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156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FF7467"/>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4CC8EC"/>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F4C956"/>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00B38FD5-A6D8-41D1-BBEE-4481CE8F27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15269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1372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2018-11-20T17:27:14Z</dcterms:modified>
</cp:coreProperties>
</file>