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675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29%</a:t>
              </a:r>
              <a:endParaRPr lang="en-US" sz="2400" b="1" dirty="0">
                <a:solidFill>
                  <a:srgbClr val="646464"/>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36%</a:t>
              </a:r>
              <a:endParaRPr lang="en-US" sz="2400" b="1" dirty="0">
                <a:solidFill>
                  <a:srgbClr val="646464"/>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16%</a:t>
              </a:r>
              <a:endParaRPr lang="en-US" sz="2400" b="1" dirty="0">
                <a:solidFill>
                  <a:srgbClr val="646464"/>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19%</a:t>
              </a:r>
              <a:endParaRPr lang="en-US" sz="2400" b="1" dirty="0">
                <a:solidFill>
                  <a:srgbClr val="646464"/>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endParaRPr lang="en-US" sz="1600" b="1" dirty="0">
              <a:solidFill>
                <a:srgbClr val="FF7467"/>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endParaRPr lang="en-US" sz="1600" b="1" dirty="0">
              <a:solidFill>
                <a:srgbClr val="4CC8EC"/>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endParaRPr lang="en-US" sz="1600" b="1" dirty="0">
              <a:solidFill>
                <a:srgbClr val="F4C956"/>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endParaRPr lang="en-US" sz="1600" b="1" dirty="0">
              <a:solidFill>
                <a:srgbClr val="57CCC6"/>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CA1DFF0E-A5FF-4A98-8D28-01B6B1BE5C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70125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1298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2018-11-20T17:26:04Z</dcterms:modified>
</cp:coreProperties>
</file>