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2939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chemeClr val="bg1"/>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FF7467"/>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4CC8EC"/>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AC131527-1ECD-4131-B62C-CFD6146CB4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3776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1407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2018-11-20T17:25:05Z</dcterms:modified>
</cp:coreProperties>
</file>