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62867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Group 51">
            <a:extLst>
              <a:ext uri="{FF2B5EF4-FFF2-40B4-BE49-F238E27FC236}">
                <a16:creationId xmlns:a16="http://schemas.microsoft.com/office/drawing/2014/main" id="{ED089875-94AD-418D-91F8-4E0437C7E210}"/>
              </a:ext>
            </a:extLst>
          </p:cNvPr>
          <p:cNvGrpSpPr/>
          <p:nvPr/>
        </p:nvGrpSpPr>
        <p:grpSpPr>
          <a:xfrm>
            <a:off x="5123376" y="1522205"/>
            <a:ext cx="1261872" cy="5120640"/>
            <a:chOff x="2642616" y="1600200"/>
            <a:chExt cx="1261872" cy="5120640"/>
          </a:xfrm>
        </p:grpSpPr>
        <p:grpSp>
          <p:nvGrpSpPr>
            <p:cNvPr id="53" name="Group 52">
              <a:extLst>
                <a:ext uri="{FF2B5EF4-FFF2-40B4-BE49-F238E27FC236}">
                  <a16:creationId xmlns:a16="http://schemas.microsoft.com/office/drawing/2014/main" id="{98901AF2-5B78-4805-ABB1-1BFE9A5407A9}"/>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77" name="Freeform: Shape 76">
                <a:extLst>
                  <a:ext uri="{FF2B5EF4-FFF2-40B4-BE49-F238E27FC236}">
                    <a16:creationId xmlns:a16="http://schemas.microsoft.com/office/drawing/2014/main" id="{FD312E2D-2175-449C-A2CD-699096DE497A}"/>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a:extLst>
                  <a:ext uri="{FF2B5EF4-FFF2-40B4-BE49-F238E27FC236}">
                    <a16:creationId xmlns:a16="http://schemas.microsoft.com/office/drawing/2014/main" id="{D0081CD8-25F0-4019-80F0-85B275CC70BC}"/>
                  </a:ext>
                </a:extLst>
              </p:cNvPr>
              <p:cNvGrpSpPr/>
              <p:nvPr/>
            </p:nvGrpSpPr>
            <p:grpSpPr>
              <a:xfrm>
                <a:off x="2720340" y="1673352"/>
                <a:ext cx="1106424" cy="4164160"/>
                <a:chOff x="2077212" y="1760165"/>
                <a:chExt cx="1106424" cy="4164160"/>
              </a:xfrm>
            </p:grpSpPr>
            <p:sp>
              <p:nvSpPr>
                <p:cNvPr id="90" name="Rectangle 89">
                  <a:extLst>
                    <a:ext uri="{FF2B5EF4-FFF2-40B4-BE49-F238E27FC236}">
                      <a16:creationId xmlns:a16="http://schemas.microsoft.com/office/drawing/2014/main" id="{F900E81C-5411-452A-84E7-4B9C4C682D99}"/>
                    </a:ext>
                  </a:extLst>
                </p:cNvPr>
                <p:cNvSpPr/>
                <p:nvPr/>
              </p:nvSpPr>
              <p:spPr>
                <a:xfrm>
                  <a:off x="2077212" y="1760165"/>
                  <a:ext cx="1106424" cy="1143000"/>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Freeform: Shape 90">
                  <a:extLst>
                    <a:ext uri="{FF2B5EF4-FFF2-40B4-BE49-F238E27FC236}">
                      <a16:creationId xmlns:a16="http://schemas.microsoft.com/office/drawing/2014/main" id="{0C4A1853-2DC9-4041-945E-68396AE2DFD1}"/>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F3B17E41-16CC-4233-987F-703856FE7A06}"/>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E14C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60" name="TextBox 59">
              <a:extLst>
                <a:ext uri="{FF2B5EF4-FFF2-40B4-BE49-F238E27FC236}">
                  <a16:creationId xmlns:a16="http://schemas.microsoft.com/office/drawing/2014/main" id="{55045A95-A751-4381-9BA9-2E63C058B7B3}"/>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b="1" dirty="0">
                  <a:solidFill>
                    <a:schemeClr val="bg1"/>
                  </a:solidFill>
                </a:rPr>
                <a:t>LOREM IPSUM DOLOR</a:t>
              </a:r>
            </a:p>
          </p:txBody>
        </p:sp>
        <p:sp>
          <p:nvSpPr>
            <p:cNvPr id="61" name="Rectangle 60">
              <a:extLst>
                <a:ext uri="{FF2B5EF4-FFF2-40B4-BE49-F238E27FC236}">
                  <a16:creationId xmlns:a16="http://schemas.microsoft.com/office/drawing/2014/main" id="{3471F823-D5C7-4F0C-9785-1B24FF8DFAEF}"/>
                </a:ext>
              </a:extLst>
            </p:cNvPr>
            <p:cNvSpPr>
              <a:spLocks noChangeAspect="1"/>
            </p:cNvSpPr>
            <p:nvPr/>
          </p:nvSpPr>
          <p:spPr>
            <a:xfrm>
              <a:off x="2864612" y="1802932"/>
              <a:ext cx="822960" cy="881743"/>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8" name="Group 67">
              <a:extLst>
                <a:ext uri="{FF2B5EF4-FFF2-40B4-BE49-F238E27FC236}">
                  <a16:creationId xmlns:a16="http://schemas.microsoft.com/office/drawing/2014/main" id="{F79F1930-6AD4-47F6-96A7-88393DE47463}"/>
                </a:ext>
              </a:extLst>
            </p:cNvPr>
            <p:cNvGrpSpPr/>
            <p:nvPr/>
          </p:nvGrpSpPr>
          <p:grpSpPr>
            <a:xfrm>
              <a:off x="2751041" y="5495544"/>
              <a:ext cx="1045021" cy="1225296"/>
              <a:chOff x="2751041" y="5495544"/>
              <a:chExt cx="1045021" cy="1225296"/>
            </a:xfrm>
          </p:grpSpPr>
          <p:sp>
            <p:nvSpPr>
              <p:cNvPr id="69" name="Freeform: Shape 68">
                <a:extLst>
                  <a:ext uri="{FF2B5EF4-FFF2-40B4-BE49-F238E27FC236}">
                    <a16:creationId xmlns:a16="http://schemas.microsoft.com/office/drawing/2014/main" id="{5F0F827D-A21B-4149-AD54-E175F3218DE9}"/>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F4A5134-50F6-406F-A416-2AF8F5907E19}"/>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01</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grpSp>
        <p:nvGrpSpPr>
          <p:cNvPr id="93" name="Group 92">
            <a:extLst>
              <a:ext uri="{FF2B5EF4-FFF2-40B4-BE49-F238E27FC236}">
                <a16:creationId xmlns:a16="http://schemas.microsoft.com/office/drawing/2014/main" id="{329F9C64-D57B-462A-9EF5-EAB8DD3DDFA6}"/>
              </a:ext>
            </a:extLst>
          </p:cNvPr>
          <p:cNvGrpSpPr/>
          <p:nvPr/>
        </p:nvGrpSpPr>
        <p:grpSpPr>
          <a:xfrm>
            <a:off x="6744735" y="1522205"/>
            <a:ext cx="1261872" cy="5120640"/>
            <a:chOff x="2642616" y="1600200"/>
            <a:chExt cx="1261872" cy="5120640"/>
          </a:xfrm>
        </p:grpSpPr>
        <p:grpSp>
          <p:nvGrpSpPr>
            <p:cNvPr id="94" name="Group 93">
              <a:extLst>
                <a:ext uri="{FF2B5EF4-FFF2-40B4-BE49-F238E27FC236}">
                  <a16:creationId xmlns:a16="http://schemas.microsoft.com/office/drawing/2014/main" id="{649008ED-033E-4F45-A54C-99B6E3F30294}"/>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100" name="Freeform: Shape 99">
                <a:extLst>
                  <a:ext uri="{FF2B5EF4-FFF2-40B4-BE49-F238E27FC236}">
                    <a16:creationId xmlns:a16="http://schemas.microsoft.com/office/drawing/2014/main" id="{4B99F807-FB05-4D34-A229-8E4E27024419}"/>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1" name="Group 100">
                <a:extLst>
                  <a:ext uri="{FF2B5EF4-FFF2-40B4-BE49-F238E27FC236}">
                    <a16:creationId xmlns:a16="http://schemas.microsoft.com/office/drawing/2014/main" id="{570D386D-9BCB-4717-BBB1-F8B6B0E5BDFA}"/>
                  </a:ext>
                </a:extLst>
              </p:cNvPr>
              <p:cNvGrpSpPr/>
              <p:nvPr/>
            </p:nvGrpSpPr>
            <p:grpSpPr>
              <a:xfrm>
                <a:off x="2720340" y="1673352"/>
                <a:ext cx="1106424" cy="4164160"/>
                <a:chOff x="2077212" y="1760165"/>
                <a:chExt cx="1106424" cy="4164160"/>
              </a:xfrm>
            </p:grpSpPr>
            <p:sp>
              <p:nvSpPr>
                <p:cNvPr id="102" name="Rectangle 101">
                  <a:extLst>
                    <a:ext uri="{FF2B5EF4-FFF2-40B4-BE49-F238E27FC236}">
                      <a16:creationId xmlns:a16="http://schemas.microsoft.com/office/drawing/2014/main" id="{A3724DD6-D1E1-4ED1-A23C-1D3CD5B5BBF2}"/>
                    </a:ext>
                  </a:extLst>
                </p:cNvPr>
                <p:cNvSpPr/>
                <p:nvPr/>
              </p:nvSpPr>
              <p:spPr>
                <a:xfrm>
                  <a:off x="2077212" y="1760165"/>
                  <a:ext cx="1106424" cy="1143000"/>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Freeform: Shape 102">
                  <a:extLst>
                    <a:ext uri="{FF2B5EF4-FFF2-40B4-BE49-F238E27FC236}">
                      <a16:creationId xmlns:a16="http://schemas.microsoft.com/office/drawing/2014/main" id="{682AF977-E3DF-439D-96EE-88E13E183845}"/>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Freeform: Shape 103">
                  <a:extLst>
                    <a:ext uri="{FF2B5EF4-FFF2-40B4-BE49-F238E27FC236}">
                      <a16:creationId xmlns:a16="http://schemas.microsoft.com/office/drawing/2014/main" id="{09D5EEF5-A924-4970-B917-0CCF35F31641}"/>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2EAAC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95" name="TextBox 94">
              <a:extLst>
                <a:ext uri="{FF2B5EF4-FFF2-40B4-BE49-F238E27FC236}">
                  <a16:creationId xmlns:a16="http://schemas.microsoft.com/office/drawing/2014/main" id="{16726453-351B-4377-AD8C-B867B6810737}"/>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b="1" dirty="0">
                  <a:solidFill>
                    <a:schemeClr val="bg1"/>
                  </a:solidFill>
                </a:rPr>
                <a:t>LOREM IPSUM DOLOR</a:t>
              </a:r>
            </a:p>
          </p:txBody>
        </p:sp>
        <p:sp>
          <p:nvSpPr>
            <p:cNvPr id="96" name="Rectangle 95">
              <a:extLst>
                <a:ext uri="{FF2B5EF4-FFF2-40B4-BE49-F238E27FC236}">
                  <a16:creationId xmlns:a16="http://schemas.microsoft.com/office/drawing/2014/main" id="{BB598C4B-56C5-47B0-916F-68316594BD2D}"/>
                </a:ext>
              </a:extLst>
            </p:cNvPr>
            <p:cNvSpPr>
              <a:spLocks noChangeAspect="1"/>
            </p:cNvSpPr>
            <p:nvPr/>
          </p:nvSpPr>
          <p:spPr>
            <a:xfrm>
              <a:off x="2864612" y="1802932"/>
              <a:ext cx="822960" cy="88174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7" name="Group 96">
              <a:extLst>
                <a:ext uri="{FF2B5EF4-FFF2-40B4-BE49-F238E27FC236}">
                  <a16:creationId xmlns:a16="http://schemas.microsoft.com/office/drawing/2014/main" id="{BA0FDA20-C19A-4790-AF0A-C3EBCB1298CC}"/>
                </a:ext>
              </a:extLst>
            </p:cNvPr>
            <p:cNvGrpSpPr/>
            <p:nvPr/>
          </p:nvGrpSpPr>
          <p:grpSpPr>
            <a:xfrm>
              <a:off x="2751041" y="5495544"/>
              <a:ext cx="1045021" cy="1225296"/>
              <a:chOff x="2751041" y="5495544"/>
              <a:chExt cx="1045021" cy="1225296"/>
            </a:xfrm>
          </p:grpSpPr>
          <p:sp>
            <p:nvSpPr>
              <p:cNvPr id="98" name="Freeform: Shape 97">
                <a:extLst>
                  <a:ext uri="{FF2B5EF4-FFF2-40B4-BE49-F238E27FC236}">
                    <a16:creationId xmlns:a16="http://schemas.microsoft.com/office/drawing/2014/main" id="{6C3F33DF-7B26-48F9-B0E0-706A08D25075}"/>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TextBox 98">
                <a:extLst>
                  <a:ext uri="{FF2B5EF4-FFF2-40B4-BE49-F238E27FC236}">
                    <a16:creationId xmlns:a16="http://schemas.microsoft.com/office/drawing/2014/main" id="{93915EAC-D277-4549-8A2F-6E0C2AE9059D}"/>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02</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grpSp>
        <p:nvGrpSpPr>
          <p:cNvPr id="105" name="Group 104">
            <a:extLst>
              <a:ext uri="{FF2B5EF4-FFF2-40B4-BE49-F238E27FC236}">
                <a16:creationId xmlns:a16="http://schemas.microsoft.com/office/drawing/2014/main" id="{2A638D75-FBCA-414F-8522-8C93EDCF0514}"/>
              </a:ext>
            </a:extLst>
          </p:cNvPr>
          <p:cNvGrpSpPr/>
          <p:nvPr/>
        </p:nvGrpSpPr>
        <p:grpSpPr>
          <a:xfrm>
            <a:off x="8366093" y="1522205"/>
            <a:ext cx="1261872" cy="5120640"/>
            <a:chOff x="2642616" y="1600200"/>
            <a:chExt cx="1261872" cy="5120640"/>
          </a:xfrm>
        </p:grpSpPr>
        <p:grpSp>
          <p:nvGrpSpPr>
            <p:cNvPr id="106" name="Group 105">
              <a:extLst>
                <a:ext uri="{FF2B5EF4-FFF2-40B4-BE49-F238E27FC236}">
                  <a16:creationId xmlns:a16="http://schemas.microsoft.com/office/drawing/2014/main" id="{DC613C52-3639-4A57-916F-EBE0531F3082}"/>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112" name="Freeform: Shape 111">
                <a:extLst>
                  <a:ext uri="{FF2B5EF4-FFF2-40B4-BE49-F238E27FC236}">
                    <a16:creationId xmlns:a16="http://schemas.microsoft.com/office/drawing/2014/main" id="{D07945B9-FCB6-4F6B-8988-DFA3415A2E5F}"/>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3" name="Group 112">
                <a:extLst>
                  <a:ext uri="{FF2B5EF4-FFF2-40B4-BE49-F238E27FC236}">
                    <a16:creationId xmlns:a16="http://schemas.microsoft.com/office/drawing/2014/main" id="{1675398C-DEE5-4DA4-8569-B15FCD6DD564}"/>
                  </a:ext>
                </a:extLst>
              </p:cNvPr>
              <p:cNvGrpSpPr/>
              <p:nvPr/>
            </p:nvGrpSpPr>
            <p:grpSpPr>
              <a:xfrm>
                <a:off x="2720340" y="1673352"/>
                <a:ext cx="1106424" cy="4164160"/>
                <a:chOff x="2077212" y="1760165"/>
                <a:chExt cx="1106424" cy="4164160"/>
              </a:xfrm>
            </p:grpSpPr>
            <p:sp>
              <p:nvSpPr>
                <p:cNvPr id="114" name="Rectangle 113">
                  <a:extLst>
                    <a:ext uri="{FF2B5EF4-FFF2-40B4-BE49-F238E27FC236}">
                      <a16:creationId xmlns:a16="http://schemas.microsoft.com/office/drawing/2014/main" id="{4DD379A0-A198-43F5-9BCF-919CC71269A8}"/>
                    </a:ext>
                  </a:extLst>
                </p:cNvPr>
                <p:cNvSpPr/>
                <p:nvPr/>
              </p:nvSpPr>
              <p:spPr>
                <a:xfrm>
                  <a:off x="2077212" y="1760165"/>
                  <a:ext cx="1106424" cy="1143000"/>
                </a:xfrm>
                <a:prstGeom prst="rect">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Freeform: Shape 114">
                  <a:extLst>
                    <a:ext uri="{FF2B5EF4-FFF2-40B4-BE49-F238E27FC236}">
                      <a16:creationId xmlns:a16="http://schemas.microsoft.com/office/drawing/2014/main" id="{217D5B77-95FB-420A-8377-F4ECEDE5B136}"/>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Freeform: Shape 115">
                  <a:extLst>
                    <a:ext uri="{FF2B5EF4-FFF2-40B4-BE49-F238E27FC236}">
                      <a16:creationId xmlns:a16="http://schemas.microsoft.com/office/drawing/2014/main" id="{148BA8C4-1E49-427C-8130-3D6C34B74EF2}"/>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D6AB3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107" name="TextBox 106">
              <a:extLst>
                <a:ext uri="{FF2B5EF4-FFF2-40B4-BE49-F238E27FC236}">
                  <a16:creationId xmlns:a16="http://schemas.microsoft.com/office/drawing/2014/main" id="{6E84EA2C-302A-430E-8E1F-0F01736F60FE}"/>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b="1" dirty="0">
                  <a:solidFill>
                    <a:schemeClr val="bg1"/>
                  </a:solidFill>
                </a:rPr>
                <a:t>LOREM IPSUM DOLOR</a:t>
              </a:r>
            </a:p>
          </p:txBody>
        </p:sp>
        <p:sp>
          <p:nvSpPr>
            <p:cNvPr id="108" name="Rectangle 107">
              <a:extLst>
                <a:ext uri="{FF2B5EF4-FFF2-40B4-BE49-F238E27FC236}">
                  <a16:creationId xmlns:a16="http://schemas.microsoft.com/office/drawing/2014/main" id="{FA59A6FE-F52C-4913-8631-62685FA534E8}"/>
                </a:ext>
              </a:extLst>
            </p:cNvPr>
            <p:cNvSpPr>
              <a:spLocks noChangeAspect="1"/>
            </p:cNvSpPr>
            <p:nvPr/>
          </p:nvSpPr>
          <p:spPr>
            <a:xfrm>
              <a:off x="2864612" y="1802932"/>
              <a:ext cx="822960" cy="88174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9" name="Group 108">
              <a:extLst>
                <a:ext uri="{FF2B5EF4-FFF2-40B4-BE49-F238E27FC236}">
                  <a16:creationId xmlns:a16="http://schemas.microsoft.com/office/drawing/2014/main" id="{AEDD0A5B-0FE9-4953-ACD3-FD7275B9857A}"/>
                </a:ext>
              </a:extLst>
            </p:cNvPr>
            <p:cNvGrpSpPr/>
            <p:nvPr/>
          </p:nvGrpSpPr>
          <p:grpSpPr>
            <a:xfrm>
              <a:off x="2751041" y="5495544"/>
              <a:ext cx="1045021" cy="1225296"/>
              <a:chOff x="2751041" y="5495544"/>
              <a:chExt cx="1045021" cy="1225296"/>
            </a:xfrm>
          </p:grpSpPr>
          <p:sp>
            <p:nvSpPr>
              <p:cNvPr id="110" name="Freeform: Shape 109">
                <a:extLst>
                  <a:ext uri="{FF2B5EF4-FFF2-40B4-BE49-F238E27FC236}">
                    <a16:creationId xmlns:a16="http://schemas.microsoft.com/office/drawing/2014/main" id="{BD2222A7-1A6B-44CF-8A21-07FAEB20D795}"/>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TextBox 110">
                <a:extLst>
                  <a:ext uri="{FF2B5EF4-FFF2-40B4-BE49-F238E27FC236}">
                    <a16:creationId xmlns:a16="http://schemas.microsoft.com/office/drawing/2014/main" id="{C25D4321-72ED-4044-ABB1-140EE7DF2F7B}"/>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03</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grpSp>
        <p:nvGrpSpPr>
          <p:cNvPr id="117" name="Group 116">
            <a:extLst>
              <a:ext uri="{FF2B5EF4-FFF2-40B4-BE49-F238E27FC236}">
                <a16:creationId xmlns:a16="http://schemas.microsoft.com/office/drawing/2014/main" id="{D0E68807-EACF-411A-A43E-9823387F96B6}"/>
              </a:ext>
            </a:extLst>
          </p:cNvPr>
          <p:cNvGrpSpPr/>
          <p:nvPr/>
        </p:nvGrpSpPr>
        <p:grpSpPr>
          <a:xfrm>
            <a:off x="10091928" y="1525443"/>
            <a:ext cx="1261872" cy="5120640"/>
            <a:chOff x="2642616" y="1600200"/>
            <a:chExt cx="1261872" cy="5120640"/>
          </a:xfrm>
        </p:grpSpPr>
        <p:grpSp>
          <p:nvGrpSpPr>
            <p:cNvPr id="118" name="Group 117">
              <a:extLst>
                <a:ext uri="{FF2B5EF4-FFF2-40B4-BE49-F238E27FC236}">
                  <a16:creationId xmlns:a16="http://schemas.microsoft.com/office/drawing/2014/main" id="{45EE4347-8C17-4A7E-BA6D-1BAA51C5B1C2}"/>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124" name="Freeform: Shape 123">
                <a:extLst>
                  <a:ext uri="{FF2B5EF4-FFF2-40B4-BE49-F238E27FC236}">
                    <a16:creationId xmlns:a16="http://schemas.microsoft.com/office/drawing/2014/main" id="{A669D184-D03F-4044-973F-69C49977770D}"/>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5" name="Group 124">
                <a:extLst>
                  <a:ext uri="{FF2B5EF4-FFF2-40B4-BE49-F238E27FC236}">
                    <a16:creationId xmlns:a16="http://schemas.microsoft.com/office/drawing/2014/main" id="{AA4CD029-2267-4E82-B3C3-1326A641F3DB}"/>
                  </a:ext>
                </a:extLst>
              </p:cNvPr>
              <p:cNvGrpSpPr/>
              <p:nvPr/>
            </p:nvGrpSpPr>
            <p:grpSpPr>
              <a:xfrm>
                <a:off x="2720340" y="1673352"/>
                <a:ext cx="1106424" cy="4164160"/>
                <a:chOff x="2077212" y="1760165"/>
                <a:chExt cx="1106424" cy="4164160"/>
              </a:xfrm>
            </p:grpSpPr>
            <p:sp>
              <p:nvSpPr>
                <p:cNvPr id="126" name="Rectangle 125">
                  <a:extLst>
                    <a:ext uri="{FF2B5EF4-FFF2-40B4-BE49-F238E27FC236}">
                      <a16:creationId xmlns:a16="http://schemas.microsoft.com/office/drawing/2014/main" id="{3FB179BB-9032-4BCB-9706-52F392A97275}"/>
                    </a:ext>
                  </a:extLst>
                </p:cNvPr>
                <p:cNvSpPr/>
                <p:nvPr/>
              </p:nvSpPr>
              <p:spPr>
                <a:xfrm>
                  <a:off x="2077212" y="1760165"/>
                  <a:ext cx="1106424" cy="1143000"/>
                </a:xfrm>
                <a:prstGeom prst="rect">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Freeform: Shape 126">
                  <a:extLst>
                    <a:ext uri="{FF2B5EF4-FFF2-40B4-BE49-F238E27FC236}">
                      <a16:creationId xmlns:a16="http://schemas.microsoft.com/office/drawing/2014/main" id="{849EE7ED-5B08-469B-96DA-0EDBCCE36FA7}"/>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Freeform: Shape 127">
                  <a:extLst>
                    <a:ext uri="{FF2B5EF4-FFF2-40B4-BE49-F238E27FC236}">
                      <a16:creationId xmlns:a16="http://schemas.microsoft.com/office/drawing/2014/main" id="{73A92C72-646F-48DE-8085-08FB958BA8D2}"/>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39AEA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19" name="TextBox 118">
              <a:extLst>
                <a:ext uri="{FF2B5EF4-FFF2-40B4-BE49-F238E27FC236}">
                  <a16:creationId xmlns:a16="http://schemas.microsoft.com/office/drawing/2014/main" id="{CDD88F0F-5ACD-4C3E-B61F-BCE8F8D7039E}"/>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b="1" dirty="0">
                  <a:solidFill>
                    <a:schemeClr val="bg1"/>
                  </a:solidFill>
                </a:rPr>
                <a:t>LOREM IPSUM DOLOR</a:t>
              </a:r>
            </a:p>
          </p:txBody>
        </p:sp>
        <p:sp>
          <p:nvSpPr>
            <p:cNvPr id="120" name="Rectangle 119">
              <a:extLst>
                <a:ext uri="{FF2B5EF4-FFF2-40B4-BE49-F238E27FC236}">
                  <a16:creationId xmlns:a16="http://schemas.microsoft.com/office/drawing/2014/main" id="{AF7D3307-6F89-421C-923C-66C88D812975}"/>
                </a:ext>
              </a:extLst>
            </p:cNvPr>
            <p:cNvSpPr>
              <a:spLocks noChangeAspect="1"/>
            </p:cNvSpPr>
            <p:nvPr/>
          </p:nvSpPr>
          <p:spPr>
            <a:xfrm>
              <a:off x="2864612" y="1802932"/>
              <a:ext cx="822960" cy="881743"/>
            </a:xfrm>
            <a:prstGeom prst="rect">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1" name="Group 120">
              <a:extLst>
                <a:ext uri="{FF2B5EF4-FFF2-40B4-BE49-F238E27FC236}">
                  <a16:creationId xmlns:a16="http://schemas.microsoft.com/office/drawing/2014/main" id="{B1DB717D-7177-48A7-A74D-09B74BFE8EA1}"/>
                </a:ext>
              </a:extLst>
            </p:cNvPr>
            <p:cNvGrpSpPr/>
            <p:nvPr/>
          </p:nvGrpSpPr>
          <p:grpSpPr>
            <a:xfrm>
              <a:off x="2751041" y="5495544"/>
              <a:ext cx="1045021" cy="1225296"/>
              <a:chOff x="2751041" y="5495544"/>
              <a:chExt cx="1045021" cy="1225296"/>
            </a:xfrm>
          </p:grpSpPr>
          <p:sp>
            <p:nvSpPr>
              <p:cNvPr id="122" name="Freeform: Shape 121">
                <a:extLst>
                  <a:ext uri="{FF2B5EF4-FFF2-40B4-BE49-F238E27FC236}">
                    <a16:creationId xmlns:a16="http://schemas.microsoft.com/office/drawing/2014/main" id="{7F496B3E-45E4-41C2-A729-33D212CC489B}"/>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TextBox 122">
                <a:extLst>
                  <a:ext uri="{FF2B5EF4-FFF2-40B4-BE49-F238E27FC236}">
                    <a16:creationId xmlns:a16="http://schemas.microsoft.com/office/drawing/2014/main" id="{B4DAEA13-A905-490E-8026-AAC675644126}"/>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04</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sp>
        <p:nvSpPr>
          <p:cNvPr id="129" name="Flowchart: Document 128">
            <a:extLst>
              <a:ext uri="{FF2B5EF4-FFF2-40B4-BE49-F238E27FC236}">
                <a16:creationId xmlns:a16="http://schemas.microsoft.com/office/drawing/2014/main" id="{18CA4272-11B9-46C4-B438-5BFD0AB09158}"/>
              </a:ext>
            </a:extLst>
          </p:cNvPr>
          <p:cNvSpPr/>
          <p:nvPr/>
        </p:nvSpPr>
        <p:spPr>
          <a:xfrm rot="16200000" flipH="1">
            <a:off x="-1137988" y="1147152"/>
            <a:ext cx="6858000" cy="4561982"/>
          </a:xfrm>
          <a:prstGeom prst="flowChartDocument">
            <a:avLst/>
          </a:prstGeom>
          <a:solidFill>
            <a:schemeClr val="tx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TextBox 129">
            <a:extLst>
              <a:ext uri="{FF2B5EF4-FFF2-40B4-BE49-F238E27FC236}">
                <a16:creationId xmlns:a16="http://schemas.microsoft.com/office/drawing/2014/main" id="{DA7EF01D-491C-41D9-9A9B-7D07150FF6E2}"/>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131" name="TextBox 130">
            <a:extLst>
              <a:ext uri="{FF2B5EF4-FFF2-40B4-BE49-F238E27FC236}">
                <a16:creationId xmlns:a16="http://schemas.microsoft.com/office/drawing/2014/main" id="{389048E2-0161-4F2C-8B28-087ABF734825}"/>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54" name="Picture 53">
            <a:hlinkClick r:id="rId6"/>
            <a:extLst>
              <a:ext uri="{FF2B5EF4-FFF2-40B4-BE49-F238E27FC236}">
                <a16:creationId xmlns:a16="http://schemas.microsoft.com/office/drawing/2014/main" id="{167E7C02-E5F7-4784-85E9-43F46EC91B6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9424534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1"/>
                                        </p:tgtEl>
                                        <p:attrNameLst>
                                          <p:attrName>style.visibility</p:attrName>
                                        </p:attrNameLst>
                                      </p:cBhvr>
                                      <p:to>
                                        <p:strVal val="visible"/>
                                      </p:to>
                                    </p:set>
                                    <p:animEffect transition="in" filter="wipe(left)">
                                      <p:cBhvr>
                                        <p:cTn id="7" dur="500"/>
                                        <p:tgtEl>
                                          <p:spTgt spid="131"/>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9"/>
                                        </p:tgtEl>
                                        <p:attrNameLst>
                                          <p:attrName>style.visibility</p:attrName>
                                        </p:attrNameLst>
                                      </p:cBhvr>
                                      <p:to>
                                        <p:strVal val="visible"/>
                                      </p:to>
                                    </p:set>
                                    <p:animEffect transition="in" filter="wipe(left)">
                                      <p:cBhvr>
                                        <p:cTn id="10" dur="500"/>
                                        <p:tgtEl>
                                          <p:spTgt spid="129"/>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130">
                                            <p:txEl>
                                              <p:pRg st="0" end="0"/>
                                            </p:txEl>
                                          </p:spTgt>
                                        </p:tgtEl>
                                        <p:attrNameLst>
                                          <p:attrName>style.visibility</p:attrName>
                                        </p:attrNameLst>
                                      </p:cBhvr>
                                      <p:to>
                                        <p:strVal val="visible"/>
                                      </p:to>
                                    </p:set>
                                    <p:animEffect transition="in" filter="fade">
                                      <p:cBhvr>
                                        <p:cTn id="14" dur="500"/>
                                        <p:tgtEl>
                                          <p:spTgt spid="130">
                                            <p:txEl>
                                              <p:pRg st="0" end="0"/>
                                            </p:txEl>
                                          </p:spTgt>
                                        </p:tgtEl>
                                      </p:cBhvr>
                                    </p:animEffect>
                                    <p:anim calcmode="lin" valueType="num">
                                      <p:cBhvr>
                                        <p:cTn id="15" dur="500" fill="hold"/>
                                        <p:tgtEl>
                                          <p:spTgt spid="130">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30">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130">
                                            <p:txEl>
                                              <p:pRg st="2" end="2"/>
                                            </p:txEl>
                                          </p:spTgt>
                                        </p:tgtEl>
                                        <p:attrNameLst>
                                          <p:attrName>style.visibility</p:attrName>
                                        </p:attrNameLst>
                                      </p:cBhvr>
                                      <p:to>
                                        <p:strVal val="visible"/>
                                      </p:to>
                                    </p:set>
                                    <p:animEffect transition="in" filter="fade">
                                      <p:cBhvr>
                                        <p:cTn id="20" dur="500"/>
                                        <p:tgtEl>
                                          <p:spTgt spid="130">
                                            <p:txEl>
                                              <p:pRg st="2" end="2"/>
                                            </p:txEl>
                                          </p:spTgt>
                                        </p:tgtEl>
                                      </p:cBhvr>
                                    </p:animEffect>
                                    <p:anim calcmode="lin" valueType="num">
                                      <p:cBhvr>
                                        <p:cTn id="21" dur="500" fill="hold"/>
                                        <p:tgtEl>
                                          <p:spTgt spid="130">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130">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130">
                                            <p:txEl>
                                              <p:pRg st="3" end="3"/>
                                            </p:txEl>
                                          </p:spTgt>
                                        </p:tgtEl>
                                        <p:attrNameLst>
                                          <p:attrName>style.visibility</p:attrName>
                                        </p:attrNameLst>
                                      </p:cBhvr>
                                      <p:to>
                                        <p:strVal val="visible"/>
                                      </p:to>
                                    </p:set>
                                    <p:animEffect transition="in" filter="fade">
                                      <p:cBhvr>
                                        <p:cTn id="26" dur="500"/>
                                        <p:tgtEl>
                                          <p:spTgt spid="130">
                                            <p:txEl>
                                              <p:pRg st="3" end="3"/>
                                            </p:txEl>
                                          </p:spTgt>
                                        </p:tgtEl>
                                      </p:cBhvr>
                                    </p:animEffect>
                                    <p:anim calcmode="lin" valueType="num">
                                      <p:cBhvr>
                                        <p:cTn id="27" dur="500" fill="hold"/>
                                        <p:tgtEl>
                                          <p:spTgt spid="130">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130">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130">
                                            <p:txEl>
                                              <p:pRg st="5" end="5"/>
                                            </p:txEl>
                                          </p:spTgt>
                                        </p:tgtEl>
                                        <p:attrNameLst>
                                          <p:attrName>style.visibility</p:attrName>
                                        </p:attrNameLst>
                                      </p:cBhvr>
                                      <p:to>
                                        <p:strVal val="visible"/>
                                      </p:to>
                                    </p:set>
                                    <p:animEffect transition="in" filter="fade">
                                      <p:cBhvr>
                                        <p:cTn id="32" dur="500"/>
                                        <p:tgtEl>
                                          <p:spTgt spid="130">
                                            <p:txEl>
                                              <p:pRg st="5" end="5"/>
                                            </p:txEl>
                                          </p:spTgt>
                                        </p:tgtEl>
                                      </p:cBhvr>
                                    </p:animEffect>
                                    <p:anim calcmode="lin" valueType="num">
                                      <p:cBhvr>
                                        <p:cTn id="33" dur="500" fill="hold"/>
                                        <p:tgtEl>
                                          <p:spTgt spid="130">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130">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130">
                                            <p:txEl>
                                              <p:pRg st="7" end="7"/>
                                            </p:txEl>
                                          </p:spTgt>
                                        </p:tgtEl>
                                        <p:attrNameLst>
                                          <p:attrName>style.visibility</p:attrName>
                                        </p:attrNameLst>
                                      </p:cBhvr>
                                      <p:to>
                                        <p:strVal val="visible"/>
                                      </p:to>
                                    </p:set>
                                    <p:animEffect transition="in" filter="fade">
                                      <p:cBhvr>
                                        <p:cTn id="38" dur="500"/>
                                        <p:tgtEl>
                                          <p:spTgt spid="130">
                                            <p:txEl>
                                              <p:pRg st="7" end="7"/>
                                            </p:txEl>
                                          </p:spTgt>
                                        </p:tgtEl>
                                      </p:cBhvr>
                                    </p:animEffect>
                                    <p:anim calcmode="lin" valueType="num">
                                      <p:cBhvr>
                                        <p:cTn id="39" dur="500" fill="hold"/>
                                        <p:tgtEl>
                                          <p:spTgt spid="130">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130">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130">
                                            <p:txEl>
                                              <p:pRg st="9" end="9"/>
                                            </p:txEl>
                                          </p:spTgt>
                                        </p:tgtEl>
                                        <p:attrNameLst>
                                          <p:attrName>style.visibility</p:attrName>
                                        </p:attrNameLst>
                                      </p:cBhvr>
                                      <p:to>
                                        <p:strVal val="visible"/>
                                      </p:to>
                                    </p:set>
                                    <p:animEffect transition="in" filter="fade">
                                      <p:cBhvr>
                                        <p:cTn id="44" dur="500"/>
                                        <p:tgtEl>
                                          <p:spTgt spid="130">
                                            <p:txEl>
                                              <p:pRg st="9" end="9"/>
                                            </p:txEl>
                                          </p:spTgt>
                                        </p:tgtEl>
                                      </p:cBhvr>
                                    </p:animEffect>
                                    <p:anim calcmode="lin" valueType="num">
                                      <p:cBhvr>
                                        <p:cTn id="45" dur="500" fill="hold"/>
                                        <p:tgtEl>
                                          <p:spTgt spid="130">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130">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31" presetClass="entr" presetSubtype="0" fill="hold" nodeType="afterEffect">
                                  <p:stCondLst>
                                    <p:cond delay="0"/>
                                  </p:stCondLst>
                                  <p:childTnLst>
                                    <p:set>
                                      <p:cBhvr>
                                        <p:cTn id="49" dur="1" fill="hold">
                                          <p:stCondLst>
                                            <p:cond delay="0"/>
                                          </p:stCondLst>
                                        </p:cTn>
                                        <p:tgtEl>
                                          <p:spTgt spid="52"/>
                                        </p:tgtEl>
                                        <p:attrNameLst>
                                          <p:attrName>style.visibility</p:attrName>
                                        </p:attrNameLst>
                                      </p:cBhvr>
                                      <p:to>
                                        <p:strVal val="visible"/>
                                      </p:to>
                                    </p:set>
                                    <p:anim calcmode="lin" valueType="num">
                                      <p:cBhvr>
                                        <p:cTn id="50" dur="1000" fill="hold"/>
                                        <p:tgtEl>
                                          <p:spTgt spid="52"/>
                                        </p:tgtEl>
                                        <p:attrNameLst>
                                          <p:attrName>ppt_w</p:attrName>
                                        </p:attrNameLst>
                                      </p:cBhvr>
                                      <p:tavLst>
                                        <p:tav tm="0">
                                          <p:val>
                                            <p:fltVal val="0"/>
                                          </p:val>
                                        </p:tav>
                                        <p:tav tm="100000">
                                          <p:val>
                                            <p:strVal val="#ppt_w"/>
                                          </p:val>
                                        </p:tav>
                                      </p:tavLst>
                                    </p:anim>
                                    <p:anim calcmode="lin" valueType="num">
                                      <p:cBhvr>
                                        <p:cTn id="51" dur="1000" fill="hold"/>
                                        <p:tgtEl>
                                          <p:spTgt spid="52"/>
                                        </p:tgtEl>
                                        <p:attrNameLst>
                                          <p:attrName>ppt_h</p:attrName>
                                        </p:attrNameLst>
                                      </p:cBhvr>
                                      <p:tavLst>
                                        <p:tav tm="0">
                                          <p:val>
                                            <p:fltVal val="0"/>
                                          </p:val>
                                        </p:tav>
                                        <p:tav tm="100000">
                                          <p:val>
                                            <p:strVal val="#ppt_h"/>
                                          </p:val>
                                        </p:tav>
                                      </p:tavLst>
                                    </p:anim>
                                    <p:anim calcmode="lin" valueType="num">
                                      <p:cBhvr>
                                        <p:cTn id="52" dur="1000" fill="hold"/>
                                        <p:tgtEl>
                                          <p:spTgt spid="52"/>
                                        </p:tgtEl>
                                        <p:attrNameLst>
                                          <p:attrName>style.rotation</p:attrName>
                                        </p:attrNameLst>
                                      </p:cBhvr>
                                      <p:tavLst>
                                        <p:tav tm="0">
                                          <p:val>
                                            <p:fltVal val="90"/>
                                          </p:val>
                                        </p:tav>
                                        <p:tav tm="100000">
                                          <p:val>
                                            <p:fltVal val="0"/>
                                          </p:val>
                                        </p:tav>
                                      </p:tavLst>
                                    </p:anim>
                                    <p:animEffect transition="in" filter="fade">
                                      <p:cBhvr>
                                        <p:cTn id="53" dur="1000"/>
                                        <p:tgtEl>
                                          <p:spTgt spid="52"/>
                                        </p:tgtEl>
                                      </p:cBhvr>
                                    </p:animEffect>
                                  </p:childTnLst>
                                </p:cTn>
                              </p:par>
                            </p:childTnLst>
                          </p:cTn>
                        </p:par>
                        <p:par>
                          <p:cTn id="54" fill="hold">
                            <p:stCondLst>
                              <p:cond delay="4500"/>
                            </p:stCondLst>
                            <p:childTnLst>
                              <p:par>
                                <p:cTn id="55" presetID="31" presetClass="entr" presetSubtype="0" fill="hold" nodeType="afterEffect">
                                  <p:stCondLst>
                                    <p:cond delay="0"/>
                                  </p:stCondLst>
                                  <p:childTnLst>
                                    <p:set>
                                      <p:cBhvr>
                                        <p:cTn id="56" dur="1" fill="hold">
                                          <p:stCondLst>
                                            <p:cond delay="0"/>
                                          </p:stCondLst>
                                        </p:cTn>
                                        <p:tgtEl>
                                          <p:spTgt spid="93"/>
                                        </p:tgtEl>
                                        <p:attrNameLst>
                                          <p:attrName>style.visibility</p:attrName>
                                        </p:attrNameLst>
                                      </p:cBhvr>
                                      <p:to>
                                        <p:strVal val="visible"/>
                                      </p:to>
                                    </p:set>
                                    <p:anim calcmode="lin" valueType="num">
                                      <p:cBhvr>
                                        <p:cTn id="57" dur="1000" fill="hold"/>
                                        <p:tgtEl>
                                          <p:spTgt spid="93"/>
                                        </p:tgtEl>
                                        <p:attrNameLst>
                                          <p:attrName>ppt_w</p:attrName>
                                        </p:attrNameLst>
                                      </p:cBhvr>
                                      <p:tavLst>
                                        <p:tav tm="0">
                                          <p:val>
                                            <p:fltVal val="0"/>
                                          </p:val>
                                        </p:tav>
                                        <p:tav tm="100000">
                                          <p:val>
                                            <p:strVal val="#ppt_w"/>
                                          </p:val>
                                        </p:tav>
                                      </p:tavLst>
                                    </p:anim>
                                    <p:anim calcmode="lin" valueType="num">
                                      <p:cBhvr>
                                        <p:cTn id="58" dur="1000" fill="hold"/>
                                        <p:tgtEl>
                                          <p:spTgt spid="93"/>
                                        </p:tgtEl>
                                        <p:attrNameLst>
                                          <p:attrName>ppt_h</p:attrName>
                                        </p:attrNameLst>
                                      </p:cBhvr>
                                      <p:tavLst>
                                        <p:tav tm="0">
                                          <p:val>
                                            <p:fltVal val="0"/>
                                          </p:val>
                                        </p:tav>
                                        <p:tav tm="100000">
                                          <p:val>
                                            <p:strVal val="#ppt_h"/>
                                          </p:val>
                                        </p:tav>
                                      </p:tavLst>
                                    </p:anim>
                                    <p:anim calcmode="lin" valueType="num">
                                      <p:cBhvr>
                                        <p:cTn id="59" dur="1000" fill="hold"/>
                                        <p:tgtEl>
                                          <p:spTgt spid="93"/>
                                        </p:tgtEl>
                                        <p:attrNameLst>
                                          <p:attrName>style.rotation</p:attrName>
                                        </p:attrNameLst>
                                      </p:cBhvr>
                                      <p:tavLst>
                                        <p:tav tm="0">
                                          <p:val>
                                            <p:fltVal val="90"/>
                                          </p:val>
                                        </p:tav>
                                        <p:tav tm="100000">
                                          <p:val>
                                            <p:fltVal val="0"/>
                                          </p:val>
                                        </p:tav>
                                      </p:tavLst>
                                    </p:anim>
                                    <p:animEffect transition="in" filter="fade">
                                      <p:cBhvr>
                                        <p:cTn id="60" dur="1000"/>
                                        <p:tgtEl>
                                          <p:spTgt spid="93"/>
                                        </p:tgtEl>
                                      </p:cBhvr>
                                    </p:animEffect>
                                  </p:childTnLst>
                                </p:cTn>
                              </p:par>
                            </p:childTnLst>
                          </p:cTn>
                        </p:par>
                        <p:par>
                          <p:cTn id="61" fill="hold">
                            <p:stCondLst>
                              <p:cond delay="5500"/>
                            </p:stCondLst>
                            <p:childTnLst>
                              <p:par>
                                <p:cTn id="62" presetID="31" presetClass="entr" presetSubtype="0" fill="hold" nodeType="afterEffect">
                                  <p:stCondLst>
                                    <p:cond delay="0"/>
                                  </p:stCondLst>
                                  <p:childTnLst>
                                    <p:set>
                                      <p:cBhvr>
                                        <p:cTn id="63" dur="1" fill="hold">
                                          <p:stCondLst>
                                            <p:cond delay="0"/>
                                          </p:stCondLst>
                                        </p:cTn>
                                        <p:tgtEl>
                                          <p:spTgt spid="105"/>
                                        </p:tgtEl>
                                        <p:attrNameLst>
                                          <p:attrName>style.visibility</p:attrName>
                                        </p:attrNameLst>
                                      </p:cBhvr>
                                      <p:to>
                                        <p:strVal val="visible"/>
                                      </p:to>
                                    </p:set>
                                    <p:anim calcmode="lin" valueType="num">
                                      <p:cBhvr>
                                        <p:cTn id="64" dur="1000" fill="hold"/>
                                        <p:tgtEl>
                                          <p:spTgt spid="105"/>
                                        </p:tgtEl>
                                        <p:attrNameLst>
                                          <p:attrName>ppt_w</p:attrName>
                                        </p:attrNameLst>
                                      </p:cBhvr>
                                      <p:tavLst>
                                        <p:tav tm="0">
                                          <p:val>
                                            <p:fltVal val="0"/>
                                          </p:val>
                                        </p:tav>
                                        <p:tav tm="100000">
                                          <p:val>
                                            <p:strVal val="#ppt_w"/>
                                          </p:val>
                                        </p:tav>
                                      </p:tavLst>
                                    </p:anim>
                                    <p:anim calcmode="lin" valueType="num">
                                      <p:cBhvr>
                                        <p:cTn id="65" dur="1000" fill="hold"/>
                                        <p:tgtEl>
                                          <p:spTgt spid="105"/>
                                        </p:tgtEl>
                                        <p:attrNameLst>
                                          <p:attrName>ppt_h</p:attrName>
                                        </p:attrNameLst>
                                      </p:cBhvr>
                                      <p:tavLst>
                                        <p:tav tm="0">
                                          <p:val>
                                            <p:fltVal val="0"/>
                                          </p:val>
                                        </p:tav>
                                        <p:tav tm="100000">
                                          <p:val>
                                            <p:strVal val="#ppt_h"/>
                                          </p:val>
                                        </p:tav>
                                      </p:tavLst>
                                    </p:anim>
                                    <p:anim calcmode="lin" valueType="num">
                                      <p:cBhvr>
                                        <p:cTn id="66" dur="1000" fill="hold"/>
                                        <p:tgtEl>
                                          <p:spTgt spid="105"/>
                                        </p:tgtEl>
                                        <p:attrNameLst>
                                          <p:attrName>style.rotation</p:attrName>
                                        </p:attrNameLst>
                                      </p:cBhvr>
                                      <p:tavLst>
                                        <p:tav tm="0">
                                          <p:val>
                                            <p:fltVal val="90"/>
                                          </p:val>
                                        </p:tav>
                                        <p:tav tm="100000">
                                          <p:val>
                                            <p:fltVal val="0"/>
                                          </p:val>
                                        </p:tav>
                                      </p:tavLst>
                                    </p:anim>
                                    <p:animEffect transition="in" filter="fade">
                                      <p:cBhvr>
                                        <p:cTn id="67" dur="1000"/>
                                        <p:tgtEl>
                                          <p:spTgt spid="105"/>
                                        </p:tgtEl>
                                      </p:cBhvr>
                                    </p:animEffect>
                                  </p:childTnLst>
                                </p:cTn>
                              </p:par>
                            </p:childTnLst>
                          </p:cTn>
                        </p:par>
                        <p:par>
                          <p:cTn id="68" fill="hold">
                            <p:stCondLst>
                              <p:cond delay="6500"/>
                            </p:stCondLst>
                            <p:childTnLst>
                              <p:par>
                                <p:cTn id="69" presetID="31" presetClass="entr" presetSubtype="0" fill="hold" nodeType="afterEffect">
                                  <p:stCondLst>
                                    <p:cond delay="0"/>
                                  </p:stCondLst>
                                  <p:childTnLst>
                                    <p:set>
                                      <p:cBhvr>
                                        <p:cTn id="70" dur="1" fill="hold">
                                          <p:stCondLst>
                                            <p:cond delay="0"/>
                                          </p:stCondLst>
                                        </p:cTn>
                                        <p:tgtEl>
                                          <p:spTgt spid="117"/>
                                        </p:tgtEl>
                                        <p:attrNameLst>
                                          <p:attrName>style.visibility</p:attrName>
                                        </p:attrNameLst>
                                      </p:cBhvr>
                                      <p:to>
                                        <p:strVal val="visible"/>
                                      </p:to>
                                    </p:set>
                                    <p:anim calcmode="lin" valueType="num">
                                      <p:cBhvr>
                                        <p:cTn id="71" dur="1000" fill="hold"/>
                                        <p:tgtEl>
                                          <p:spTgt spid="117"/>
                                        </p:tgtEl>
                                        <p:attrNameLst>
                                          <p:attrName>ppt_w</p:attrName>
                                        </p:attrNameLst>
                                      </p:cBhvr>
                                      <p:tavLst>
                                        <p:tav tm="0">
                                          <p:val>
                                            <p:fltVal val="0"/>
                                          </p:val>
                                        </p:tav>
                                        <p:tav tm="100000">
                                          <p:val>
                                            <p:strVal val="#ppt_w"/>
                                          </p:val>
                                        </p:tav>
                                      </p:tavLst>
                                    </p:anim>
                                    <p:anim calcmode="lin" valueType="num">
                                      <p:cBhvr>
                                        <p:cTn id="72" dur="1000" fill="hold"/>
                                        <p:tgtEl>
                                          <p:spTgt spid="117"/>
                                        </p:tgtEl>
                                        <p:attrNameLst>
                                          <p:attrName>ppt_h</p:attrName>
                                        </p:attrNameLst>
                                      </p:cBhvr>
                                      <p:tavLst>
                                        <p:tav tm="0">
                                          <p:val>
                                            <p:fltVal val="0"/>
                                          </p:val>
                                        </p:tav>
                                        <p:tav tm="100000">
                                          <p:val>
                                            <p:strVal val="#ppt_h"/>
                                          </p:val>
                                        </p:tav>
                                      </p:tavLst>
                                    </p:anim>
                                    <p:anim calcmode="lin" valueType="num">
                                      <p:cBhvr>
                                        <p:cTn id="73" dur="1000" fill="hold"/>
                                        <p:tgtEl>
                                          <p:spTgt spid="117"/>
                                        </p:tgtEl>
                                        <p:attrNameLst>
                                          <p:attrName>style.rotation</p:attrName>
                                        </p:attrNameLst>
                                      </p:cBhvr>
                                      <p:tavLst>
                                        <p:tav tm="0">
                                          <p:val>
                                            <p:fltVal val="90"/>
                                          </p:val>
                                        </p:tav>
                                        <p:tav tm="100000">
                                          <p:val>
                                            <p:fltVal val="0"/>
                                          </p:val>
                                        </p:tav>
                                      </p:tavLst>
                                    </p:anim>
                                    <p:animEffect transition="in" filter="fade">
                                      <p:cBhvr>
                                        <p:cTn id="74" dur="1000"/>
                                        <p:tgtEl>
                                          <p:spTgt spid="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 grpId="0" animBg="1"/>
      <p:bldP spid="130" grpId="0" build="p"/>
      <p:bldP spid="13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1542</TotalTime>
  <Words>1315</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313</cp:revision>
  <dcterms:created xsi:type="dcterms:W3CDTF">2016-09-28T22:08:47Z</dcterms:created>
  <dcterms:modified xsi:type="dcterms:W3CDTF">2018-11-20T17:19:38Z</dcterms:modified>
</cp:coreProperties>
</file>