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19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9168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59783"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156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5" name="Picture 34">
            <a:hlinkClick r:id="rId6"/>
            <a:extLst>
              <a:ext uri="{FF2B5EF4-FFF2-40B4-BE49-F238E27FC236}">
                <a16:creationId xmlns:a16="http://schemas.microsoft.com/office/drawing/2014/main" id="{111B5F8A-287E-4BB2-8C90-BD95D67AF3B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82123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31" presetClass="entr" presetSubtype="0"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1000" fill="hold"/>
                                        <p:tgtEl>
                                          <p:spTgt spid="44"/>
                                        </p:tgtEl>
                                        <p:attrNameLst>
                                          <p:attrName>ppt_w</p:attrName>
                                        </p:attrNameLst>
                                      </p:cBhvr>
                                      <p:tavLst>
                                        <p:tav tm="0">
                                          <p:val>
                                            <p:fltVal val="0"/>
                                          </p:val>
                                        </p:tav>
                                        <p:tav tm="100000">
                                          <p:val>
                                            <p:strVal val="#ppt_w"/>
                                          </p:val>
                                        </p:tav>
                                      </p:tavLst>
                                    </p:anim>
                                    <p:anim calcmode="lin" valueType="num">
                                      <p:cBhvr>
                                        <p:cTn id="27" dur="1000" fill="hold"/>
                                        <p:tgtEl>
                                          <p:spTgt spid="44"/>
                                        </p:tgtEl>
                                        <p:attrNameLst>
                                          <p:attrName>ppt_h</p:attrName>
                                        </p:attrNameLst>
                                      </p:cBhvr>
                                      <p:tavLst>
                                        <p:tav tm="0">
                                          <p:val>
                                            <p:fltVal val="0"/>
                                          </p:val>
                                        </p:tav>
                                        <p:tav tm="100000">
                                          <p:val>
                                            <p:strVal val="#ppt_h"/>
                                          </p:val>
                                        </p:tav>
                                      </p:tavLst>
                                    </p:anim>
                                    <p:anim calcmode="lin" valueType="num">
                                      <p:cBhvr>
                                        <p:cTn id="28" dur="1000" fill="hold"/>
                                        <p:tgtEl>
                                          <p:spTgt spid="44"/>
                                        </p:tgtEl>
                                        <p:attrNameLst>
                                          <p:attrName>style.rotation</p:attrName>
                                        </p:attrNameLst>
                                      </p:cBhvr>
                                      <p:tavLst>
                                        <p:tav tm="0">
                                          <p:val>
                                            <p:fltVal val="90"/>
                                          </p:val>
                                        </p:tav>
                                        <p:tav tm="100000">
                                          <p:val>
                                            <p:fltVal val="0"/>
                                          </p:val>
                                        </p:tav>
                                      </p:tavLst>
                                    </p:anim>
                                    <p:animEffect transition="in" filter="fade">
                                      <p:cBhvr>
                                        <p:cTn id="29" dur="1000"/>
                                        <p:tgtEl>
                                          <p:spTgt spid="44"/>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62">
                                            <p:txEl>
                                              <p:pRg st="0" end="0"/>
                                            </p:txEl>
                                          </p:spTgt>
                                        </p:tgtEl>
                                        <p:attrNameLst>
                                          <p:attrName>style.visibility</p:attrName>
                                        </p:attrNameLst>
                                      </p:cBhvr>
                                      <p:to>
                                        <p:strVal val="visible"/>
                                      </p:to>
                                    </p:set>
                                    <p:animEffect transition="in" filter="fade">
                                      <p:cBhvr>
                                        <p:cTn id="33" dur="1000"/>
                                        <p:tgtEl>
                                          <p:spTgt spid="62">
                                            <p:txEl>
                                              <p:pRg st="0" end="0"/>
                                            </p:txEl>
                                          </p:spTgt>
                                        </p:tgtEl>
                                      </p:cBhvr>
                                    </p:animEffect>
                                    <p:anim calcmode="lin" valueType="num">
                                      <p:cBhvr>
                                        <p:cTn id="3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62">
                                            <p:txEl>
                                              <p:pRg st="3" end="3"/>
                                            </p:txEl>
                                          </p:spTgt>
                                        </p:tgtEl>
                                        <p:attrNameLst>
                                          <p:attrName>style.visibility</p:attrName>
                                        </p:attrNameLst>
                                      </p:cBhvr>
                                      <p:to>
                                        <p:strVal val="visible"/>
                                      </p:to>
                                    </p:set>
                                    <p:animEffect transition="in" filter="fade">
                                      <p:cBhvr>
                                        <p:cTn id="39" dur="1000"/>
                                        <p:tgtEl>
                                          <p:spTgt spid="62">
                                            <p:txEl>
                                              <p:pRg st="3" end="3"/>
                                            </p:txEl>
                                          </p:spTgt>
                                        </p:tgtEl>
                                      </p:cBhvr>
                                    </p:animEffect>
                                    <p:anim calcmode="lin" valueType="num">
                                      <p:cBhvr>
                                        <p:cTn id="40"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62">
                                            <p:txEl>
                                              <p:pRg st="5" end="5"/>
                                            </p:txEl>
                                          </p:spTgt>
                                        </p:tgtEl>
                                        <p:attrNameLst>
                                          <p:attrName>style.visibility</p:attrName>
                                        </p:attrNameLst>
                                      </p:cBhvr>
                                      <p:to>
                                        <p:strVal val="visible"/>
                                      </p:to>
                                    </p:set>
                                    <p:animEffect transition="in" filter="fade">
                                      <p:cBhvr>
                                        <p:cTn id="45" dur="1000"/>
                                        <p:tgtEl>
                                          <p:spTgt spid="62">
                                            <p:txEl>
                                              <p:pRg st="5" end="5"/>
                                            </p:txEl>
                                          </p:spTgt>
                                        </p:tgtEl>
                                      </p:cBhvr>
                                    </p:animEffect>
                                    <p:anim calcmode="lin" valueType="num">
                                      <p:cBhvr>
                                        <p:cTn id="46"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62">
                                            <p:txEl>
                                              <p:pRg st="6" end="6"/>
                                            </p:txEl>
                                          </p:spTgt>
                                        </p:tgtEl>
                                        <p:attrNameLst>
                                          <p:attrName>style.visibility</p:attrName>
                                        </p:attrNameLst>
                                      </p:cBhvr>
                                      <p:to>
                                        <p:strVal val="visible"/>
                                      </p:to>
                                    </p:set>
                                    <p:animEffect transition="in" filter="fade">
                                      <p:cBhvr>
                                        <p:cTn id="51" dur="1000"/>
                                        <p:tgtEl>
                                          <p:spTgt spid="62">
                                            <p:txEl>
                                              <p:pRg st="6" end="6"/>
                                            </p:txEl>
                                          </p:spTgt>
                                        </p:tgtEl>
                                      </p:cBhvr>
                                    </p:animEffect>
                                    <p:anim calcmode="lin" valueType="num">
                                      <p:cBhvr>
                                        <p:cTn id="52"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62">
                                            <p:txEl>
                                              <p:pRg st="7" end="7"/>
                                            </p:txEl>
                                          </p:spTgt>
                                        </p:tgtEl>
                                        <p:attrNameLst>
                                          <p:attrName>style.visibility</p:attrName>
                                        </p:attrNameLst>
                                      </p:cBhvr>
                                      <p:to>
                                        <p:strVal val="visible"/>
                                      </p:to>
                                    </p:set>
                                    <p:animEffect transition="in" filter="fade">
                                      <p:cBhvr>
                                        <p:cTn id="57" dur="1000"/>
                                        <p:tgtEl>
                                          <p:spTgt spid="62">
                                            <p:txEl>
                                              <p:pRg st="7" end="7"/>
                                            </p:txEl>
                                          </p:spTgt>
                                        </p:tgtEl>
                                      </p:cBhvr>
                                    </p:animEffect>
                                    <p:anim calcmode="lin" valueType="num">
                                      <p:cBhvr>
                                        <p:cTn id="58"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childTnLst>
                          </p:cTn>
                        </p:par>
                        <p:par>
                          <p:cTn id="64" fill="hold">
                            <p:stCondLst>
                              <p:cond delay="8500"/>
                            </p:stCondLst>
                            <p:childTnLst>
                              <p:par>
                                <p:cTn id="65" presetID="42"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childTnLst>
                          </p:cTn>
                        </p:par>
                        <p:par>
                          <p:cTn id="75" fill="hold">
                            <p:stCondLst>
                              <p:cond delay="9500"/>
                            </p:stCondLst>
                            <p:childTnLst>
                              <p:par>
                                <p:cTn id="76" presetID="31" presetClass="entr" presetSubtype="0" fill="hold" nodeType="afterEffect">
                                  <p:stCondLst>
                                    <p:cond delay="0"/>
                                  </p:stCondLst>
                                  <p:childTnLst>
                                    <p:set>
                                      <p:cBhvr>
                                        <p:cTn id="77" dur="1" fill="hold">
                                          <p:stCondLst>
                                            <p:cond delay="0"/>
                                          </p:stCondLst>
                                        </p:cTn>
                                        <p:tgtEl>
                                          <p:spTgt spid="81"/>
                                        </p:tgtEl>
                                        <p:attrNameLst>
                                          <p:attrName>style.visibility</p:attrName>
                                        </p:attrNameLst>
                                      </p:cBhvr>
                                      <p:to>
                                        <p:strVal val="visible"/>
                                      </p:to>
                                    </p:set>
                                    <p:anim calcmode="lin" valueType="num">
                                      <p:cBhvr>
                                        <p:cTn id="78" dur="1000" fill="hold"/>
                                        <p:tgtEl>
                                          <p:spTgt spid="81"/>
                                        </p:tgtEl>
                                        <p:attrNameLst>
                                          <p:attrName>ppt_w</p:attrName>
                                        </p:attrNameLst>
                                      </p:cBhvr>
                                      <p:tavLst>
                                        <p:tav tm="0">
                                          <p:val>
                                            <p:fltVal val="0"/>
                                          </p:val>
                                        </p:tav>
                                        <p:tav tm="100000">
                                          <p:val>
                                            <p:strVal val="#ppt_w"/>
                                          </p:val>
                                        </p:tav>
                                      </p:tavLst>
                                    </p:anim>
                                    <p:anim calcmode="lin" valueType="num">
                                      <p:cBhvr>
                                        <p:cTn id="79" dur="1000" fill="hold"/>
                                        <p:tgtEl>
                                          <p:spTgt spid="81"/>
                                        </p:tgtEl>
                                        <p:attrNameLst>
                                          <p:attrName>ppt_h</p:attrName>
                                        </p:attrNameLst>
                                      </p:cBhvr>
                                      <p:tavLst>
                                        <p:tav tm="0">
                                          <p:val>
                                            <p:fltVal val="0"/>
                                          </p:val>
                                        </p:tav>
                                        <p:tav tm="100000">
                                          <p:val>
                                            <p:strVal val="#ppt_h"/>
                                          </p:val>
                                        </p:tav>
                                      </p:tavLst>
                                    </p:anim>
                                    <p:anim calcmode="lin" valueType="num">
                                      <p:cBhvr>
                                        <p:cTn id="80" dur="1000" fill="hold"/>
                                        <p:tgtEl>
                                          <p:spTgt spid="81"/>
                                        </p:tgtEl>
                                        <p:attrNameLst>
                                          <p:attrName>style.rotation</p:attrName>
                                        </p:attrNameLst>
                                      </p:cBhvr>
                                      <p:tavLst>
                                        <p:tav tm="0">
                                          <p:val>
                                            <p:fltVal val="90"/>
                                          </p:val>
                                        </p:tav>
                                        <p:tav tm="100000">
                                          <p:val>
                                            <p:fltVal val="0"/>
                                          </p:val>
                                        </p:tav>
                                      </p:tavLst>
                                    </p:anim>
                                    <p:animEffect transition="in" filter="fade">
                                      <p:cBhvr>
                                        <p:cTn id="81" dur="1000"/>
                                        <p:tgtEl>
                                          <p:spTgt spid="81"/>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fade">
                                      <p:cBhvr>
                                        <p:cTn id="85" dur="1000"/>
                                        <p:tgtEl>
                                          <p:spTgt spid="23">
                                            <p:txEl>
                                              <p:pRg st="0" end="0"/>
                                            </p:txEl>
                                          </p:spTgt>
                                        </p:tgtEl>
                                      </p:cBhvr>
                                    </p:animEffect>
                                    <p:anim calcmode="lin" valueType="num">
                                      <p:cBhvr>
                                        <p:cTn id="8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23">
                                            <p:txEl>
                                              <p:pRg st="3" end="3"/>
                                            </p:txEl>
                                          </p:spTgt>
                                        </p:tgtEl>
                                        <p:attrNameLst>
                                          <p:attrName>style.visibility</p:attrName>
                                        </p:attrNameLst>
                                      </p:cBhvr>
                                      <p:to>
                                        <p:strVal val="visible"/>
                                      </p:to>
                                    </p:set>
                                    <p:animEffect transition="in" filter="fade">
                                      <p:cBhvr>
                                        <p:cTn id="91" dur="1000"/>
                                        <p:tgtEl>
                                          <p:spTgt spid="23">
                                            <p:txEl>
                                              <p:pRg st="3" end="3"/>
                                            </p:txEl>
                                          </p:spTgt>
                                        </p:tgtEl>
                                      </p:cBhvr>
                                    </p:animEffect>
                                    <p:anim calcmode="lin" valueType="num">
                                      <p:cBhvr>
                                        <p:cTn id="9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42" presetClass="entr" presetSubtype="0" fill="hold" grpId="0" nodeType="afterEffect">
                                  <p:stCondLst>
                                    <p:cond delay="0"/>
                                  </p:stCondLst>
                                  <p:childTnLst>
                                    <p:set>
                                      <p:cBhvr>
                                        <p:cTn id="96" dur="1" fill="hold">
                                          <p:stCondLst>
                                            <p:cond delay="0"/>
                                          </p:stCondLst>
                                        </p:cTn>
                                        <p:tgtEl>
                                          <p:spTgt spid="23">
                                            <p:txEl>
                                              <p:pRg st="5" end="5"/>
                                            </p:txEl>
                                          </p:spTgt>
                                        </p:tgtEl>
                                        <p:attrNameLst>
                                          <p:attrName>style.visibility</p:attrName>
                                        </p:attrNameLst>
                                      </p:cBhvr>
                                      <p:to>
                                        <p:strVal val="visible"/>
                                      </p:to>
                                    </p:set>
                                    <p:animEffect transition="in" filter="fade">
                                      <p:cBhvr>
                                        <p:cTn id="97" dur="1000"/>
                                        <p:tgtEl>
                                          <p:spTgt spid="23">
                                            <p:txEl>
                                              <p:pRg st="5" end="5"/>
                                            </p:txEl>
                                          </p:spTgt>
                                        </p:tgtEl>
                                      </p:cBhvr>
                                    </p:animEffect>
                                    <p:anim calcmode="lin" valueType="num">
                                      <p:cBhvr>
                                        <p:cTn id="9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23">
                                            <p:txEl>
                                              <p:pRg st="6" end="6"/>
                                            </p:txEl>
                                          </p:spTgt>
                                        </p:tgtEl>
                                        <p:attrNameLst>
                                          <p:attrName>style.visibility</p:attrName>
                                        </p:attrNameLst>
                                      </p:cBhvr>
                                      <p:to>
                                        <p:strVal val="visible"/>
                                      </p:to>
                                    </p:set>
                                    <p:animEffect transition="in" filter="fade">
                                      <p:cBhvr>
                                        <p:cTn id="103" dur="1000"/>
                                        <p:tgtEl>
                                          <p:spTgt spid="23">
                                            <p:txEl>
                                              <p:pRg st="6" end="6"/>
                                            </p:txEl>
                                          </p:spTgt>
                                        </p:tgtEl>
                                      </p:cBhvr>
                                    </p:animEffect>
                                    <p:anim calcmode="lin" valueType="num">
                                      <p:cBhvr>
                                        <p:cTn id="10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23">
                                            <p:txEl>
                                              <p:pRg st="7" end="7"/>
                                            </p:txEl>
                                          </p:spTgt>
                                        </p:tgtEl>
                                        <p:attrNameLst>
                                          <p:attrName>style.visibility</p:attrName>
                                        </p:attrNameLst>
                                      </p:cBhvr>
                                      <p:to>
                                        <p:strVal val="visible"/>
                                      </p:to>
                                    </p:set>
                                    <p:animEffect transition="in" filter="fade">
                                      <p:cBhvr>
                                        <p:cTn id="109" dur="1000"/>
                                        <p:tgtEl>
                                          <p:spTgt spid="23">
                                            <p:txEl>
                                              <p:pRg st="7" end="7"/>
                                            </p:txEl>
                                          </p:spTgt>
                                        </p:tgtEl>
                                      </p:cBhvr>
                                    </p:animEffect>
                                    <p:anim calcmode="lin" valueType="num">
                                      <p:cBhvr>
                                        <p:cTn id="11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1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1314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2018-11-20T17:18:43Z</dcterms:modified>
</cp:coreProperties>
</file>