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4052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lowchart: Document 28">
            <a:extLst>
              <a:ext uri="{FF2B5EF4-FFF2-40B4-BE49-F238E27FC236}">
                <a16:creationId xmlns:a16="http://schemas.microsoft.com/office/drawing/2014/main" id="{E7F199F7-28D2-40E3-9EC3-4288287807DA}"/>
              </a:ext>
            </a:extLst>
          </p:cNvPr>
          <p:cNvSpPr/>
          <p:nvPr/>
        </p:nvSpPr>
        <p:spPr>
          <a:xfrm rot="16200000" flipH="1">
            <a:off x="-1137988" y="1147152"/>
            <a:ext cx="6858000" cy="4561982"/>
          </a:xfrm>
          <a:prstGeom prst="flowChartDocument">
            <a:avLst/>
          </a:prstGeom>
          <a:solidFill>
            <a:schemeClr val="tx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26F4B905-20E4-4E5A-903D-A50EBE9A6F12}"/>
              </a:ext>
            </a:extLst>
          </p:cNvPr>
          <p:cNvSpPr txBox="1"/>
          <p:nvPr/>
        </p:nvSpPr>
        <p:spPr>
          <a:xfrm>
            <a:off x="348262" y="1655352"/>
            <a:ext cx="3153881" cy="2492990"/>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2" name="TextBox 21">
            <a:extLst>
              <a:ext uri="{FF2B5EF4-FFF2-40B4-BE49-F238E27FC236}">
                <a16:creationId xmlns:a16="http://schemas.microsoft.com/office/drawing/2014/main" id="{01C4FA09-011E-4B1A-AD7A-D18528A6E9BB}"/>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47F2AA0B-DF82-4306-801E-1B462F060702}"/>
              </a:ext>
            </a:extLst>
          </p:cNvPr>
          <p:cNvSpPr txBox="1"/>
          <p:nvPr/>
        </p:nvSpPr>
        <p:spPr>
          <a:xfrm>
            <a:off x="261038" y="4443902"/>
            <a:ext cx="2574753" cy="1954381"/>
          </a:xfrm>
          <a:prstGeom prst="rect">
            <a:avLst/>
          </a:prstGeom>
          <a:noFill/>
        </p:spPr>
        <p:txBody>
          <a:bodyPr wrap="square" rtlCol="0">
            <a:spAutoFit/>
          </a:bodyPr>
          <a:lstStyle/>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 .</a:t>
            </a:r>
          </a:p>
          <a:p>
            <a:endParaRPr lang="en-US" sz="11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a:t>
            </a:r>
          </a:p>
          <a:p>
            <a:endParaRPr lang="en-US" sz="11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a:t>
            </a:r>
          </a:p>
        </p:txBody>
      </p:sp>
      <p:grpSp>
        <p:nvGrpSpPr>
          <p:cNvPr id="12" name="Group 11">
            <a:extLst>
              <a:ext uri="{FF2B5EF4-FFF2-40B4-BE49-F238E27FC236}">
                <a16:creationId xmlns:a16="http://schemas.microsoft.com/office/drawing/2014/main" id="{DA9F30AC-16A0-4DA8-998E-C4C817741A99}"/>
              </a:ext>
            </a:extLst>
          </p:cNvPr>
          <p:cNvGrpSpPr/>
          <p:nvPr/>
        </p:nvGrpSpPr>
        <p:grpSpPr>
          <a:xfrm>
            <a:off x="3866518" y="557784"/>
            <a:ext cx="8132512" cy="6419034"/>
            <a:chOff x="2662292" y="533400"/>
            <a:chExt cx="8132512" cy="6419034"/>
          </a:xfrm>
        </p:grpSpPr>
        <p:sp>
          <p:nvSpPr>
            <p:cNvPr id="14" name="Freeform: Shape 13">
              <a:extLst>
                <a:ext uri="{FF2B5EF4-FFF2-40B4-BE49-F238E27FC236}">
                  <a16:creationId xmlns:a16="http://schemas.microsoft.com/office/drawing/2014/main" id="{542AEC35-6E7C-4976-A535-C5C4E4A1EE52}"/>
                </a:ext>
              </a:extLst>
            </p:cNvPr>
            <p:cNvSpPr>
              <a:spLocks noChangeAspect="1"/>
            </p:cNvSpPr>
            <p:nvPr/>
          </p:nvSpPr>
          <p:spPr>
            <a:xfrm>
              <a:off x="2662292" y="533400"/>
              <a:ext cx="4297680" cy="6415453"/>
            </a:xfrm>
            <a:custGeom>
              <a:avLst/>
              <a:gdLst>
                <a:gd name="connsiteX0" fmla="*/ 2822516 w 4285886"/>
                <a:gd name="connsiteY0" fmla="*/ 0 h 6397847"/>
                <a:gd name="connsiteX1" fmla="*/ 4285886 w 4285886"/>
                <a:gd name="connsiteY1" fmla="*/ 0 h 6397847"/>
                <a:gd name="connsiteX2" fmla="*/ 1463370 w 4285886"/>
                <a:gd name="connsiteY2" fmla="*/ 6397847 h 6397847"/>
                <a:gd name="connsiteX3" fmla="*/ 0 w 4285886"/>
                <a:gd name="connsiteY3" fmla="*/ 6397847 h 6397847"/>
              </a:gdLst>
              <a:ahLst/>
              <a:cxnLst>
                <a:cxn ang="0">
                  <a:pos x="connsiteX0" y="connsiteY0"/>
                </a:cxn>
                <a:cxn ang="0">
                  <a:pos x="connsiteX1" y="connsiteY1"/>
                </a:cxn>
                <a:cxn ang="0">
                  <a:pos x="connsiteX2" y="connsiteY2"/>
                </a:cxn>
                <a:cxn ang="0">
                  <a:pos x="connsiteX3" y="connsiteY3"/>
                </a:cxn>
              </a:cxnLst>
              <a:rect l="l" t="t" r="r" b="b"/>
              <a:pathLst>
                <a:path w="4285886" h="6397847">
                  <a:moveTo>
                    <a:pt x="2822516" y="0"/>
                  </a:moveTo>
                  <a:lnTo>
                    <a:pt x="4285886" y="0"/>
                  </a:lnTo>
                  <a:lnTo>
                    <a:pt x="1463370" y="6397847"/>
                  </a:lnTo>
                  <a:lnTo>
                    <a:pt x="0" y="6397847"/>
                  </a:lnTo>
                  <a:close/>
                </a:path>
              </a:pathLst>
            </a:custGeom>
            <a:solidFill>
              <a:srgbClr val="FF7467"/>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5D0B064-6096-4A41-ABFE-62F579996E08}"/>
                </a:ext>
              </a:extLst>
            </p:cNvPr>
            <p:cNvSpPr>
              <a:spLocks noChangeAspect="1"/>
            </p:cNvSpPr>
            <p:nvPr/>
          </p:nvSpPr>
          <p:spPr>
            <a:xfrm>
              <a:off x="4309279" y="1368592"/>
              <a:ext cx="3963586" cy="5580261"/>
            </a:xfrm>
            <a:custGeom>
              <a:avLst/>
              <a:gdLst>
                <a:gd name="connsiteX0" fmla="*/ 2461825 w 3963586"/>
                <a:gd name="connsiteY0" fmla="*/ 0 h 5580261"/>
                <a:gd name="connsiteX1" fmla="*/ 3963586 w 3963586"/>
                <a:gd name="connsiteY1" fmla="*/ 0 h 5580261"/>
                <a:gd name="connsiteX2" fmla="*/ 1501762 w 3963586"/>
                <a:gd name="connsiteY2" fmla="*/ 5580261 h 5580261"/>
                <a:gd name="connsiteX3" fmla="*/ 0 w 3963586"/>
                <a:gd name="connsiteY3" fmla="*/ 5580261 h 5580261"/>
              </a:gdLst>
              <a:ahLst/>
              <a:cxnLst>
                <a:cxn ang="0">
                  <a:pos x="connsiteX0" y="connsiteY0"/>
                </a:cxn>
                <a:cxn ang="0">
                  <a:pos x="connsiteX1" y="connsiteY1"/>
                </a:cxn>
                <a:cxn ang="0">
                  <a:pos x="connsiteX2" y="connsiteY2"/>
                </a:cxn>
                <a:cxn ang="0">
                  <a:pos x="connsiteX3" y="connsiteY3"/>
                </a:cxn>
              </a:cxnLst>
              <a:rect l="l" t="t" r="r" b="b"/>
              <a:pathLst>
                <a:path w="3963586" h="5580261">
                  <a:moveTo>
                    <a:pt x="2461825" y="0"/>
                  </a:moveTo>
                  <a:lnTo>
                    <a:pt x="3963586" y="0"/>
                  </a:lnTo>
                  <a:lnTo>
                    <a:pt x="1501762" y="5580261"/>
                  </a:lnTo>
                  <a:lnTo>
                    <a:pt x="0" y="5580261"/>
                  </a:lnTo>
                  <a:close/>
                </a:path>
              </a:pathLst>
            </a:custGeom>
            <a:solidFill>
              <a:srgbClr val="4CC8EC"/>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12F6CFD-D7DD-42A2-9326-A0B6CCA3D207}"/>
                </a:ext>
              </a:extLst>
            </p:cNvPr>
            <p:cNvSpPr>
              <a:spLocks noChangeAspect="1"/>
            </p:cNvSpPr>
            <p:nvPr/>
          </p:nvSpPr>
          <p:spPr>
            <a:xfrm>
              <a:off x="6027406" y="2312807"/>
              <a:ext cx="3502302" cy="4628885"/>
            </a:xfrm>
            <a:custGeom>
              <a:avLst/>
              <a:gdLst>
                <a:gd name="connsiteX0" fmla="*/ 2042111 w 3502302"/>
                <a:gd name="connsiteY0" fmla="*/ 0 h 4628885"/>
                <a:gd name="connsiteX1" fmla="*/ 3502302 w 3502302"/>
                <a:gd name="connsiteY1" fmla="*/ 0 h 4628885"/>
                <a:gd name="connsiteX2" fmla="*/ 1460191 w 3502302"/>
                <a:gd name="connsiteY2" fmla="*/ 4628885 h 4628885"/>
                <a:gd name="connsiteX3" fmla="*/ 0 w 3502302"/>
                <a:gd name="connsiteY3" fmla="*/ 4628885 h 4628885"/>
              </a:gdLst>
              <a:ahLst/>
              <a:cxnLst>
                <a:cxn ang="0">
                  <a:pos x="connsiteX0" y="connsiteY0"/>
                </a:cxn>
                <a:cxn ang="0">
                  <a:pos x="connsiteX1" y="connsiteY1"/>
                </a:cxn>
                <a:cxn ang="0">
                  <a:pos x="connsiteX2" y="connsiteY2"/>
                </a:cxn>
                <a:cxn ang="0">
                  <a:pos x="connsiteX3" y="connsiteY3"/>
                </a:cxn>
              </a:cxnLst>
              <a:rect l="l" t="t" r="r" b="b"/>
              <a:pathLst>
                <a:path w="3502302" h="4628885">
                  <a:moveTo>
                    <a:pt x="2042111" y="0"/>
                  </a:moveTo>
                  <a:lnTo>
                    <a:pt x="3502302" y="0"/>
                  </a:lnTo>
                  <a:lnTo>
                    <a:pt x="1460191" y="4628885"/>
                  </a:lnTo>
                  <a:lnTo>
                    <a:pt x="0" y="4628885"/>
                  </a:lnTo>
                  <a:close/>
                </a:path>
              </a:pathLst>
            </a:custGeom>
            <a:solidFill>
              <a:srgbClr val="F4C956"/>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A128AB6D-4EA5-4553-A917-08D56781F2BF}"/>
                </a:ext>
              </a:extLst>
            </p:cNvPr>
            <p:cNvSpPr>
              <a:spLocks noChangeAspect="1"/>
            </p:cNvSpPr>
            <p:nvPr/>
          </p:nvSpPr>
          <p:spPr>
            <a:xfrm>
              <a:off x="7696200" y="3244352"/>
              <a:ext cx="3098604" cy="3708082"/>
            </a:xfrm>
            <a:custGeom>
              <a:avLst/>
              <a:gdLst>
                <a:gd name="connsiteX0" fmla="*/ 1635883 w 3098604"/>
                <a:gd name="connsiteY0" fmla="*/ 0 h 3708082"/>
                <a:gd name="connsiteX1" fmla="*/ 3098604 w 3098604"/>
                <a:gd name="connsiteY1" fmla="*/ 0 h 3708082"/>
                <a:gd name="connsiteX2" fmla="*/ 1462721 w 3098604"/>
                <a:gd name="connsiteY2" fmla="*/ 3708082 h 3708082"/>
                <a:gd name="connsiteX3" fmla="*/ 0 w 3098604"/>
                <a:gd name="connsiteY3" fmla="*/ 3708082 h 3708082"/>
              </a:gdLst>
              <a:ahLst/>
              <a:cxnLst>
                <a:cxn ang="0">
                  <a:pos x="connsiteX0" y="connsiteY0"/>
                </a:cxn>
                <a:cxn ang="0">
                  <a:pos x="connsiteX1" y="connsiteY1"/>
                </a:cxn>
                <a:cxn ang="0">
                  <a:pos x="connsiteX2" y="connsiteY2"/>
                </a:cxn>
                <a:cxn ang="0">
                  <a:pos x="connsiteX3" y="connsiteY3"/>
                </a:cxn>
              </a:cxnLst>
              <a:rect l="l" t="t" r="r" b="b"/>
              <a:pathLst>
                <a:path w="3098604" h="3708082">
                  <a:moveTo>
                    <a:pt x="1635883" y="0"/>
                  </a:moveTo>
                  <a:lnTo>
                    <a:pt x="3098604" y="0"/>
                  </a:lnTo>
                  <a:lnTo>
                    <a:pt x="1462721" y="3708082"/>
                  </a:lnTo>
                  <a:lnTo>
                    <a:pt x="0" y="3708082"/>
                  </a:lnTo>
                  <a:close/>
                </a:path>
              </a:pathLst>
            </a:custGeom>
            <a:solidFill>
              <a:srgbClr val="57CCC6"/>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164EFC21-EC18-4A85-813F-2307A7064EF1}"/>
              </a:ext>
            </a:extLst>
          </p:cNvPr>
          <p:cNvGrpSpPr/>
          <p:nvPr/>
        </p:nvGrpSpPr>
        <p:grpSpPr>
          <a:xfrm>
            <a:off x="4006484" y="630936"/>
            <a:ext cx="7867617" cy="6272505"/>
            <a:chOff x="2802258" y="608123"/>
            <a:chExt cx="7867617" cy="6272505"/>
          </a:xfrm>
          <a:blipFill>
            <a:blip r:embed="rId2"/>
            <a:stretch>
              <a:fillRect/>
            </a:stretch>
          </a:blipFill>
        </p:grpSpPr>
        <p:sp>
          <p:nvSpPr>
            <p:cNvPr id="25" name="Parallelogram 24">
              <a:extLst>
                <a:ext uri="{FF2B5EF4-FFF2-40B4-BE49-F238E27FC236}">
                  <a16:creationId xmlns:a16="http://schemas.microsoft.com/office/drawing/2014/main" id="{1EA1C47B-E2E1-49CC-B1E7-EC348F4F4ABB}"/>
                </a:ext>
              </a:extLst>
            </p:cNvPr>
            <p:cNvSpPr/>
            <p:nvPr/>
          </p:nvSpPr>
          <p:spPr>
            <a:xfrm>
              <a:off x="2802258" y="608123"/>
              <a:ext cx="4038600" cy="6248399"/>
            </a:xfrm>
            <a:prstGeom prst="parallelogram">
              <a:avLst>
                <a:gd name="adj" fmla="val 6825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76DEF03D-ADA7-4952-A358-EE84B7FD56DB}"/>
                </a:ext>
              </a:extLst>
            </p:cNvPr>
            <p:cNvSpPr>
              <a:spLocks noChangeAspect="1"/>
            </p:cNvSpPr>
            <p:nvPr/>
          </p:nvSpPr>
          <p:spPr>
            <a:xfrm>
              <a:off x="4426057" y="1444164"/>
              <a:ext cx="3718792" cy="5423728"/>
            </a:xfrm>
            <a:custGeom>
              <a:avLst/>
              <a:gdLst>
                <a:gd name="connsiteX0" fmla="*/ 2392769 w 3718792"/>
                <a:gd name="connsiteY0" fmla="*/ 0 h 5423728"/>
                <a:gd name="connsiteX1" fmla="*/ 3718792 w 3718792"/>
                <a:gd name="connsiteY1" fmla="*/ 0 h 5423728"/>
                <a:gd name="connsiteX2" fmla="*/ 1326024 w 3718792"/>
                <a:gd name="connsiteY2" fmla="*/ 5423728 h 5423728"/>
                <a:gd name="connsiteX3" fmla="*/ 0 w 3718792"/>
                <a:gd name="connsiteY3" fmla="*/ 5423728 h 5423728"/>
              </a:gdLst>
              <a:ahLst/>
              <a:cxnLst>
                <a:cxn ang="0">
                  <a:pos x="connsiteX0" y="connsiteY0"/>
                </a:cxn>
                <a:cxn ang="0">
                  <a:pos x="connsiteX1" y="connsiteY1"/>
                </a:cxn>
                <a:cxn ang="0">
                  <a:pos x="connsiteX2" y="connsiteY2"/>
                </a:cxn>
                <a:cxn ang="0">
                  <a:pos x="connsiteX3" y="connsiteY3"/>
                </a:cxn>
              </a:cxnLst>
              <a:rect l="l" t="t" r="r" b="b"/>
              <a:pathLst>
                <a:path w="3718792" h="5423728">
                  <a:moveTo>
                    <a:pt x="2392769" y="0"/>
                  </a:moveTo>
                  <a:lnTo>
                    <a:pt x="3718792" y="0"/>
                  </a:lnTo>
                  <a:lnTo>
                    <a:pt x="1326024" y="5423728"/>
                  </a:lnTo>
                  <a:lnTo>
                    <a:pt x="0" y="542372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FCB081A1-2B13-4611-A8D6-109FADD24984}"/>
                </a:ext>
              </a:extLst>
            </p:cNvPr>
            <p:cNvSpPr/>
            <p:nvPr/>
          </p:nvSpPr>
          <p:spPr>
            <a:xfrm>
              <a:off x="6144405" y="2379349"/>
              <a:ext cx="3265411" cy="4495799"/>
            </a:xfrm>
            <a:custGeom>
              <a:avLst/>
              <a:gdLst>
                <a:gd name="connsiteX0" fmla="*/ 1983398 w 3265411"/>
                <a:gd name="connsiteY0" fmla="*/ 0 h 4495799"/>
                <a:gd name="connsiteX1" fmla="*/ 3265411 w 3265411"/>
                <a:gd name="connsiteY1" fmla="*/ 0 h 4495799"/>
                <a:gd name="connsiteX2" fmla="*/ 1282013 w 3265411"/>
                <a:gd name="connsiteY2" fmla="*/ 4495799 h 4495799"/>
                <a:gd name="connsiteX3" fmla="*/ 0 w 3265411"/>
                <a:gd name="connsiteY3" fmla="*/ 4495799 h 4495799"/>
              </a:gdLst>
              <a:ahLst/>
              <a:cxnLst>
                <a:cxn ang="0">
                  <a:pos x="connsiteX0" y="connsiteY0"/>
                </a:cxn>
                <a:cxn ang="0">
                  <a:pos x="connsiteX1" y="connsiteY1"/>
                </a:cxn>
                <a:cxn ang="0">
                  <a:pos x="connsiteX2" y="connsiteY2"/>
                </a:cxn>
                <a:cxn ang="0">
                  <a:pos x="connsiteX3" y="connsiteY3"/>
                </a:cxn>
              </a:cxnLst>
              <a:rect l="l" t="t" r="r" b="b"/>
              <a:pathLst>
                <a:path w="3265411" h="4495799">
                  <a:moveTo>
                    <a:pt x="1983398" y="0"/>
                  </a:moveTo>
                  <a:lnTo>
                    <a:pt x="3265411" y="0"/>
                  </a:lnTo>
                  <a:lnTo>
                    <a:pt x="1282013" y="4495799"/>
                  </a:lnTo>
                  <a:lnTo>
                    <a:pt x="0" y="449579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B4A0A3A4-3C92-4907-975A-0B86AFAC3D34}"/>
                </a:ext>
              </a:extLst>
            </p:cNvPr>
            <p:cNvSpPr/>
            <p:nvPr/>
          </p:nvSpPr>
          <p:spPr>
            <a:xfrm>
              <a:off x="7818031" y="3322266"/>
              <a:ext cx="2851844" cy="3558362"/>
            </a:xfrm>
            <a:custGeom>
              <a:avLst/>
              <a:gdLst>
                <a:gd name="connsiteX0" fmla="*/ 1569831 w 2851844"/>
                <a:gd name="connsiteY0" fmla="*/ 0 h 3558362"/>
                <a:gd name="connsiteX1" fmla="*/ 2851844 w 2851844"/>
                <a:gd name="connsiteY1" fmla="*/ 0 h 3558362"/>
                <a:gd name="connsiteX2" fmla="*/ 1282013 w 2851844"/>
                <a:gd name="connsiteY2" fmla="*/ 3558362 h 3558362"/>
                <a:gd name="connsiteX3" fmla="*/ 0 w 2851844"/>
                <a:gd name="connsiteY3" fmla="*/ 3558362 h 3558362"/>
              </a:gdLst>
              <a:ahLst/>
              <a:cxnLst>
                <a:cxn ang="0">
                  <a:pos x="connsiteX0" y="connsiteY0"/>
                </a:cxn>
                <a:cxn ang="0">
                  <a:pos x="connsiteX1" y="connsiteY1"/>
                </a:cxn>
                <a:cxn ang="0">
                  <a:pos x="connsiteX2" y="connsiteY2"/>
                </a:cxn>
                <a:cxn ang="0">
                  <a:pos x="connsiteX3" y="connsiteY3"/>
                </a:cxn>
              </a:cxnLst>
              <a:rect l="l" t="t" r="r" b="b"/>
              <a:pathLst>
                <a:path w="2851844" h="3558362">
                  <a:moveTo>
                    <a:pt x="1569831" y="0"/>
                  </a:moveTo>
                  <a:lnTo>
                    <a:pt x="2851844" y="0"/>
                  </a:lnTo>
                  <a:lnTo>
                    <a:pt x="1282013" y="3558362"/>
                  </a:lnTo>
                  <a:lnTo>
                    <a:pt x="0" y="355836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9" name="Picture 18">
            <a:hlinkClick r:id="rId3"/>
            <a:extLst>
              <a:ext uri="{FF2B5EF4-FFF2-40B4-BE49-F238E27FC236}">
                <a16:creationId xmlns:a16="http://schemas.microsoft.com/office/drawing/2014/main" id="{18674FE5-3ED8-477C-BEE9-C536BF3CE27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6132451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750"/>
                                        <p:tgtEl>
                                          <p:spTgt spid="2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wipe(left)">
                                      <p:cBhvr>
                                        <p:cTn id="10" dur="500"/>
                                        <p:tgtEl>
                                          <p:spTgt spid="29"/>
                                        </p:tgtEl>
                                      </p:cBhvr>
                                    </p:animEffect>
                                  </p:childTnLst>
                                </p:cTn>
                              </p:par>
                            </p:childTnLst>
                          </p:cTn>
                        </p:par>
                        <p:par>
                          <p:cTn id="11" fill="hold">
                            <p:stCondLst>
                              <p:cond delay="750"/>
                            </p:stCondLst>
                            <p:childTnLst>
                              <p:par>
                                <p:cTn id="12" presetID="2" presetClass="entr" presetSubtype="2"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additive="base">
                                        <p:cTn id="14" dur="1500" fill="hold"/>
                                        <p:tgtEl>
                                          <p:spTgt spid="12"/>
                                        </p:tgtEl>
                                        <p:attrNameLst>
                                          <p:attrName>ppt_x</p:attrName>
                                        </p:attrNameLst>
                                      </p:cBhvr>
                                      <p:tavLst>
                                        <p:tav tm="0">
                                          <p:val>
                                            <p:strVal val="1+#ppt_w/2"/>
                                          </p:val>
                                        </p:tav>
                                        <p:tav tm="100000">
                                          <p:val>
                                            <p:strVal val="#ppt_x"/>
                                          </p:val>
                                        </p:tav>
                                      </p:tavLst>
                                    </p:anim>
                                    <p:anim calcmode="lin" valueType="num">
                                      <p:cBhvr additive="base">
                                        <p:cTn id="15" dur="1500" fill="hold"/>
                                        <p:tgtEl>
                                          <p:spTgt spid="12"/>
                                        </p:tgtEl>
                                        <p:attrNameLst>
                                          <p:attrName>ppt_y</p:attrName>
                                        </p:attrNameLst>
                                      </p:cBhvr>
                                      <p:tavLst>
                                        <p:tav tm="0">
                                          <p:val>
                                            <p:strVal val="#ppt_y"/>
                                          </p:val>
                                        </p:tav>
                                        <p:tav tm="100000">
                                          <p:val>
                                            <p:strVal val="#ppt_y"/>
                                          </p:val>
                                        </p:tav>
                                      </p:tavLst>
                                    </p:anim>
                                  </p:childTnLst>
                                </p:cTn>
                              </p:par>
                              <p:par>
                                <p:cTn id="16" presetID="2" presetClass="entr" presetSubtype="2" fill="hold" nodeType="withEffect">
                                  <p:stCondLst>
                                    <p:cond delay="0"/>
                                  </p:stCondLst>
                                  <p:childTnLst>
                                    <p:set>
                                      <p:cBhvr>
                                        <p:cTn id="17" dur="1" fill="hold">
                                          <p:stCondLst>
                                            <p:cond delay="0"/>
                                          </p:stCondLst>
                                        </p:cTn>
                                        <p:tgtEl>
                                          <p:spTgt spid="24"/>
                                        </p:tgtEl>
                                        <p:attrNameLst>
                                          <p:attrName>style.visibility</p:attrName>
                                        </p:attrNameLst>
                                      </p:cBhvr>
                                      <p:to>
                                        <p:strVal val="visible"/>
                                      </p:to>
                                    </p:set>
                                    <p:anim calcmode="lin" valueType="num">
                                      <p:cBhvr additive="base">
                                        <p:cTn id="18" dur="1500" fill="hold"/>
                                        <p:tgtEl>
                                          <p:spTgt spid="24"/>
                                        </p:tgtEl>
                                        <p:attrNameLst>
                                          <p:attrName>ppt_x</p:attrName>
                                        </p:attrNameLst>
                                      </p:cBhvr>
                                      <p:tavLst>
                                        <p:tav tm="0">
                                          <p:val>
                                            <p:strVal val="1+#ppt_w/2"/>
                                          </p:val>
                                        </p:tav>
                                        <p:tav tm="100000">
                                          <p:val>
                                            <p:strVal val="#ppt_x"/>
                                          </p:val>
                                        </p:tav>
                                      </p:tavLst>
                                    </p:anim>
                                    <p:anim calcmode="lin" valueType="num">
                                      <p:cBhvr additive="base">
                                        <p:cTn id="19" dur="1500" fill="hold"/>
                                        <p:tgtEl>
                                          <p:spTgt spid="24"/>
                                        </p:tgtEl>
                                        <p:attrNameLst>
                                          <p:attrName>ppt_y</p:attrName>
                                        </p:attrNameLst>
                                      </p:cBhvr>
                                      <p:tavLst>
                                        <p:tav tm="0">
                                          <p:val>
                                            <p:strVal val="#ppt_y"/>
                                          </p:val>
                                        </p:tav>
                                        <p:tav tm="100000">
                                          <p:val>
                                            <p:strVal val="#ppt_y"/>
                                          </p:val>
                                        </p:tav>
                                      </p:tavLst>
                                    </p:anim>
                                  </p:childTnLst>
                                </p:cTn>
                              </p:par>
                            </p:childTnLst>
                          </p:cTn>
                        </p:par>
                        <p:par>
                          <p:cTn id="20" fill="hold">
                            <p:stCondLst>
                              <p:cond delay="2250"/>
                            </p:stCondLst>
                            <p:childTnLst>
                              <p:par>
                                <p:cTn id="21" presetID="42" presetClass="entr" presetSubtype="0" fill="hold" grpId="0" nodeType="afterEffect">
                                  <p:stCondLst>
                                    <p:cond delay="0"/>
                                  </p:stCondLst>
                                  <p:childTnLst>
                                    <p:set>
                                      <p:cBhvr>
                                        <p:cTn id="22" dur="1" fill="hold">
                                          <p:stCondLst>
                                            <p:cond delay="0"/>
                                          </p:stCondLst>
                                        </p:cTn>
                                        <p:tgtEl>
                                          <p:spTgt spid="21">
                                            <p:txEl>
                                              <p:pRg st="0" end="0"/>
                                            </p:txEl>
                                          </p:spTgt>
                                        </p:tgtEl>
                                        <p:attrNameLst>
                                          <p:attrName>style.visibility</p:attrName>
                                        </p:attrNameLst>
                                      </p:cBhvr>
                                      <p:to>
                                        <p:strVal val="visible"/>
                                      </p:to>
                                    </p:set>
                                    <p:animEffect transition="in" filter="fade">
                                      <p:cBhvr>
                                        <p:cTn id="23" dur="500"/>
                                        <p:tgtEl>
                                          <p:spTgt spid="21">
                                            <p:txEl>
                                              <p:pRg st="0" end="0"/>
                                            </p:txEl>
                                          </p:spTgt>
                                        </p:tgtEl>
                                      </p:cBhvr>
                                    </p:animEffect>
                                    <p:anim calcmode="lin" valueType="num">
                                      <p:cBhvr>
                                        <p:cTn id="24"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25" dur="5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42" presetClass="entr" presetSubtype="0" fill="hold" grpId="0" nodeType="afterEffect">
                                  <p:stCondLst>
                                    <p:cond delay="0"/>
                                  </p:stCondLst>
                                  <p:childTnLst>
                                    <p:set>
                                      <p:cBhvr>
                                        <p:cTn id="28" dur="1" fill="hold">
                                          <p:stCondLst>
                                            <p:cond delay="0"/>
                                          </p:stCondLst>
                                        </p:cTn>
                                        <p:tgtEl>
                                          <p:spTgt spid="21">
                                            <p:txEl>
                                              <p:pRg st="2" end="2"/>
                                            </p:txEl>
                                          </p:spTgt>
                                        </p:tgtEl>
                                        <p:attrNameLst>
                                          <p:attrName>style.visibility</p:attrName>
                                        </p:attrNameLst>
                                      </p:cBhvr>
                                      <p:to>
                                        <p:strVal val="visible"/>
                                      </p:to>
                                    </p:set>
                                    <p:animEffect transition="in" filter="fade">
                                      <p:cBhvr>
                                        <p:cTn id="29" dur="500"/>
                                        <p:tgtEl>
                                          <p:spTgt spid="21">
                                            <p:txEl>
                                              <p:pRg st="2" end="2"/>
                                            </p:txEl>
                                          </p:spTgt>
                                        </p:tgtEl>
                                      </p:cBhvr>
                                    </p:animEffect>
                                    <p:anim calcmode="lin" valueType="num">
                                      <p:cBhvr>
                                        <p:cTn id="30" dur="500" fill="hold"/>
                                        <p:tgtEl>
                                          <p:spTgt spid="21">
                                            <p:txEl>
                                              <p:pRg st="2" end="2"/>
                                            </p:txEl>
                                          </p:spTgt>
                                        </p:tgtEl>
                                        <p:attrNameLst>
                                          <p:attrName>ppt_x</p:attrName>
                                        </p:attrNameLst>
                                      </p:cBhvr>
                                      <p:tavLst>
                                        <p:tav tm="0">
                                          <p:val>
                                            <p:strVal val="#ppt_x"/>
                                          </p:val>
                                        </p:tav>
                                        <p:tav tm="100000">
                                          <p:val>
                                            <p:strVal val="#ppt_x"/>
                                          </p:val>
                                        </p:tav>
                                      </p:tavLst>
                                    </p:anim>
                                    <p:anim calcmode="lin" valueType="num">
                                      <p:cBhvr>
                                        <p:cTn id="31" dur="500" fill="hold"/>
                                        <p:tgtEl>
                                          <p:spTgt spid="21">
                                            <p:txEl>
                                              <p:pRg st="2" end="2"/>
                                            </p:txEl>
                                          </p:spTgt>
                                        </p:tgtEl>
                                        <p:attrNameLst>
                                          <p:attrName>ppt_y</p:attrName>
                                        </p:attrNameLst>
                                      </p:cBhvr>
                                      <p:tavLst>
                                        <p:tav tm="0">
                                          <p:val>
                                            <p:strVal val="#ppt_y+.1"/>
                                          </p:val>
                                        </p:tav>
                                        <p:tav tm="100000">
                                          <p:val>
                                            <p:strVal val="#ppt_y"/>
                                          </p:val>
                                        </p:tav>
                                      </p:tavLst>
                                    </p:anim>
                                  </p:childTnLst>
                                </p:cTn>
                              </p:par>
                            </p:childTnLst>
                          </p:cTn>
                        </p:par>
                        <p:par>
                          <p:cTn id="32" fill="hold">
                            <p:stCondLst>
                              <p:cond delay="3250"/>
                            </p:stCondLst>
                            <p:childTnLst>
                              <p:par>
                                <p:cTn id="33" presetID="42" presetClass="entr" presetSubtype="0" fill="hold" grpId="0" nodeType="afterEffect">
                                  <p:stCondLst>
                                    <p:cond delay="0"/>
                                  </p:stCondLst>
                                  <p:childTnLst>
                                    <p:set>
                                      <p:cBhvr>
                                        <p:cTn id="34" dur="1" fill="hold">
                                          <p:stCondLst>
                                            <p:cond delay="0"/>
                                          </p:stCondLst>
                                        </p:cTn>
                                        <p:tgtEl>
                                          <p:spTgt spid="21">
                                            <p:txEl>
                                              <p:pRg st="3" end="3"/>
                                            </p:txEl>
                                          </p:spTgt>
                                        </p:tgtEl>
                                        <p:attrNameLst>
                                          <p:attrName>style.visibility</p:attrName>
                                        </p:attrNameLst>
                                      </p:cBhvr>
                                      <p:to>
                                        <p:strVal val="visible"/>
                                      </p:to>
                                    </p:set>
                                    <p:animEffect transition="in" filter="fade">
                                      <p:cBhvr>
                                        <p:cTn id="35" dur="500"/>
                                        <p:tgtEl>
                                          <p:spTgt spid="21">
                                            <p:txEl>
                                              <p:pRg st="3" end="3"/>
                                            </p:txEl>
                                          </p:spTgt>
                                        </p:tgtEl>
                                      </p:cBhvr>
                                    </p:animEffect>
                                    <p:anim calcmode="lin" valueType="num">
                                      <p:cBhvr>
                                        <p:cTn id="36" dur="500" fill="hold"/>
                                        <p:tgtEl>
                                          <p:spTgt spid="21">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21">
                                            <p:txEl>
                                              <p:pRg st="3" end="3"/>
                                            </p:txEl>
                                          </p:spTgt>
                                        </p:tgtEl>
                                        <p:attrNameLst>
                                          <p:attrName>ppt_y</p:attrName>
                                        </p:attrNameLst>
                                      </p:cBhvr>
                                      <p:tavLst>
                                        <p:tav tm="0">
                                          <p:val>
                                            <p:strVal val="#ppt_y+.1"/>
                                          </p:val>
                                        </p:tav>
                                        <p:tav tm="100000">
                                          <p:val>
                                            <p:strVal val="#ppt_y"/>
                                          </p:val>
                                        </p:tav>
                                      </p:tavLst>
                                    </p:anim>
                                  </p:childTnLst>
                                </p:cTn>
                              </p:par>
                            </p:childTnLst>
                          </p:cTn>
                        </p:par>
                        <p:par>
                          <p:cTn id="38" fill="hold">
                            <p:stCondLst>
                              <p:cond delay="3750"/>
                            </p:stCondLst>
                            <p:childTnLst>
                              <p:par>
                                <p:cTn id="39" presetID="42" presetClass="entr" presetSubtype="0" fill="hold" grpId="0" nodeType="afterEffect">
                                  <p:stCondLst>
                                    <p:cond delay="0"/>
                                  </p:stCondLst>
                                  <p:childTnLst>
                                    <p:set>
                                      <p:cBhvr>
                                        <p:cTn id="40" dur="1" fill="hold">
                                          <p:stCondLst>
                                            <p:cond delay="0"/>
                                          </p:stCondLst>
                                        </p:cTn>
                                        <p:tgtEl>
                                          <p:spTgt spid="23">
                                            <p:txEl>
                                              <p:pRg st="0" end="0"/>
                                            </p:txEl>
                                          </p:spTgt>
                                        </p:tgtEl>
                                        <p:attrNameLst>
                                          <p:attrName>style.visibility</p:attrName>
                                        </p:attrNameLst>
                                      </p:cBhvr>
                                      <p:to>
                                        <p:strVal val="visible"/>
                                      </p:to>
                                    </p:set>
                                    <p:animEffect transition="in" filter="fade">
                                      <p:cBhvr>
                                        <p:cTn id="41" dur="500"/>
                                        <p:tgtEl>
                                          <p:spTgt spid="23">
                                            <p:txEl>
                                              <p:pRg st="0" end="0"/>
                                            </p:txEl>
                                          </p:spTgt>
                                        </p:tgtEl>
                                      </p:cBhvr>
                                    </p:animEffect>
                                    <p:anim calcmode="lin" valueType="num">
                                      <p:cBhvr>
                                        <p:cTn id="42"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43" dur="5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44" fill="hold">
                            <p:stCondLst>
                              <p:cond delay="4250"/>
                            </p:stCondLst>
                            <p:childTnLst>
                              <p:par>
                                <p:cTn id="45" presetID="42" presetClass="entr" presetSubtype="0" fill="hold" grpId="0" nodeType="afterEffect">
                                  <p:stCondLst>
                                    <p:cond delay="0"/>
                                  </p:stCondLst>
                                  <p:childTnLst>
                                    <p:set>
                                      <p:cBhvr>
                                        <p:cTn id="46" dur="1" fill="hold">
                                          <p:stCondLst>
                                            <p:cond delay="0"/>
                                          </p:stCondLst>
                                        </p:cTn>
                                        <p:tgtEl>
                                          <p:spTgt spid="23">
                                            <p:txEl>
                                              <p:pRg st="2" end="2"/>
                                            </p:txEl>
                                          </p:spTgt>
                                        </p:tgtEl>
                                        <p:attrNameLst>
                                          <p:attrName>style.visibility</p:attrName>
                                        </p:attrNameLst>
                                      </p:cBhvr>
                                      <p:to>
                                        <p:strVal val="visible"/>
                                      </p:to>
                                    </p:set>
                                    <p:animEffect transition="in" filter="fade">
                                      <p:cBhvr>
                                        <p:cTn id="47" dur="500"/>
                                        <p:tgtEl>
                                          <p:spTgt spid="23">
                                            <p:txEl>
                                              <p:pRg st="2" end="2"/>
                                            </p:txEl>
                                          </p:spTgt>
                                        </p:tgtEl>
                                      </p:cBhvr>
                                    </p:animEffect>
                                    <p:anim calcmode="lin" valueType="num">
                                      <p:cBhvr>
                                        <p:cTn id="48" dur="500" fill="hold"/>
                                        <p:tgtEl>
                                          <p:spTgt spid="23">
                                            <p:txEl>
                                              <p:pRg st="2" end="2"/>
                                            </p:txEl>
                                          </p:spTgt>
                                        </p:tgtEl>
                                        <p:attrNameLst>
                                          <p:attrName>ppt_x</p:attrName>
                                        </p:attrNameLst>
                                      </p:cBhvr>
                                      <p:tavLst>
                                        <p:tav tm="0">
                                          <p:val>
                                            <p:strVal val="#ppt_x"/>
                                          </p:val>
                                        </p:tav>
                                        <p:tav tm="100000">
                                          <p:val>
                                            <p:strVal val="#ppt_x"/>
                                          </p:val>
                                        </p:tav>
                                      </p:tavLst>
                                    </p:anim>
                                    <p:anim calcmode="lin" valueType="num">
                                      <p:cBhvr>
                                        <p:cTn id="49" dur="500" fill="hold"/>
                                        <p:tgtEl>
                                          <p:spTgt spid="23">
                                            <p:txEl>
                                              <p:pRg st="2" end="2"/>
                                            </p:txEl>
                                          </p:spTgt>
                                        </p:tgtEl>
                                        <p:attrNameLst>
                                          <p:attrName>ppt_y</p:attrName>
                                        </p:attrNameLst>
                                      </p:cBhvr>
                                      <p:tavLst>
                                        <p:tav tm="0">
                                          <p:val>
                                            <p:strVal val="#ppt_y+.1"/>
                                          </p:val>
                                        </p:tav>
                                        <p:tav tm="100000">
                                          <p:val>
                                            <p:strVal val="#ppt_y"/>
                                          </p:val>
                                        </p:tav>
                                      </p:tavLst>
                                    </p:anim>
                                  </p:childTnLst>
                                </p:cTn>
                              </p:par>
                            </p:childTnLst>
                          </p:cTn>
                        </p:par>
                        <p:par>
                          <p:cTn id="50" fill="hold">
                            <p:stCondLst>
                              <p:cond delay="4750"/>
                            </p:stCondLst>
                            <p:childTnLst>
                              <p:par>
                                <p:cTn id="51" presetID="42" presetClass="entr" presetSubtype="0" fill="hold" grpId="0" nodeType="afterEffect">
                                  <p:stCondLst>
                                    <p:cond delay="0"/>
                                  </p:stCondLst>
                                  <p:childTnLst>
                                    <p:set>
                                      <p:cBhvr>
                                        <p:cTn id="52" dur="1" fill="hold">
                                          <p:stCondLst>
                                            <p:cond delay="0"/>
                                          </p:stCondLst>
                                        </p:cTn>
                                        <p:tgtEl>
                                          <p:spTgt spid="23">
                                            <p:txEl>
                                              <p:pRg st="4" end="4"/>
                                            </p:txEl>
                                          </p:spTgt>
                                        </p:tgtEl>
                                        <p:attrNameLst>
                                          <p:attrName>style.visibility</p:attrName>
                                        </p:attrNameLst>
                                      </p:cBhvr>
                                      <p:to>
                                        <p:strVal val="visible"/>
                                      </p:to>
                                    </p:set>
                                    <p:animEffect transition="in" filter="fade">
                                      <p:cBhvr>
                                        <p:cTn id="53" dur="500"/>
                                        <p:tgtEl>
                                          <p:spTgt spid="23">
                                            <p:txEl>
                                              <p:pRg st="4" end="4"/>
                                            </p:txEl>
                                          </p:spTgt>
                                        </p:tgtEl>
                                      </p:cBhvr>
                                    </p:animEffect>
                                    <p:anim calcmode="lin" valueType="num">
                                      <p:cBhvr>
                                        <p:cTn id="54" dur="500" fill="hold"/>
                                        <p:tgtEl>
                                          <p:spTgt spid="23">
                                            <p:txEl>
                                              <p:pRg st="4" end="4"/>
                                            </p:txEl>
                                          </p:spTgt>
                                        </p:tgtEl>
                                        <p:attrNameLst>
                                          <p:attrName>ppt_x</p:attrName>
                                        </p:attrNameLst>
                                      </p:cBhvr>
                                      <p:tavLst>
                                        <p:tav tm="0">
                                          <p:val>
                                            <p:strVal val="#ppt_x"/>
                                          </p:val>
                                        </p:tav>
                                        <p:tav tm="100000">
                                          <p:val>
                                            <p:strVal val="#ppt_x"/>
                                          </p:val>
                                        </p:tav>
                                      </p:tavLst>
                                    </p:anim>
                                    <p:anim calcmode="lin" valueType="num">
                                      <p:cBhvr>
                                        <p:cTn id="55" dur="500" fill="hold"/>
                                        <p:tgtEl>
                                          <p:spTgt spid="2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1" grpId="0" build="p"/>
      <p:bldP spid="22" grpId="0"/>
      <p:bldP spid="2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TotalTime>
  <Words>1295</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2018-11-20T17:17:46Z</dcterms:modified>
</cp:coreProperties>
</file>