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73108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A8DCAD70-8B3D-494E-8BC0-7711134B6CCD}"/>
              </a:ext>
            </a:extLst>
          </p:cNvPr>
          <p:cNvSpPr/>
          <p:nvPr/>
        </p:nvSpPr>
        <p:spPr>
          <a:xfrm>
            <a:off x="1095154" y="1722480"/>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grpSp>
        <p:nvGrpSpPr>
          <p:cNvPr id="12" name="Group 11">
            <a:extLst>
              <a:ext uri="{FF2B5EF4-FFF2-40B4-BE49-F238E27FC236}">
                <a16:creationId xmlns:a16="http://schemas.microsoft.com/office/drawing/2014/main" id="{CC5BDB67-4491-4242-9B7D-780E87C5E7FB}"/>
              </a:ext>
            </a:extLst>
          </p:cNvPr>
          <p:cNvGrpSpPr/>
          <p:nvPr/>
        </p:nvGrpSpPr>
        <p:grpSpPr>
          <a:xfrm>
            <a:off x="1095154" y="3236155"/>
            <a:ext cx="850604" cy="2973263"/>
            <a:chOff x="1095154" y="2955857"/>
            <a:chExt cx="850604" cy="3253561"/>
          </a:xfrm>
        </p:grpSpPr>
        <p:sp>
          <p:nvSpPr>
            <p:cNvPr id="10" name="Rectangle: Rounded Corners 9">
              <a:extLst>
                <a:ext uri="{FF2B5EF4-FFF2-40B4-BE49-F238E27FC236}">
                  <a16:creationId xmlns:a16="http://schemas.microsoft.com/office/drawing/2014/main" id="{4960E3B0-BF10-4F3B-B7BD-98E4F1A175FB}"/>
                </a:ext>
              </a:extLst>
            </p:cNvPr>
            <p:cNvSpPr/>
            <p:nvPr/>
          </p:nvSpPr>
          <p:spPr>
            <a:xfrm>
              <a:off x="1095154" y="2955857"/>
              <a:ext cx="850604" cy="3253561"/>
            </a:xfrm>
            <a:prstGeom prst="roundRect">
              <a:avLst/>
            </a:prstGeom>
            <a:solidFill>
              <a:srgbClr val="EF3425"/>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1C548466-E343-4EF9-99B5-BC25E036D84B}"/>
                </a:ext>
              </a:extLst>
            </p:cNvPr>
            <p:cNvSpPr txBox="1"/>
            <p:nvPr/>
          </p:nvSpPr>
          <p:spPr>
            <a:xfrm>
              <a:off x="1095154" y="3242930"/>
              <a:ext cx="850604" cy="461665"/>
            </a:xfrm>
            <a:prstGeom prst="rect">
              <a:avLst/>
            </a:prstGeom>
            <a:noFill/>
          </p:spPr>
          <p:txBody>
            <a:bodyPr wrap="square" rtlCol="0">
              <a:spAutoFit/>
            </a:bodyPr>
            <a:lstStyle/>
            <a:p>
              <a:pPr algn="ctr"/>
              <a:r>
                <a:rPr lang="en-US" sz="2400" b="1" dirty="0">
                  <a:solidFill>
                    <a:schemeClr val="bg1"/>
                  </a:solidFill>
                </a:rPr>
                <a:t>53%</a:t>
              </a:r>
            </a:p>
          </p:txBody>
        </p:sp>
      </p:grpSp>
      <p:sp>
        <p:nvSpPr>
          <p:cNvPr id="9" name="Freeform: Shape 8">
            <a:extLst>
              <a:ext uri="{FF2B5EF4-FFF2-40B4-BE49-F238E27FC236}">
                <a16:creationId xmlns:a16="http://schemas.microsoft.com/office/drawing/2014/main" id="{6A22F4E3-F46E-4164-B880-94576A491FCE}"/>
              </a:ext>
            </a:extLst>
          </p:cNvPr>
          <p:cNvSpPr/>
          <p:nvPr/>
        </p:nvSpPr>
        <p:spPr>
          <a:xfrm>
            <a:off x="1095154" y="5380079"/>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EF3425"/>
                </a:solidFill>
              </a:rPr>
              <a:t>01</a:t>
            </a:r>
          </a:p>
        </p:txBody>
      </p:sp>
      <p:sp>
        <p:nvSpPr>
          <p:cNvPr id="13" name="Rectangle: Rounded Corners 12">
            <a:extLst>
              <a:ext uri="{FF2B5EF4-FFF2-40B4-BE49-F238E27FC236}">
                <a16:creationId xmlns:a16="http://schemas.microsoft.com/office/drawing/2014/main" id="{5C3D8D6C-8329-4906-AA71-4189401CF134}"/>
              </a:ext>
            </a:extLst>
          </p:cNvPr>
          <p:cNvSpPr/>
          <p:nvPr/>
        </p:nvSpPr>
        <p:spPr>
          <a:xfrm>
            <a:off x="2190308" y="1722480"/>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059519B3-4DB3-4C8E-9384-8C89F1225733}"/>
              </a:ext>
            </a:extLst>
          </p:cNvPr>
          <p:cNvGrpSpPr/>
          <p:nvPr/>
        </p:nvGrpSpPr>
        <p:grpSpPr>
          <a:xfrm>
            <a:off x="2190308" y="2486761"/>
            <a:ext cx="850604" cy="3722657"/>
            <a:chOff x="1095154" y="2955857"/>
            <a:chExt cx="850604" cy="3253561"/>
          </a:xfrm>
        </p:grpSpPr>
        <p:sp>
          <p:nvSpPr>
            <p:cNvPr id="15" name="Rectangle: Rounded Corners 14">
              <a:extLst>
                <a:ext uri="{FF2B5EF4-FFF2-40B4-BE49-F238E27FC236}">
                  <a16:creationId xmlns:a16="http://schemas.microsoft.com/office/drawing/2014/main" id="{CEE35D93-193A-4416-8168-5A9D3F774B93}"/>
                </a:ext>
              </a:extLst>
            </p:cNvPr>
            <p:cNvSpPr/>
            <p:nvPr/>
          </p:nvSpPr>
          <p:spPr>
            <a:xfrm>
              <a:off x="1095154" y="2955857"/>
              <a:ext cx="850604" cy="3253561"/>
            </a:xfrm>
            <a:prstGeom prst="roundRect">
              <a:avLst/>
            </a:prstGeom>
            <a:solidFill>
              <a:srgbClr val="8397B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51A074F3-15F7-4F26-8FCA-3D9EA1B5112A}"/>
                </a:ext>
              </a:extLst>
            </p:cNvPr>
            <p:cNvSpPr txBox="1"/>
            <p:nvPr/>
          </p:nvSpPr>
          <p:spPr>
            <a:xfrm>
              <a:off x="1095154" y="3242930"/>
              <a:ext cx="850604" cy="367889"/>
            </a:xfrm>
            <a:prstGeom prst="rect">
              <a:avLst/>
            </a:prstGeom>
            <a:noFill/>
          </p:spPr>
          <p:txBody>
            <a:bodyPr wrap="square" rtlCol="0">
              <a:spAutoFit/>
            </a:bodyPr>
            <a:lstStyle/>
            <a:p>
              <a:pPr algn="ctr"/>
              <a:r>
                <a:rPr lang="en-US" sz="2400" b="1" dirty="0">
                  <a:solidFill>
                    <a:schemeClr val="bg1"/>
                  </a:solidFill>
                </a:rPr>
                <a:t>77%</a:t>
              </a:r>
            </a:p>
          </p:txBody>
        </p:sp>
      </p:grpSp>
      <p:sp>
        <p:nvSpPr>
          <p:cNvPr id="17" name="Freeform: Shape 16">
            <a:extLst>
              <a:ext uri="{FF2B5EF4-FFF2-40B4-BE49-F238E27FC236}">
                <a16:creationId xmlns:a16="http://schemas.microsoft.com/office/drawing/2014/main" id="{064FE48F-2BAE-4831-97DD-45FD44496F46}"/>
              </a:ext>
            </a:extLst>
          </p:cNvPr>
          <p:cNvSpPr/>
          <p:nvPr/>
        </p:nvSpPr>
        <p:spPr>
          <a:xfrm>
            <a:off x="2190308" y="5380079"/>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8397B1"/>
                </a:solidFill>
              </a:rPr>
              <a:t>02</a:t>
            </a:r>
          </a:p>
        </p:txBody>
      </p:sp>
      <p:sp>
        <p:nvSpPr>
          <p:cNvPr id="18" name="Rectangle: Rounded Corners 17">
            <a:extLst>
              <a:ext uri="{FF2B5EF4-FFF2-40B4-BE49-F238E27FC236}">
                <a16:creationId xmlns:a16="http://schemas.microsoft.com/office/drawing/2014/main" id="{4549F3F4-EC14-44E9-80E2-D3EB0AC24E57}"/>
              </a:ext>
            </a:extLst>
          </p:cNvPr>
          <p:cNvSpPr/>
          <p:nvPr/>
        </p:nvSpPr>
        <p:spPr>
          <a:xfrm>
            <a:off x="3285462" y="1722479"/>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58CE00B3-3242-4CFE-A561-55DDD8B40829}"/>
              </a:ext>
            </a:extLst>
          </p:cNvPr>
          <p:cNvGrpSpPr/>
          <p:nvPr/>
        </p:nvGrpSpPr>
        <p:grpSpPr>
          <a:xfrm>
            <a:off x="3285462" y="3437020"/>
            <a:ext cx="850604" cy="2772397"/>
            <a:chOff x="1095154" y="2955857"/>
            <a:chExt cx="850604" cy="3253561"/>
          </a:xfrm>
        </p:grpSpPr>
        <p:sp>
          <p:nvSpPr>
            <p:cNvPr id="20" name="Rectangle: Rounded Corners 19">
              <a:extLst>
                <a:ext uri="{FF2B5EF4-FFF2-40B4-BE49-F238E27FC236}">
                  <a16:creationId xmlns:a16="http://schemas.microsoft.com/office/drawing/2014/main" id="{5795897B-1AF8-4D8F-AC69-B50A1563A268}"/>
                </a:ext>
              </a:extLst>
            </p:cNvPr>
            <p:cNvSpPr/>
            <p:nvPr/>
          </p:nvSpPr>
          <p:spPr>
            <a:xfrm>
              <a:off x="1095154" y="2955857"/>
              <a:ext cx="850604" cy="3253561"/>
            </a:xfrm>
            <a:prstGeom prst="roundRect">
              <a:avLst/>
            </a:prstGeom>
            <a:solidFill>
              <a:srgbClr val="44546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1086F6B4-C869-475F-AE41-35EA3C28F37F}"/>
                </a:ext>
              </a:extLst>
            </p:cNvPr>
            <p:cNvSpPr txBox="1"/>
            <p:nvPr/>
          </p:nvSpPr>
          <p:spPr>
            <a:xfrm>
              <a:off x="1095154" y="3242930"/>
              <a:ext cx="850604" cy="506341"/>
            </a:xfrm>
            <a:prstGeom prst="rect">
              <a:avLst/>
            </a:prstGeom>
            <a:noFill/>
          </p:spPr>
          <p:txBody>
            <a:bodyPr wrap="square" rtlCol="0">
              <a:spAutoFit/>
            </a:bodyPr>
            <a:lstStyle/>
            <a:p>
              <a:pPr algn="ctr"/>
              <a:r>
                <a:rPr lang="en-US" sz="2400" b="1" dirty="0">
                  <a:solidFill>
                    <a:schemeClr val="bg1"/>
                  </a:solidFill>
                </a:rPr>
                <a:t>45%</a:t>
              </a:r>
            </a:p>
          </p:txBody>
        </p:sp>
      </p:grpSp>
      <p:sp>
        <p:nvSpPr>
          <p:cNvPr id="22" name="Freeform: Shape 21">
            <a:extLst>
              <a:ext uri="{FF2B5EF4-FFF2-40B4-BE49-F238E27FC236}">
                <a16:creationId xmlns:a16="http://schemas.microsoft.com/office/drawing/2014/main" id="{D06831DE-11C8-4835-8DE6-BD931D2F1F3E}"/>
              </a:ext>
            </a:extLst>
          </p:cNvPr>
          <p:cNvSpPr/>
          <p:nvPr/>
        </p:nvSpPr>
        <p:spPr>
          <a:xfrm>
            <a:off x="3285462" y="5380078"/>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44546B"/>
                </a:solidFill>
              </a:rPr>
              <a:t>03</a:t>
            </a:r>
          </a:p>
        </p:txBody>
      </p:sp>
      <p:sp>
        <p:nvSpPr>
          <p:cNvPr id="23" name="Rectangle: Rounded Corners 22">
            <a:extLst>
              <a:ext uri="{FF2B5EF4-FFF2-40B4-BE49-F238E27FC236}">
                <a16:creationId xmlns:a16="http://schemas.microsoft.com/office/drawing/2014/main" id="{4A402FAF-10C0-4496-87AE-509A310DD464}"/>
              </a:ext>
            </a:extLst>
          </p:cNvPr>
          <p:cNvSpPr/>
          <p:nvPr/>
        </p:nvSpPr>
        <p:spPr>
          <a:xfrm>
            <a:off x="4380616" y="1722478"/>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7A459560-93FA-42D5-A032-382BF07A9D28}"/>
              </a:ext>
            </a:extLst>
          </p:cNvPr>
          <p:cNvGrpSpPr/>
          <p:nvPr/>
        </p:nvGrpSpPr>
        <p:grpSpPr>
          <a:xfrm>
            <a:off x="4380616" y="1988287"/>
            <a:ext cx="850604" cy="4221129"/>
            <a:chOff x="1095154" y="2955857"/>
            <a:chExt cx="850604" cy="3253561"/>
          </a:xfrm>
        </p:grpSpPr>
        <p:sp>
          <p:nvSpPr>
            <p:cNvPr id="25" name="Rectangle: Rounded Corners 24">
              <a:extLst>
                <a:ext uri="{FF2B5EF4-FFF2-40B4-BE49-F238E27FC236}">
                  <a16:creationId xmlns:a16="http://schemas.microsoft.com/office/drawing/2014/main" id="{5895DE34-4A26-4F57-BAFE-0C53AC43207F}"/>
                </a:ext>
              </a:extLst>
            </p:cNvPr>
            <p:cNvSpPr/>
            <p:nvPr/>
          </p:nvSpPr>
          <p:spPr>
            <a:xfrm>
              <a:off x="1095154" y="2955857"/>
              <a:ext cx="850604" cy="3253561"/>
            </a:xfrm>
            <a:prstGeom prst="roundRect">
              <a:avLst/>
            </a:prstGeom>
            <a:solidFill>
              <a:srgbClr val="2C3749"/>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BC5E4BF4-18F9-4DB5-98B9-712D9757540D}"/>
                </a:ext>
              </a:extLst>
            </p:cNvPr>
            <p:cNvSpPr txBox="1"/>
            <p:nvPr/>
          </p:nvSpPr>
          <p:spPr>
            <a:xfrm>
              <a:off x="1095154" y="3242930"/>
              <a:ext cx="850604" cy="334762"/>
            </a:xfrm>
            <a:prstGeom prst="rect">
              <a:avLst/>
            </a:prstGeom>
            <a:noFill/>
          </p:spPr>
          <p:txBody>
            <a:bodyPr wrap="square" rtlCol="0">
              <a:spAutoFit/>
            </a:bodyPr>
            <a:lstStyle/>
            <a:p>
              <a:pPr algn="ctr"/>
              <a:r>
                <a:rPr lang="en-US" sz="2400" b="1" dirty="0">
                  <a:solidFill>
                    <a:schemeClr val="bg1"/>
                  </a:solidFill>
                </a:rPr>
                <a:t>89%</a:t>
              </a:r>
            </a:p>
          </p:txBody>
        </p:sp>
      </p:grpSp>
      <p:sp>
        <p:nvSpPr>
          <p:cNvPr id="27" name="Freeform: Shape 26">
            <a:extLst>
              <a:ext uri="{FF2B5EF4-FFF2-40B4-BE49-F238E27FC236}">
                <a16:creationId xmlns:a16="http://schemas.microsoft.com/office/drawing/2014/main" id="{305358D2-B863-470D-8495-83BB007A3AB0}"/>
              </a:ext>
            </a:extLst>
          </p:cNvPr>
          <p:cNvSpPr/>
          <p:nvPr/>
        </p:nvSpPr>
        <p:spPr>
          <a:xfrm>
            <a:off x="4380616" y="5380077"/>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2C3749"/>
                </a:solidFill>
              </a:rPr>
              <a:t>04</a:t>
            </a:r>
          </a:p>
        </p:txBody>
      </p:sp>
      <p:sp>
        <p:nvSpPr>
          <p:cNvPr id="28" name="Rectangle: Rounded Corners 27">
            <a:extLst>
              <a:ext uri="{FF2B5EF4-FFF2-40B4-BE49-F238E27FC236}">
                <a16:creationId xmlns:a16="http://schemas.microsoft.com/office/drawing/2014/main" id="{8C5B7DE9-E202-42D1-9F60-D7A8BA3FD689}"/>
              </a:ext>
            </a:extLst>
          </p:cNvPr>
          <p:cNvSpPr/>
          <p:nvPr/>
        </p:nvSpPr>
        <p:spPr>
          <a:xfrm>
            <a:off x="5475770" y="1722477"/>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33CAC997-C6F3-48D7-AD56-16A88BD1E7DF}"/>
              </a:ext>
            </a:extLst>
          </p:cNvPr>
          <p:cNvGrpSpPr/>
          <p:nvPr/>
        </p:nvGrpSpPr>
        <p:grpSpPr>
          <a:xfrm>
            <a:off x="5475770" y="2690037"/>
            <a:ext cx="850604" cy="3519378"/>
            <a:chOff x="1095154" y="2955857"/>
            <a:chExt cx="850604" cy="3253561"/>
          </a:xfrm>
        </p:grpSpPr>
        <p:sp>
          <p:nvSpPr>
            <p:cNvPr id="30" name="Rectangle: Rounded Corners 29">
              <a:extLst>
                <a:ext uri="{FF2B5EF4-FFF2-40B4-BE49-F238E27FC236}">
                  <a16:creationId xmlns:a16="http://schemas.microsoft.com/office/drawing/2014/main" id="{843B22D8-0128-4D01-88F1-EFC89FF0FDE4}"/>
                </a:ext>
              </a:extLst>
            </p:cNvPr>
            <p:cNvSpPr/>
            <p:nvPr/>
          </p:nvSpPr>
          <p:spPr>
            <a:xfrm>
              <a:off x="1095154" y="2955857"/>
              <a:ext cx="850604" cy="3253561"/>
            </a:xfrm>
            <a:prstGeom prst="roundRect">
              <a:avLst/>
            </a:prstGeom>
            <a:solidFill>
              <a:srgbClr val="62768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862E374E-FBEF-46D7-A4A9-EA690F50D112}"/>
                </a:ext>
              </a:extLst>
            </p:cNvPr>
            <p:cNvSpPr txBox="1"/>
            <p:nvPr/>
          </p:nvSpPr>
          <p:spPr>
            <a:xfrm>
              <a:off x="1095154" y="3242930"/>
              <a:ext cx="850604" cy="403491"/>
            </a:xfrm>
            <a:prstGeom prst="rect">
              <a:avLst/>
            </a:prstGeom>
            <a:noFill/>
          </p:spPr>
          <p:txBody>
            <a:bodyPr wrap="square" rtlCol="0">
              <a:spAutoFit/>
            </a:bodyPr>
            <a:lstStyle/>
            <a:p>
              <a:pPr algn="ctr"/>
              <a:r>
                <a:rPr lang="en-US" sz="2400" b="1" dirty="0">
                  <a:solidFill>
                    <a:schemeClr val="bg1"/>
                  </a:solidFill>
                </a:rPr>
                <a:t>69%</a:t>
              </a:r>
            </a:p>
          </p:txBody>
        </p:sp>
      </p:grpSp>
      <p:sp>
        <p:nvSpPr>
          <p:cNvPr id="32" name="Freeform: Shape 31">
            <a:extLst>
              <a:ext uri="{FF2B5EF4-FFF2-40B4-BE49-F238E27FC236}">
                <a16:creationId xmlns:a16="http://schemas.microsoft.com/office/drawing/2014/main" id="{80EBCADB-1857-4277-95A1-026088DBEAD3}"/>
              </a:ext>
            </a:extLst>
          </p:cNvPr>
          <p:cNvSpPr/>
          <p:nvPr/>
        </p:nvSpPr>
        <p:spPr>
          <a:xfrm>
            <a:off x="5475770" y="5380076"/>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62768F"/>
                </a:solidFill>
              </a:rPr>
              <a:t>05</a:t>
            </a:r>
          </a:p>
        </p:txBody>
      </p:sp>
      <p:sp>
        <p:nvSpPr>
          <p:cNvPr id="33" name="Rectangle: Rounded Corners 32">
            <a:extLst>
              <a:ext uri="{FF2B5EF4-FFF2-40B4-BE49-F238E27FC236}">
                <a16:creationId xmlns:a16="http://schemas.microsoft.com/office/drawing/2014/main" id="{BB862CB8-8BE1-4DAE-8F2E-B7CA2FF21559}"/>
              </a:ext>
            </a:extLst>
          </p:cNvPr>
          <p:cNvSpPr/>
          <p:nvPr/>
        </p:nvSpPr>
        <p:spPr>
          <a:xfrm>
            <a:off x="6570924" y="1722476"/>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612F0A53-A7FA-4DA2-AD78-B6832AC59230}"/>
              </a:ext>
            </a:extLst>
          </p:cNvPr>
          <p:cNvGrpSpPr/>
          <p:nvPr/>
        </p:nvGrpSpPr>
        <p:grpSpPr>
          <a:xfrm>
            <a:off x="6570924" y="3925601"/>
            <a:ext cx="850604" cy="2283813"/>
            <a:chOff x="1095154" y="2955857"/>
            <a:chExt cx="850604" cy="3253561"/>
          </a:xfrm>
        </p:grpSpPr>
        <p:sp>
          <p:nvSpPr>
            <p:cNvPr id="35" name="Rectangle: Rounded Corners 34">
              <a:extLst>
                <a:ext uri="{FF2B5EF4-FFF2-40B4-BE49-F238E27FC236}">
                  <a16:creationId xmlns:a16="http://schemas.microsoft.com/office/drawing/2014/main" id="{8F8A26E8-6649-446B-B432-FB46EE2A8CB8}"/>
                </a:ext>
              </a:extLst>
            </p:cNvPr>
            <p:cNvSpPr/>
            <p:nvPr/>
          </p:nvSpPr>
          <p:spPr>
            <a:xfrm>
              <a:off x="1095154" y="2955857"/>
              <a:ext cx="850604" cy="3253561"/>
            </a:xfrm>
            <a:prstGeom prst="roundRect">
              <a:avLst/>
            </a:prstGeom>
            <a:solidFill>
              <a:srgbClr val="B5B5B5"/>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8AE1A601-6D95-4B3D-8F9A-FDA777062C99}"/>
                </a:ext>
              </a:extLst>
            </p:cNvPr>
            <p:cNvSpPr txBox="1"/>
            <p:nvPr/>
          </p:nvSpPr>
          <p:spPr>
            <a:xfrm>
              <a:off x="1095154" y="3242930"/>
              <a:ext cx="850604" cy="657696"/>
            </a:xfrm>
            <a:prstGeom prst="rect">
              <a:avLst/>
            </a:prstGeom>
            <a:noFill/>
          </p:spPr>
          <p:txBody>
            <a:bodyPr wrap="square" rtlCol="0">
              <a:spAutoFit/>
            </a:bodyPr>
            <a:lstStyle/>
            <a:p>
              <a:pPr algn="ctr"/>
              <a:r>
                <a:rPr lang="en-US" sz="2400" b="1" dirty="0">
                  <a:solidFill>
                    <a:schemeClr val="bg1"/>
                  </a:solidFill>
                </a:rPr>
                <a:t>32%</a:t>
              </a:r>
            </a:p>
          </p:txBody>
        </p:sp>
      </p:grpSp>
      <p:sp>
        <p:nvSpPr>
          <p:cNvPr id="37" name="Freeform: Shape 36">
            <a:extLst>
              <a:ext uri="{FF2B5EF4-FFF2-40B4-BE49-F238E27FC236}">
                <a16:creationId xmlns:a16="http://schemas.microsoft.com/office/drawing/2014/main" id="{67FBE1F5-BC12-4DB6-823E-CEB344B67B22}"/>
              </a:ext>
            </a:extLst>
          </p:cNvPr>
          <p:cNvSpPr/>
          <p:nvPr/>
        </p:nvSpPr>
        <p:spPr>
          <a:xfrm>
            <a:off x="6570924" y="5380075"/>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B5B5B5"/>
                </a:solidFill>
              </a:rPr>
              <a:t>06</a:t>
            </a:r>
          </a:p>
        </p:txBody>
      </p:sp>
      <p:sp>
        <p:nvSpPr>
          <p:cNvPr id="38" name="TextBox 37">
            <a:extLst>
              <a:ext uri="{FF2B5EF4-FFF2-40B4-BE49-F238E27FC236}">
                <a16:creationId xmlns:a16="http://schemas.microsoft.com/office/drawing/2014/main" id="{CBB2AE5B-09A8-47D5-BDE2-6D578FE8142D}"/>
              </a:ext>
            </a:extLst>
          </p:cNvPr>
          <p:cNvSpPr txBox="1"/>
          <p:nvPr/>
        </p:nvSpPr>
        <p:spPr>
          <a:xfrm>
            <a:off x="8444493" y="2444535"/>
            <a:ext cx="2823785" cy="3631763"/>
          </a:xfrm>
          <a:prstGeom prst="rect">
            <a:avLst/>
          </a:prstGeom>
          <a:noFill/>
        </p:spPr>
        <p:txBody>
          <a:bodyPr wrap="square" rtlCol="0">
            <a:spAutoFit/>
          </a:bodyPr>
          <a:lstStyle/>
          <a:p>
            <a:r>
              <a:rPr lang="en-US" sz="2000" b="1" dirty="0">
                <a:solidFill>
                  <a:schemeClr val="bg1"/>
                </a:solidFill>
                <a:latin typeface="Candara" panose="020E0502030303020204" pitchFamily="34" charset="0"/>
              </a:rPr>
              <a:t>LOREM IPSUM DOLOR</a:t>
            </a:r>
          </a:p>
          <a:p>
            <a:endParaRPr lang="en-US" sz="10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libri" panose="020F0502020204030204" pitchFamily="34" charset="0"/>
            </a:endParaRPr>
          </a:p>
          <a:p>
            <a:endParaRPr lang="en-US" dirty="0">
              <a:solidFill>
                <a:schemeClr val="bg1">
                  <a:lumMod val="85000"/>
                </a:schemeClr>
              </a:solidFill>
              <a:latin typeface="Candara" panose="020E0502030303020204" pitchFamily="34" charset="0"/>
            </a:endParaRPr>
          </a:p>
        </p:txBody>
      </p:sp>
      <p:pic>
        <p:nvPicPr>
          <p:cNvPr id="39" name="Picture 38">
            <a:hlinkClick r:id="rId2"/>
            <a:extLst>
              <a:ext uri="{FF2B5EF4-FFF2-40B4-BE49-F238E27FC236}">
                <a16:creationId xmlns:a16="http://schemas.microsoft.com/office/drawing/2014/main" id="{0FC2E294-4133-44D5-B84B-5893F14834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20831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0-#ppt_w/2"/>
                                          </p:val>
                                        </p:tav>
                                        <p:tav tm="100000">
                                          <p:val>
                                            <p:strVal val="#ppt_x"/>
                                          </p:val>
                                        </p:tav>
                                      </p:tavLst>
                                    </p:anim>
                                    <p:anim calcmode="lin" valueType="num">
                                      <p:cBhvr additive="base">
                                        <p:cTn id="12" dur="500" fill="hold"/>
                                        <p:tgtEl>
                                          <p:spTgt spid="8"/>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0-#ppt_w/2"/>
                                          </p:val>
                                        </p:tav>
                                        <p:tav tm="100000">
                                          <p:val>
                                            <p:strVal val="#ppt_x"/>
                                          </p:val>
                                        </p:tav>
                                      </p:tavLst>
                                    </p:anim>
                                    <p:anim calcmode="lin" valueType="num">
                                      <p:cBhvr additive="base">
                                        <p:cTn id="16" dur="500" fill="hold"/>
                                        <p:tgtEl>
                                          <p:spTgt spid="9"/>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22" presetClass="entr" presetSubtype="4" fill="hold"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down)">
                                      <p:cBhvr>
                                        <p:cTn id="20" dur="500"/>
                                        <p:tgtEl>
                                          <p:spTgt spid="12"/>
                                        </p:tgtEl>
                                      </p:cBhvr>
                                    </p:animEffect>
                                  </p:childTnLst>
                                </p:cTn>
                              </p:par>
                            </p:childTnLst>
                          </p:cTn>
                        </p:par>
                        <p:par>
                          <p:cTn id="21" fill="hold">
                            <p:stCondLst>
                              <p:cond delay="1500"/>
                            </p:stCondLst>
                            <p:childTnLst>
                              <p:par>
                                <p:cTn id="22" presetID="2" presetClass="entr" presetSubtype="8" fill="hold" grpId="0" nodeType="after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fill="hold"/>
                                        <p:tgtEl>
                                          <p:spTgt spid="13"/>
                                        </p:tgtEl>
                                        <p:attrNameLst>
                                          <p:attrName>ppt_x</p:attrName>
                                        </p:attrNameLst>
                                      </p:cBhvr>
                                      <p:tavLst>
                                        <p:tav tm="0">
                                          <p:val>
                                            <p:strVal val="0-#ppt_w/2"/>
                                          </p:val>
                                        </p:tav>
                                        <p:tav tm="100000">
                                          <p:val>
                                            <p:strVal val="#ppt_x"/>
                                          </p:val>
                                        </p:tav>
                                      </p:tavLst>
                                    </p:anim>
                                    <p:anim calcmode="lin" valueType="num">
                                      <p:cBhvr additive="base">
                                        <p:cTn id="25" dur="500" fill="hold"/>
                                        <p:tgtEl>
                                          <p:spTgt spid="13"/>
                                        </p:tgtEl>
                                        <p:attrNameLst>
                                          <p:attrName>ppt_y</p:attrName>
                                        </p:attrNameLst>
                                      </p:cBhvr>
                                      <p:tavLst>
                                        <p:tav tm="0">
                                          <p:val>
                                            <p:strVal val="#ppt_y"/>
                                          </p:val>
                                        </p:tav>
                                        <p:tav tm="100000">
                                          <p:val>
                                            <p:strVal val="#ppt_y"/>
                                          </p:val>
                                        </p:tav>
                                      </p:tavLst>
                                    </p:anim>
                                  </p:childTnLst>
                                </p:cTn>
                              </p:par>
                              <p:par>
                                <p:cTn id="26" presetID="2" presetClass="entr" presetSubtype="8" fill="hold" grpId="0" nodeType="with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additive="base">
                                        <p:cTn id="28" dur="500" fill="hold"/>
                                        <p:tgtEl>
                                          <p:spTgt spid="17"/>
                                        </p:tgtEl>
                                        <p:attrNameLst>
                                          <p:attrName>ppt_x</p:attrName>
                                        </p:attrNameLst>
                                      </p:cBhvr>
                                      <p:tavLst>
                                        <p:tav tm="0">
                                          <p:val>
                                            <p:strVal val="0-#ppt_w/2"/>
                                          </p:val>
                                        </p:tav>
                                        <p:tav tm="100000">
                                          <p:val>
                                            <p:strVal val="#ppt_x"/>
                                          </p:val>
                                        </p:tav>
                                      </p:tavLst>
                                    </p:anim>
                                    <p:anim calcmode="lin" valueType="num">
                                      <p:cBhvr additive="base">
                                        <p:cTn id="29" dur="500" fill="hold"/>
                                        <p:tgtEl>
                                          <p:spTgt spid="17"/>
                                        </p:tgtEl>
                                        <p:attrNameLst>
                                          <p:attrName>ppt_y</p:attrName>
                                        </p:attrNameLst>
                                      </p:cBhvr>
                                      <p:tavLst>
                                        <p:tav tm="0">
                                          <p:val>
                                            <p:strVal val="#ppt_y"/>
                                          </p:val>
                                        </p:tav>
                                        <p:tav tm="100000">
                                          <p:val>
                                            <p:strVal val="#ppt_y"/>
                                          </p:val>
                                        </p:tav>
                                      </p:tavLst>
                                    </p:anim>
                                  </p:childTnLst>
                                </p:cTn>
                              </p:par>
                            </p:childTnLst>
                          </p:cTn>
                        </p:par>
                        <p:par>
                          <p:cTn id="30" fill="hold">
                            <p:stCondLst>
                              <p:cond delay="2000"/>
                            </p:stCondLst>
                            <p:childTnLst>
                              <p:par>
                                <p:cTn id="31" presetID="22" presetClass="entr" presetSubtype="4" fill="hold"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wipe(down)">
                                      <p:cBhvr>
                                        <p:cTn id="33" dur="500"/>
                                        <p:tgtEl>
                                          <p:spTgt spid="14"/>
                                        </p:tgtEl>
                                      </p:cBhvr>
                                    </p:animEffect>
                                  </p:childTnLst>
                                </p:cTn>
                              </p:par>
                            </p:childTnLst>
                          </p:cTn>
                        </p:par>
                        <p:par>
                          <p:cTn id="34" fill="hold">
                            <p:stCondLst>
                              <p:cond delay="2500"/>
                            </p:stCondLst>
                            <p:childTnLst>
                              <p:par>
                                <p:cTn id="35" presetID="2" presetClass="entr" presetSubtype="8" fill="hold" grpId="0" nodeType="after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0-#ppt_w/2"/>
                                          </p:val>
                                        </p:tav>
                                        <p:tav tm="100000">
                                          <p:val>
                                            <p:strVal val="#ppt_x"/>
                                          </p:val>
                                        </p:tav>
                                      </p:tavLst>
                                    </p:anim>
                                    <p:anim calcmode="lin" valueType="num">
                                      <p:cBhvr additive="base">
                                        <p:cTn id="38" dur="500" fill="hold"/>
                                        <p:tgtEl>
                                          <p:spTgt spid="18"/>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anim calcmode="lin" valueType="num">
                                      <p:cBhvr additive="base">
                                        <p:cTn id="41" dur="500" fill="hold"/>
                                        <p:tgtEl>
                                          <p:spTgt spid="22"/>
                                        </p:tgtEl>
                                        <p:attrNameLst>
                                          <p:attrName>ppt_x</p:attrName>
                                        </p:attrNameLst>
                                      </p:cBhvr>
                                      <p:tavLst>
                                        <p:tav tm="0">
                                          <p:val>
                                            <p:strVal val="0-#ppt_w/2"/>
                                          </p:val>
                                        </p:tav>
                                        <p:tav tm="100000">
                                          <p:val>
                                            <p:strVal val="#ppt_x"/>
                                          </p:val>
                                        </p:tav>
                                      </p:tavLst>
                                    </p:anim>
                                    <p:anim calcmode="lin" valueType="num">
                                      <p:cBhvr additive="base">
                                        <p:cTn id="42" dur="500" fill="hold"/>
                                        <p:tgtEl>
                                          <p:spTgt spid="22"/>
                                        </p:tgtEl>
                                        <p:attrNameLst>
                                          <p:attrName>ppt_y</p:attrName>
                                        </p:attrNameLst>
                                      </p:cBhvr>
                                      <p:tavLst>
                                        <p:tav tm="0">
                                          <p:val>
                                            <p:strVal val="#ppt_y"/>
                                          </p:val>
                                        </p:tav>
                                        <p:tav tm="100000">
                                          <p:val>
                                            <p:strVal val="#ppt_y"/>
                                          </p:val>
                                        </p:tav>
                                      </p:tavLst>
                                    </p:anim>
                                  </p:childTnLst>
                                </p:cTn>
                              </p:par>
                            </p:childTnLst>
                          </p:cTn>
                        </p:par>
                        <p:par>
                          <p:cTn id="43" fill="hold">
                            <p:stCondLst>
                              <p:cond delay="3000"/>
                            </p:stCondLst>
                            <p:childTnLst>
                              <p:par>
                                <p:cTn id="44" presetID="22" presetClass="entr" presetSubtype="4" fill="hold" nodeType="after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wipe(down)">
                                      <p:cBhvr>
                                        <p:cTn id="46" dur="500"/>
                                        <p:tgtEl>
                                          <p:spTgt spid="19"/>
                                        </p:tgtEl>
                                      </p:cBhvr>
                                    </p:animEffect>
                                  </p:childTnLst>
                                </p:cTn>
                              </p:par>
                            </p:childTnLst>
                          </p:cTn>
                        </p:par>
                        <p:par>
                          <p:cTn id="47" fill="hold">
                            <p:stCondLst>
                              <p:cond delay="3500"/>
                            </p:stCondLst>
                            <p:childTnLst>
                              <p:par>
                                <p:cTn id="48" presetID="2" presetClass="entr" presetSubtype="8" fill="hold" grpId="0" nodeType="afterEffect">
                                  <p:stCondLst>
                                    <p:cond delay="0"/>
                                  </p:stCondLst>
                                  <p:childTnLst>
                                    <p:set>
                                      <p:cBhvr>
                                        <p:cTn id="49" dur="1" fill="hold">
                                          <p:stCondLst>
                                            <p:cond delay="0"/>
                                          </p:stCondLst>
                                        </p:cTn>
                                        <p:tgtEl>
                                          <p:spTgt spid="23"/>
                                        </p:tgtEl>
                                        <p:attrNameLst>
                                          <p:attrName>style.visibility</p:attrName>
                                        </p:attrNameLst>
                                      </p:cBhvr>
                                      <p:to>
                                        <p:strVal val="visible"/>
                                      </p:to>
                                    </p:set>
                                    <p:anim calcmode="lin" valueType="num">
                                      <p:cBhvr additive="base">
                                        <p:cTn id="50" dur="500" fill="hold"/>
                                        <p:tgtEl>
                                          <p:spTgt spid="23"/>
                                        </p:tgtEl>
                                        <p:attrNameLst>
                                          <p:attrName>ppt_x</p:attrName>
                                        </p:attrNameLst>
                                      </p:cBhvr>
                                      <p:tavLst>
                                        <p:tav tm="0">
                                          <p:val>
                                            <p:strVal val="0-#ppt_w/2"/>
                                          </p:val>
                                        </p:tav>
                                        <p:tav tm="100000">
                                          <p:val>
                                            <p:strVal val="#ppt_x"/>
                                          </p:val>
                                        </p:tav>
                                      </p:tavLst>
                                    </p:anim>
                                    <p:anim calcmode="lin" valueType="num">
                                      <p:cBhvr additive="base">
                                        <p:cTn id="51" dur="500" fill="hold"/>
                                        <p:tgtEl>
                                          <p:spTgt spid="23"/>
                                        </p:tgtEl>
                                        <p:attrNameLst>
                                          <p:attrName>ppt_y</p:attrName>
                                        </p:attrNameLst>
                                      </p:cBhvr>
                                      <p:tavLst>
                                        <p:tav tm="0">
                                          <p:val>
                                            <p:strVal val="#ppt_y"/>
                                          </p:val>
                                        </p:tav>
                                        <p:tav tm="100000">
                                          <p:val>
                                            <p:strVal val="#ppt_y"/>
                                          </p:val>
                                        </p:tav>
                                      </p:tavLst>
                                    </p:anim>
                                  </p:childTnLst>
                                </p:cTn>
                              </p:par>
                              <p:par>
                                <p:cTn id="52" presetID="2" presetClass="entr" presetSubtype="8" fill="hold" grpId="0" nodeType="withEffect">
                                  <p:stCondLst>
                                    <p:cond delay="0"/>
                                  </p:stCondLst>
                                  <p:childTnLst>
                                    <p:set>
                                      <p:cBhvr>
                                        <p:cTn id="53" dur="1" fill="hold">
                                          <p:stCondLst>
                                            <p:cond delay="0"/>
                                          </p:stCondLst>
                                        </p:cTn>
                                        <p:tgtEl>
                                          <p:spTgt spid="27"/>
                                        </p:tgtEl>
                                        <p:attrNameLst>
                                          <p:attrName>style.visibility</p:attrName>
                                        </p:attrNameLst>
                                      </p:cBhvr>
                                      <p:to>
                                        <p:strVal val="visible"/>
                                      </p:to>
                                    </p:set>
                                    <p:anim calcmode="lin" valueType="num">
                                      <p:cBhvr additive="base">
                                        <p:cTn id="54" dur="500" fill="hold"/>
                                        <p:tgtEl>
                                          <p:spTgt spid="27"/>
                                        </p:tgtEl>
                                        <p:attrNameLst>
                                          <p:attrName>ppt_x</p:attrName>
                                        </p:attrNameLst>
                                      </p:cBhvr>
                                      <p:tavLst>
                                        <p:tav tm="0">
                                          <p:val>
                                            <p:strVal val="0-#ppt_w/2"/>
                                          </p:val>
                                        </p:tav>
                                        <p:tav tm="100000">
                                          <p:val>
                                            <p:strVal val="#ppt_x"/>
                                          </p:val>
                                        </p:tav>
                                      </p:tavLst>
                                    </p:anim>
                                    <p:anim calcmode="lin" valueType="num">
                                      <p:cBhvr additive="base">
                                        <p:cTn id="55" dur="500" fill="hold"/>
                                        <p:tgtEl>
                                          <p:spTgt spid="27"/>
                                        </p:tgtEl>
                                        <p:attrNameLst>
                                          <p:attrName>ppt_y</p:attrName>
                                        </p:attrNameLst>
                                      </p:cBhvr>
                                      <p:tavLst>
                                        <p:tav tm="0">
                                          <p:val>
                                            <p:strVal val="#ppt_y"/>
                                          </p:val>
                                        </p:tav>
                                        <p:tav tm="100000">
                                          <p:val>
                                            <p:strVal val="#ppt_y"/>
                                          </p:val>
                                        </p:tav>
                                      </p:tavLst>
                                    </p:anim>
                                  </p:childTnLst>
                                </p:cTn>
                              </p:par>
                            </p:childTnLst>
                          </p:cTn>
                        </p:par>
                        <p:par>
                          <p:cTn id="56" fill="hold">
                            <p:stCondLst>
                              <p:cond delay="4000"/>
                            </p:stCondLst>
                            <p:childTnLst>
                              <p:par>
                                <p:cTn id="57" presetID="22" presetClass="entr" presetSubtype="4" fill="hold" nodeType="afterEffect">
                                  <p:stCondLst>
                                    <p:cond delay="0"/>
                                  </p:stCondLst>
                                  <p:childTnLst>
                                    <p:set>
                                      <p:cBhvr>
                                        <p:cTn id="58" dur="1" fill="hold">
                                          <p:stCondLst>
                                            <p:cond delay="0"/>
                                          </p:stCondLst>
                                        </p:cTn>
                                        <p:tgtEl>
                                          <p:spTgt spid="24"/>
                                        </p:tgtEl>
                                        <p:attrNameLst>
                                          <p:attrName>style.visibility</p:attrName>
                                        </p:attrNameLst>
                                      </p:cBhvr>
                                      <p:to>
                                        <p:strVal val="visible"/>
                                      </p:to>
                                    </p:set>
                                    <p:animEffect transition="in" filter="wipe(down)">
                                      <p:cBhvr>
                                        <p:cTn id="59" dur="500"/>
                                        <p:tgtEl>
                                          <p:spTgt spid="24"/>
                                        </p:tgtEl>
                                      </p:cBhvr>
                                    </p:animEffect>
                                  </p:childTnLst>
                                </p:cTn>
                              </p:par>
                            </p:childTnLst>
                          </p:cTn>
                        </p:par>
                        <p:par>
                          <p:cTn id="60" fill="hold">
                            <p:stCondLst>
                              <p:cond delay="4500"/>
                            </p:stCondLst>
                            <p:childTnLst>
                              <p:par>
                                <p:cTn id="61" presetID="2" presetClass="entr" presetSubtype="8" fill="hold" grpId="0" nodeType="afterEffect">
                                  <p:stCondLst>
                                    <p:cond delay="0"/>
                                  </p:stCondLst>
                                  <p:childTnLst>
                                    <p:set>
                                      <p:cBhvr>
                                        <p:cTn id="62" dur="1" fill="hold">
                                          <p:stCondLst>
                                            <p:cond delay="0"/>
                                          </p:stCondLst>
                                        </p:cTn>
                                        <p:tgtEl>
                                          <p:spTgt spid="28"/>
                                        </p:tgtEl>
                                        <p:attrNameLst>
                                          <p:attrName>style.visibility</p:attrName>
                                        </p:attrNameLst>
                                      </p:cBhvr>
                                      <p:to>
                                        <p:strVal val="visible"/>
                                      </p:to>
                                    </p:set>
                                    <p:anim calcmode="lin" valueType="num">
                                      <p:cBhvr additive="base">
                                        <p:cTn id="63" dur="500" fill="hold"/>
                                        <p:tgtEl>
                                          <p:spTgt spid="28"/>
                                        </p:tgtEl>
                                        <p:attrNameLst>
                                          <p:attrName>ppt_x</p:attrName>
                                        </p:attrNameLst>
                                      </p:cBhvr>
                                      <p:tavLst>
                                        <p:tav tm="0">
                                          <p:val>
                                            <p:strVal val="0-#ppt_w/2"/>
                                          </p:val>
                                        </p:tav>
                                        <p:tav tm="100000">
                                          <p:val>
                                            <p:strVal val="#ppt_x"/>
                                          </p:val>
                                        </p:tav>
                                      </p:tavLst>
                                    </p:anim>
                                    <p:anim calcmode="lin" valueType="num">
                                      <p:cBhvr additive="base">
                                        <p:cTn id="64" dur="500" fill="hold"/>
                                        <p:tgtEl>
                                          <p:spTgt spid="28"/>
                                        </p:tgtEl>
                                        <p:attrNameLst>
                                          <p:attrName>ppt_y</p:attrName>
                                        </p:attrNameLst>
                                      </p:cBhvr>
                                      <p:tavLst>
                                        <p:tav tm="0">
                                          <p:val>
                                            <p:strVal val="#ppt_y"/>
                                          </p:val>
                                        </p:tav>
                                        <p:tav tm="100000">
                                          <p:val>
                                            <p:strVal val="#ppt_y"/>
                                          </p:val>
                                        </p:tav>
                                      </p:tavLst>
                                    </p:anim>
                                  </p:childTnLst>
                                </p:cTn>
                              </p:par>
                              <p:par>
                                <p:cTn id="65" presetID="2" presetClass="entr" presetSubtype="8" fill="hold" grpId="0" nodeType="withEffect">
                                  <p:stCondLst>
                                    <p:cond delay="0"/>
                                  </p:stCondLst>
                                  <p:childTnLst>
                                    <p:set>
                                      <p:cBhvr>
                                        <p:cTn id="66" dur="1" fill="hold">
                                          <p:stCondLst>
                                            <p:cond delay="0"/>
                                          </p:stCondLst>
                                        </p:cTn>
                                        <p:tgtEl>
                                          <p:spTgt spid="32"/>
                                        </p:tgtEl>
                                        <p:attrNameLst>
                                          <p:attrName>style.visibility</p:attrName>
                                        </p:attrNameLst>
                                      </p:cBhvr>
                                      <p:to>
                                        <p:strVal val="visible"/>
                                      </p:to>
                                    </p:set>
                                    <p:anim calcmode="lin" valueType="num">
                                      <p:cBhvr additive="base">
                                        <p:cTn id="67" dur="500" fill="hold"/>
                                        <p:tgtEl>
                                          <p:spTgt spid="32"/>
                                        </p:tgtEl>
                                        <p:attrNameLst>
                                          <p:attrName>ppt_x</p:attrName>
                                        </p:attrNameLst>
                                      </p:cBhvr>
                                      <p:tavLst>
                                        <p:tav tm="0">
                                          <p:val>
                                            <p:strVal val="0-#ppt_w/2"/>
                                          </p:val>
                                        </p:tav>
                                        <p:tav tm="100000">
                                          <p:val>
                                            <p:strVal val="#ppt_x"/>
                                          </p:val>
                                        </p:tav>
                                      </p:tavLst>
                                    </p:anim>
                                    <p:anim calcmode="lin" valueType="num">
                                      <p:cBhvr additive="base">
                                        <p:cTn id="68" dur="500" fill="hold"/>
                                        <p:tgtEl>
                                          <p:spTgt spid="32"/>
                                        </p:tgtEl>
                                        <p:attrNameLst>
                                          <p:attrName>ppt_y</p:attrName>
                                        </p:attrNameLst>
                                      </p:cBhvr>
                                      <p:tavLst>
                                        <p:tav tm="0">
                                          <p:val>
                                            <p:strVal val="#ppt_y"/>
                                          </p:val>
                                        </p:tav>
                                        <p:tav tm="100000">
                                          <p:val>
                                            <p:strVal val="#ppt_y"/>
                                          </p:val>
                                        </p:tav>
                                      </p:tavLst>
                                    </p:anim>
                                  </p:childTnLst>
                                </p:cTn>
                              </p:par>
                            </p:childTnLst>
                          </p:cTn>
                        </p:par>
                        <p:par>
                          <p:cTn id="69" fill="hold">
                            <p:stCondLst>
                              <p:cond delay="5000"/>
                            </p:stCondLst>
                            <p:childTnLst>
                              <p:par>
                                <p:cTn id="70" presetID="22" presetClass="entr" presetSubtype="4" fill="hold" nodeType="afterEffect">
                                  <p:stCondLst>
                                    <p:cond delay="0"/>
                                  </p:stCondLst>
                                  <p:childTnLst>
                                    <p:set>
                                      <p:cBhvr>
                                        <p:cTn id="71" dur="1" fill="hold">
                                          <p:stCondLst>
                                            <p:cond delay="0"/>
                                          </p:stCondLst>
                                        </p:cTn>
                                        <p:tgtEl>
                                          <p:spTgt spid="29"/>
                                        </p:tgtEl>
                                        <p:attrNameLst>
                                          <p:attrName>style.visibility</p:attrName>
                                        </p:attrNameLst>
                                      </p:cBhvr>
                                      <p:to>
                                        <p:strVal val="visible"/>
                                      </p:to>
                                    </p:set>
                                    <p:animEffect transition="in" filter="wipe(down)">
                                      <p:cBhvr>
                                        <p:cTn id="72" dur="500"/>
                                        <p:tgtEl>
                                          <p:spTgt spid="29"/>
                                        </p:tgtEl>
                                      </p:cBhvr>
                                    </p:animEffect>
                                  </p:childTnLst>
                                </p:cTn>
                              </p:par>
                            </p:childTnLst>
                          </p:cTn>
                        </p:par>
                        <p:par>
                          <p:cTn id="73" fill="hold">
                            <p:stCondLst>
                              <p:cond delay="5500"/>
                            </p:stCondLst>
                            <p:childTnLst>
                              <p:par>
                                <p:cTn id="74" presetID="2" presetClass="entr" presetSubtype="8" fill="hold" grpId="0" nodeType="afterEffect">
                                  <p:stCondLst>
                                    <p:cond delay="0"/>
                                  </p:stCondLst>
                                  <p:childTnLst>
                                    <p:set>
                                      <p:cBhvr>
                                        <p:cTn id="75" dur="1" fill="hold">
                                          <p:stCondLst>
                                            <p:cond delay="0"/>
                                          </p:stCondLst>
                                        </p:cTn>
                                        <p:tgtEl>
                                          <p:spTgt spid="33"/>
                                        </p:tgtEl>
                                        <p:attrNameLst>
                                          <p:attrName>style.visibility</p:attrName>
                                        </p:attrNameLst>
                                      </p:cBhvr>
                                      <p:to>
                                        <p:strVal val="visible"/>
                                      </p:to>
                                    </p:set>
                                    <p:anim calcmode="lin" valueType="num">
                                      <p:cBhvr additive="base">
                                        <p:cTn id="76" dur="500" fill="hold"/>
                                        <p:tgtEl>
                                          <p:spTgt spid="33"/>
                                        </p:tgtEl>
                                        <p:attrNameLst>
                                          <p:attrName>ppt_x</p:attrName>
                                        </p:attrNameLst>
                                      </p:cBhvr>
                                      <p:tavLst>
                                        <p:tav tm="0">
                                          <p:val>
                                            <p:strVal val="0-#ppt_w/2"/>
                                          </p:val>
                                        </p:tav>
                                        <p:tav tm="100000">
                                          <p:val>
                                            <p:strVal val="#ppt_x"/>
                                          </p:val>
                                        </p:tav>
                                      </p:tavLst>
                                    </p:anim>
                                    <p:anim calcmode="lin" valueType="num">
                                      <p:cBhvr additive="base">
                                        <p:cTn id="77" dur="500" fill="hold"/>
                                        <p:tgtEl>
                                          <p:spTgt spid="33"/>
                                        </p:tgtEl>
                                        <p:attrNameLst>
                                          <p:attrName>ppt_y</p:attrName>
                                        </p:attrNameLst>
                                      </p:cBhvr>
                                      <p:tavLst>
                                        <p:tav tm="0">
                                          <p:val>
                                            <p:strVal val="#ppt_y"/>
                                          </p:val>
                                        </p:tav>
                                        <p:tav tm="100000">
                                          <p:val>
                                            <p:strVal val="#ppt_y"/>
                                          </p:val>
                                        </p:tav>
                                      </p:tavLst>
                                    </p:anim>
                                  </p:childTnLst>
                                </p:cTn>
                              </p:par>
                              <p:par>
                                <p:cTn id="78" presetID="2" presetClass="entr" presetSubtype="8" fill="hold" grpId="0" nodeType="withEffect">
                                  <p:stCondLst>
                                    <p:cond delay="0"/>
                                  </p:stCondLst>
                                  <p:childTnLst>
                                    <p:set>
                                      <p:cBhvr>
                                        <p:cTn id="79" dur="1" fill="hold">
                                          <p:stCondLst>
                                            <p:cond delay="0"/>
                                          </p:stCondLst>
                                        </p:cTn>
                                        <p:tgtEl>
                                          <p:spTgt spid="37"/>
                                        </p:tgtEl>
                                        <p:attrNameLst>
                                          <p:attrName>style.visibility</p:attrName>
                                        </p:attrNameLst>
                                      </p:cBhvr>
                                      <p:to>
                                        <p:strVal val="visible"/>
                                      </p:to>
                                    </p:set>
                                    <p:anim calcmode="lin" valueType="num">
                                      <p:cBhvr additive="base">
                                        <p:cTn id="80" dur="500" fill="hold"/>
                                        <p:tgtEl>
                                          <p:spTgt spid="37"/>
                                        </p:tgtEl>
                                        <p:attrNameLst>
                                          <p:attrName>ppt_x</p:attrName>
                                        </p:attrNameLst>
                                      </p:cBhvr>
                                      <p:tavLst>
                                        <p:tav tm="0">
                                          <p:val>
                                            <p:strVal val="0-#ppt_w/2"/>
                                          </p:val>
                                        </p:tav>
                                        <p:tav tm="100000">
                                          <p:val>
                                            <p:strVal val="#ppt_x"/>
                                          </p:val>
                                        </p:tav>
                                      </p:tavLst>
                                    </p:anim>
                                    <p:anim calcmode="lin" valueType="num">
                                      <p:cBhvr additive="base">
                                        <p:cTn id="81" dur="500" fill="hold"/>
                                        <p:tgtEl>
                                          <p:spTgt spid="37"/>
                                        </p:tgtEl>
                                        <p:attrNameLst>
                                          <p:attrName>ppt_y</p:attrName>
                                        </p:attrNameLst>
                                      </p:cBhvr>
                                      <p:tavLst>
                                        <p:tav tm="0">
                                          <p:val>
                                            <p:strVal val="#ppt_y"/>
                                          </p:val>
                                        </p:tav>
                                        <p:tav tm="100000">
                                          <p:val>
                                            <p:strVal val="#ppt_y"/>
                                          </p:val>
                                        </p:tav>
                                      </p:tavLst>
                                    </p:anim>
                                  </p:childTnLst>
                                </p:cTn>
                              </p:par>
                            </p:childTnLst>
                          </p:cTn>
                        </p:par>
                        <p:par>
                          <p:cTn id="82" fill="hold">
                            <p:stCondLst>
                              <p:cond delay="6000"/>
                            </p:stCondLst>
                            <p:childTnLst>
                              <p:par>
                                <p:cTn id="83" presetID="22" presetClass="entr" presetSubtype="4" fill="hold" nodeType="afterEffect">
                                  <p:stCondLst>
                                    <p:cond delay="0"/>
                                  </p:stCondLst>
                                  <p:childTnLst>
                                    <p:set>
                                      <p:cBhvr>
                                        <p:cTn id="84" dur="1" fill="hold">
                                          <p:stCondLst>
                                            <p:cond delay="0"/>
                                          </p:stCondLst>
                                        </p:cTn>
                                        <p:tgtEl>
                                          <p:spTgt spid="34"/>
                                        </p:tgtEl>
                                        <p:attrNameLst>
                                          <p:attrName>style.visibility</p:attrName>
                                        </p:attrNameLst>
                                      </p:cBhvr>
                                      <p:to>
                                        <p:strVal val="visible"/>
                                      </p:to>
                                    </p:set>
                                    <p:animEffect transition="in" filter="wipe(down)">
                                      <p:cBhvr>
                                        <p:cTn id="85" dur="500"/>
                                        <p:tgtEl>
                                          <p:spTgt spid="34"/>
                                        </p:tgtEl>
                                      </p:cBhvr>
                                    </p:animEffect>
                                  </p:childTnLst>
                                </p:cTn>
                              </p:par>
                            </p:childTnLst>
                          </p:cTn>
                        </p:par>
                        <p:par>
                          <p:cTn id="86" fill="hold">
                            <p:stCondLst>
                              <p:cond delay="6500"/>
                            </p:stCondLst>
                            <p:childTnLst>
                              <p:par>
                                <p:cTn id="87" presetID="42" presetClass="entr" presetSubtype="0" fill="hold" grpId="0" nodeType="afterEffect">
                                  <p:stCondLst>
                                    <p:cond delay="0"/>
                                  </p:stCondLst>
                                  <p:childTnLst>
                                    <p:set>
                                      <p:cBhvr>
                                        <p:cTn id="88" dur="1" fill="hold">
                                          <p:stCondLst>
                                            <p:cond delay="0"/>
                                          </p:stCondLst>
                                        </p:cTn>
                                        <p:tgtEl>
                                          <p:spTgt spid="38"/>
                                        </p:tgtEl>
                                        <p:attrNameLst>
                                          <p:attrName>style.visibility</p:attrName>
                                        </p:attrNameLst>
                                      </p:cBhvr>
                                      <p:to>
                                        <p:strVal val="visible"/>
                                      </p:to>
                                    </p:set>
                                    <p:animEffect transition="in" filter="fade">
                                      <p:cBhvr>
                                        <p:cTn id="89" dur="1000"/>
                                        <p:tgtEl>
                                          <p:spTgt spid="38"/>
                                        </p:tgtEl>
                                      </p:cBhvr>
                                    </p:animEffect>
                                    <p:anim calcmode="lin" valueType="num">
                                      <p:cBhvr>
                                        <p:cTn id="90" dur="1000" fill="hold"/>
                                        <p:tgtEl>
                                          <p:spTgt spid="38"/>
                                        </p:tgtEl>
                                        <p:attrNameLst>
                                          <p:attrName>ppt_x</p:attrName>
                                        </p:attrNameLst>
                                      </p:cBhvr>
                                      <p:tavLst>
                                        <p:tav tm="0">
                                          <p:val>
                                            <p:strVal val="#ppt_x"/>
                                          </p:val>
                                        </p:tav>
                                        <p:tav tm="100000">
                                          <p:val>
                                            <p:strVal val="#ppt_x"/>
                                          </p:val>
                                        </p:tav>
                                      </p:tavLst>
                                    </p:anim>
                                    <p:anim calcmode="lin" valueType="num">
                                      <p:cBhvr>
                                        <p:cTn id="91"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p:bldP spid="9" grpId="0" animBg="1"/>
      <p:bldP spid="13" grpId="0" animBg="1"/>
      <p:bldP spid="17" grpId="0" animBg="1"/>
      <p:bldP spid="18" grpId="0" animBg="1"/>
      <p:bldP spid="22" grpId="0" animBg="1"/>
      <p:bldP spid="23" grpId="0" animBg="1"/>
      <p:bldP spid="27" grpId="0" animBg="1"/>
      <p:bldP spid="28" grpId="0" animBg="1"/>
      <p:bldP spid="32" grpId="0" animBg="1"/>
      <p:bldP spid="33" grpId="0" animBg="1"/>
      <p:bldP spid="37" grpId="0" animBg="1"/>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1539</TotalTime>
  <Words>1270</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2018-01-03T18:18:37Z</dcterms:modified>
</cp:coreProperties>
</file>