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4543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F7467"/>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57CCC6"/>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4CC8EC"/>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4C956"/>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FF7467"/>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4CC8EC"/>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F4C956"/>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57CCC6"/>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0835D438-C2D2-4BCC-9BCF-DC6D959FC7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73675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2018-11-20T17:14:04Z</dcterms:modified>
</cp:coreProperties>
</file>