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09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F7467"/>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4CC8E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4C956"/>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57CCC6"/>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3AF0B5E6-3FFF-4FE2-BF34-145EE185A8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647923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2018-11-20T17:02:02Z</dcterms:modified>
</cp:coreProperties>
</file>