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3727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solidFill>
            <a:schemeClr val="tx1">
              <a:alpha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solidFill>
            <a:schemeClr val="tx1">
              <a:alpha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66632056-F5E2-4560-B228-03FC423990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7368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1317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2018-11-20T17:01:03Z</dcterms:modified>
</cp:coreProperties>
</file>