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171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solidFill>
            <a:schemeClr val="tx1">
              <a:alpha val="65000"/>
            </a:schemeClr>
          </a:soli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2018</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chemeClr val="bg1"/>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chemeClr val="bg1"/>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chemeClr val="bg1"/>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chemeClr val="bg1"/>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chemeClr val="bg1"/>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chemeClr val="bg1"/>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chemeClr val="bg1"/>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chemeClr val="bg1"/>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chemeClr val="bg1"/>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chemeClr val="bg1"/>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chemeClr val="bg1"/>
                </a:solidFill>
                <a:latin typeface="Bernard MT Condensed" panose="02050806060905020404" pitchFamily="18" charset="0"/>
              </a:rPr>
              <a:t>2020</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FF928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FF74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4CC8EC"/>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F4C95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57CCC6"/>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FF928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46A0E192-516F-4BCA-8BCC-ECF310623D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522636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1297</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2018-11-20T17:00:09Z</dcterms:modified>
</cp:coreProperties>
</file>