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4840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338009" y="2256219"/>
            <a:ext cx="1686697" cy="5712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557978" y="3450488"/>
            <a:ext cx="1236067" cy="449427"/>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a:off x="3055951" y="4935774"/>
            <a:ext cx="2532049" cy="455942"/>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8860266" y="3742935"/>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237034" y="2095099"/>
            <a:ext cx="302651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4546B"/>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220892" y="4775759"/>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8397B1"/>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08E1915C-C163-4326-B351-C5E2127DB4CD}"/>
              </a:ext>
            </a:extLst>
          </p:cNvPr>
          <p:cNvGrpSpPr/>
          <p:nvPr/>
        </p:nvGrpSpPr>
        <p:grpSpPr>
          <a:xfrm>
            <a:off x="6139011" y="2226819"/>
            <a:ext cx="1656114" cy="2582807"/>
            <a:chOff x="6139011" y="2226819"/>
            <a:chExt cx="1656114" cy="2582807"/>
          </a:xfrm>
        </p:grpSpPr>
        <p:sp>
          <p:nvSpPr>
            <p:cNvPr id="77" name="Freeform: Shape 76">
              <a:extLst>
                <a:ext uri="{FF2B5EF4-FFF2-40B4-BE49-F238E27FC236}">
                  <a16:creationId xmlns:a16="http://schemas.microsoft.com/office/drawing/2014/main" id="{3A419752-370A-4057-91EF-EC5DEF27FCB5}"/>
                </a:ext>
              </a:extLst>
            </p:cNvPr>
            <p:cNvSpPr>
              <a:spLocks noChangeAspect="1"/>
            </p:cNvSpPr>
            <p:nvPr/>
          </p:nvSpPr>
          <p:spPr>
            <a:xfrm>
              <a:off x="6139011" y="2226819"/>
              <a:ext cx="1656114"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EF3425"/>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TextBox 82">
              <a:extLst>
                <a:ext uri="{FF2B5EF4-FFF2-40B4-BE49-F238E27FC236}">
                  <a16:creationId xmlns:a16="http://schemas.microsoft.com/office/drawing/2014/main" id="{2E55DCF3-D92E-4C81-9D0C-4C0535046F5F}"/>
                </a:ext>
              </a:extLst>
            </p:cNvPr>
            <p:cNvSpPr txBox="1"/>
            <p:nvPr/>
          </p:nvSpPr>
          <p:spPr>
            <a:xfrm>
              <a:off x="7085997" y="3120030"/>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21" name="Group 20">
            <a:extLst>
              <a:ext uri="{FF2B5EF4-FFF2-40B4-BE49-F238E27FC236}">
                <a16:creationId xmlns:a16="http://schemas.microsoft.com/office/drawing/2014/main" id="{CEC53A32-C5C7-4446-A909-E56321259987}"/>
              </a:ext>
            </a:extLst>
          </p:cNvPr>
          <p:cNvGrpSpPr/>
          <p:nvPr/>
        </p:nvGrpSpPr>
        <p:grpSpPr>
          <a:xfrm>
            <a:off x="4721905" y="4560374"/>
            <a:ext cx="2768339" cy="1047931"/>
            <a:chOff x="4721905" y="4560374"/>
            <a:chExt cx="2768339" cy="1047931"/>
          </a:xfrm>
        </p:grpSpPr>
        <p:sp>
          <p:nvSpPr>
            <p:cNvPr id="82" name="Freeform: Shape 81">
              <a:extLst>
                <a:ext uri="{FF2B5EF4-FFF2-40B4-BE49-F238E27FC236}">
                  <a16:creationId xmlns:a16="http://schemas.microsoft.com/office/drawing/2014/main" id="{7AC3B43E-F776-435C-91BF-28276219D19F}"/>
                </a:ext>
              </a:extLst>
            </p:cNvPr>
            <p:cNvSpPr>
              <a:spLocks noChangeAspect="1"/>
            </p:cNvSpPr>
            <p:nvPr/>
          </p:nvSpPr>
          <p:spPr>
            <a:xfrm>
              <a:off x="4721905" y="4560374"/>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8397B1"/>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637167BA-3F01-41A2-818C-A8945FE9A477}"/>
                </a:ext>
              </a:extLst>
            </p:cNvPr>
            <p:cNvSpPr txBox="1"/>
            <p:nvPr/>
          </p:nvSpPr>
          <p:spPr>
            <a:xfrm>
              <a:off x="5860009" y="5084339"/>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22" name="Group 21">
            <a:extLst>
              <a:ext uri="{FF2B5EF4-FFF2-40B4-BE49-F238E27FC236}">
                <a16:creationId xmlns:a16="http://schemas.microsoft.com/office/drawing/2014/main" id="{6A19D4EA-213D-4B9C-BE57-61535F089DE7}"/>
              </a:ext>
            </a:extLst>
          </p:cNvPr>
          <p:cNvGrpSpPr/>
          <p:nvPr/>
        </p:nvGrpSpPr>
        <p:grpSpPr>
          <a:xfrm>
            <a:off x="4411846" y="2227668"/>
            <a:ext cx="1639301" cy="2589870"/>
            <a:chOff x="4411846" y="2227668"/>
            <a:chExt cx="1639301" cy="2589870"/>
          </a:xfrm>
        </p:grpSpPr>
        <p:sp>
          <p:nvSpPr>
            <p:cNvPr id="70" name="Freeform: Shape 69">
              <a:extLst>
                <a:ext uri="{FF2B5EF4-FFF2-40B4-BE49-F238E27FC236}">
                  <a16:creationId xmlns:a16="http://schemas.microsoft.com/office/drawing/2014/main" id="{200AD1CB-7AA5-41F9-B2C0-C8AF17EFE4FE}"/>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44546B"/>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036B9208-31BC-4706-B0C7-D85B9C484019}"/>
                </a:ext>
              </a:extLst>
            </p:cNvPr>
            <p:cNvSpPr txBox="1"/>
            <p:nvPr/>
          </p:nvSpPr>
          <p:spPr>
            <a:xfrm>
              <a:off x="4654621" y="3120030"/>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86" name="Group 85">
            <a:extLst>
              <a:ext uri="{FF2B5EF4-FFF2-40B4-BE49-F238E27FC236}">
                <a16:creationId xmlns:a16="http://schemas.microsoft.com/office/drawing/2014/main" id="{F4B49DD9-661B-4DCD-A660-B13A7838B3D5}"/>
              </a:ext>
            </a:extLst>
          </p:cNvPr>
          <p:cNvGrpSpPr/>
          <p:nvPr/>
        </p:nvGrpSpPr>
        <p:grpSpPr>
          <a:xfrm>
            <a:off x="6310489" y="258228"/>
            <a:ext cx="5508978" cy="954108"/>
            <a:chOff x="3341511" y="258228"/>
            <a:chExt cx="5508978" cy="954108"/>
          </a:xfrm>
        </p:grpSpPr>
        <p:sp>
          <p:nvSpPr>
            <p:cNvPr id="87" name="TextBox 86">
              <a:extLst>
                <a:ext uri="{FF2B5EF4-FFF2-40B4-BE49-F238E27FC236}">
                  <a16:creationId xmlns:a16="http://schemas.microsoft.com/office/drawing/2014/main" id="{7679F73A-482A-4D87-AB79-EEA1F169E19E}"/>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8" name="TextBox 87">
              <a:extLst>
                <a:ext uri="{FF2B5EF4-FFF2-40B4-BE49-F238E27FC236}">
                  <a16:creationId xmlns:a16="http://schemas.microsoft.com/office/drawing/2014/main" id="{C2597066-0D1E-487A-8F61-9FF78CE50E8C}"/>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23" name="Picture 22">
            <a:hlinkClick r:id="rId2"/>
            <a:extLst>
              <a:ext uri="{FF2B5EF4-FFF2-40B4-BE49-F238E27FC236}">
                <a16:creationId xmlns:a16="http://schemas.microsoft.com/office/drawing/2014/main" id="{CE4271ED-CF9C-47FC-894C-371BC44990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284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750"/>
                                        <p:tgtEl>
                                          <p:spTgt spid="86"/>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330" fill="hold"/>
                                        <p:tgtEl>
                                          <p:spTgt spid="20"/>
                                        </p:tgtEl>
                                        <p:attrNameLst>
                                          <p:attrName>ppt_w</p:attrName>
                                        </p:attrNameLst>
                                      </p:cBhvr>
                                      <p:tavLst>
                                        <p:tav tm="0">
                                          <p:val>
                                            <p:fltVal val="0"/>
                                          </p:val>
                                        </p:tav>
                                        <p:tav tm="100000">
                                          <p:val>
                                            <p:strVal val="#ppt_w"/>
                                          </p:val>
                                        </p:tav>
                                      </p:tavLst>
                                    </p:anim>
                                    <p:anim calcmode="lin" valueType="num">
                                      <p:cBhvr>
                                        <p:cTn id="12" dur="330" fill="hold"/>
                                        <p:tgtEl>
                                          <p:spTgt spid="20"/>
                                        </p:tgtEl>
                                        <p:attrNameLst>
                                          <p:attrName>ppt_h</p:attrName>
                                        </p:attrNameLst>
                                      </p:cBhvr>
                                      <p:tavLst>
                                        <p:tav tm="0">
                                          <p:val>
                                            <p:fltVal val="0"/>
                                          </p:val>
                                        </p:tav>
                                        <p:tav tm="100000">
                                          <p:val>
                                            <p:strVal val="#ppt_h"/>
                                          </p:val>
                                        </p:tav>
                                      </p:tavLst>
                                    </p:anim>
                                    <p:animEffect transition="in" filter="fade">
                                      <p:cBhvr>
                                        <p:cTn id="13" dur="330"/>
                                        <p:tgtEl>
                                          <p:spTgt spid="20"/>
                                        </p:tgtEl>
                                      </p:cBhvr>
                                    </p:animEffect>
                                    <p:anim calcmode="lin" valueType="num">
                                      <p:cBhvr>
                                        <p:cTn id="14" dur="330" fill="hold"/>
                                        <p:tgtEl>
                                          <p:spTgt spid="20"/>
                                        </p:tgtEl>
                                        <p:attrNameLst>
                                          <p:attrName>ppt_x</p:attrName>
                                        </p:attrNameLst>
                                      </p:cBhvr>
                                      <p:tavLst>
                                        <p:tav tm="0">
                                          <p:val>
                                            <p:fltVal val="0.5"/>
                                          </p:val>
                                        </p:tav>
                                        <p:tav tm="100000">
                                          <p:val>
                                            <p:strVal val="#ppt_x"/>
                                          </p:val>
                                        </p:tav>
                                      </p:tavLst>
                                    </p:anim>
                                    <p:anim calcmode="lin" valueType="num">
                                      <p:cBhvr>
                                        <p:cTn id="15" dur="330" fill="hold"/>
                                        <p:tgtEl>
                                          <p:spTgt spid="20"/>
                                        </p:tgtEl>
                                        <p:attrNameLst>
                                          <p:attrName>ppt_y</p:attrName>
                                        </p:attrNameLst>
                                      </p:cBhvr>
                                      <p:tavLst>
                                        <p:tav tm="0">
                                          <p:val>
                                            <p:fltVal val="0.5"/>
                                          </p:val>
                                        </p:tav>
                                        <p:tav tm="100000">
                                          <p:val>
                                            <p:strVal val="#ppt_y"/>
                                          </p:val>
                                        </p:tav>
                                      </p:tavLst>
                                    </p:anim>
                                  </p:childTnLst>
                                </p:cTn>
                              </p:par>
                            </p:childTnLst>
                          </p:cTn>
                        </p:par>
                        <p:par>
                          <p:cTn id="16" fill="hold">
                            <p:stCondLst>
                              <p:cond delay="1080"/>
                            </p:stCondLst>
                            <p:childTnLst>
                              <p:par>
                                <p:cTn id="17" presetID="53" presetClass="entr" presetSubtype="528"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330" fill="hold"/>
                                        <p:tgtEl>
                                          <p:spTgt spid="21"/>
                                        </p:tgtEl>
                                        <p:attrNameLst>
                                          <p:attrName>ppt_w</p:attrName>
                                        </p:attrNameLst>
                                      </p:cBhvr>
                                      <p:tavLst>
                                        <p:tav tm="0">
                                          <p:val>
                                            <p:fltVal val="0"/>
                                          </p:val>
                                        </p:tav>
                                        <p:tav tm="100000">
                                          <p:val>
                                            <p:strVal val="#ppt_w"/>
                                          </p:val>
                                        </p:tav>
                                      </p:tavLst>
                                    </p:anim>
                                    <p:anim calcmode="lin" valueType="num">
                                      <p:cBhvr>
                                        <p:cTn id="20" dur="330" fill="hold"/>
                                        <p:tgtEl>
                                          <p:spTgt spid="21"/>
                                        </p:tgtEl>
                                        <p:attrNameLst>
                                          <p:attrName>ppt_h</p:attrName>
                                        </p:attrNameLst>
                                      </p:cBhvr>
                                      <p:tavLst>
                                        <p:tav tm="0">
                                          <p:val>
                                            <p:fltVal val="0"/>
                                          </p:val>
                                        </p:tav>
                                        <p:tav tm="100000">
                                          <p:val>
                                            <p:strVal val="#ppt_h"/>
                                          </p:val>
                                        </p:tav>
                                      </p:tavLst>
                                    </p:anim>
                                    <p:animEffect transition="in" filter="fade">
                                      <p:cBhvr>
                                        <p:cTn id="21" dur="330"/>
                                        <p:tgtEl>
                                          <p:spTgt spid="21"/>
                                        </p:tgtEl>
                                      </p:cBhvr>
                                    </p:animEffect>
                                    <p:anim calcmode="lin" valueType="num">
                                      <p:cBhvr>
                                        <p:cTn id="22" dur="330" fill="hold"/>
                                        <p:tgtEl>
                                          <p:spTgt spid="21"/>
                                        </p:tgtEl>
                                        <p:attrNameLst>
                                          <p:attrName>ppt_x</p:attrName>
                                        </p:attrNameLst>
                                      </p:cBhvr>
                                      <p:tavLst>
                                        <p:tav tm="0">
                                          <p:val>
                                            <p:fltVal val="0.5"/>
                                          </p:val>
                                        </p:tav>
                                        <p:tav tm="100000">
                                          <p:val>
                                            <p:strVal val="#ppt_x"/>
                                          </p:val>
                                        </p:tav>
                                      </p:tavLst>
                                    </p:anim>
                                    <p:anim calcmode="lin" valueType="num">
                                      <p:cBhvr>
                                        <p:cTn id="23" dur="330" fill="hold"/>
                                        <p:tgtEl>
                                          <p:spTgt spid="21"/>
                                        </p:tgtEl>
                                        <p:attrNameLst>
                                          <p:attrName>ppt_y</p:attrName>
                                        </p:attrNameLst>
                                      </p:cBhvr>
                                      <p:tavLst>
                                        <p:tav tm="0">
                                          <p:val>
                                            <p:fltVal val="0.5"/>
                                          </p:val>
                                        </p:tav>
                                        <p:tav tm="100000">
                                          <p:val>
                                            <p:strVal val="#ppt_y"/>
                                          </p:val>
                                        </p:tav>
                                      </p:tavLst>
                                    </p:anim>
                                  </p:childTnLst>
                                </p:cTn>
                              </p:par>
                            </p:childTnLst>
                          </p:cTn>
                        </p:par>
                        <p:par>
                          <p:cTn id="24" fill="hold">
                            <p:stCondLst>
                              <p:cond delay="1410"/>
                            </p:stCondLst>
                            <p:childTnLst>
                              <p:par>
                                <p:cTn id="25" presetID="53" presetClass="entr" presetSubtype="528"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330" fill="hold"/>
                                        <p:tgtEl>
                                          <p:spTgt spid="22"/>
                                        </p:tgtEl>
                                        <p:attrNameLst>
                                          <p:attrName>ppt_w</p:attrName>
                                        </p:attrNameLst>
                                      </p:cBhvr>
                                      <p:tavLst>
                                        <p:tav tm="0">
                                          <p:val>
                                            <p:fltVal val="0"/>
                                          </p:val>
                                        </p:tav>
                                        <p:tav tm="100000">
                                          <p:val>
                                            <p:strVal val="#ppt_w"/>
                                          </p:val>
                                        </p:tav>
                                      </p:tavLst>
                                    </p:anim>
                                    <p:anim calcmode="lin" valueType="num">
                                      <p:cBhvr>
                                        <p:cTn id="28" dur="330" fill="hold"/>
                                        <p:tgtEl>
                                          <p:spTgt spid="22"/>
                                        </p:tgtEl>
                                        <p:attrNameLst>
                                          <p:attrName>ppt_h</p:attrName>
                                        </p:attrNameLst>
                                      </p:cBhvr>
                                      <p:tavLst>
                                        <p:tav tm="0">
                                          <p:val>
                                            <p:fltVal val="0"/>
                                          </p:val>
                                        </p:tav>
                                        <p:tav tm="100000">
                                          <p:val>
                                            <p:strVal val="#ppt_h"/>
                                          </p:val>
                                        </p:tav>
                                      </p:tavLst>
                                    </p:anim>
                                    <p:animEffect transition="in" filter="fade">
                                      <p:cBhvr>
                                        <p:cTn id="29" dur="330"/>
                                        <p:tgtEl>
                                          <p:spTgt spid="22"/>
                                        </p:tgtEl>
                                      </p:cBhvr>
                                    </p:animEffect>
                                    <p:anim calcmode="lin" valueType="num">
                                      <p:cBhvr>
                                        <p:cTn id="30" dur="330" fill="hold"/>
                                        <p:tgtEl>
                                          <p:spTgt spid="22"/>
                                        </p:tgtEl>
                                        <p:attrNameLst>
                                          <p:attrName>ppt_x</p:attrName>
                                        </p:attrNameLst>
                                      </p:cBhvr>
                                      <p:tavLst>
                                        <p:tav tm="0">
                                          <p:val>
                                            <p:fltVal val="0.5"/>
                                          </p:val>
                                        </p:tav>
                                        <p:tav tm="100000">
                                          <p:val>
                                            <p:strVal val="#ppt_x"/>
                                          </p:val>
                                        </p:tav>
                                      </p:tavLst>
                                    </p:anim>
                                    <p:anim calcmode="lin" valueType="num">
                                      <p:cBhvr>
                                        <p:cTn id="31" dur="330" fill="hold"/>
                                        <p:tgtEl>
                                          <p:spTgt spid="22"/>
                                        </p:tgtEl>
                                        <p:attrNameLst>
                                          <p:attrName>ppt_y</p:attrName>
                                        </p:attrNameLst>
                                      </p:cBhvr>
                                      <p:tavLst>
                                        <p:tav tm="0">
                                          <p:val>
                                            <p:fltVal val="0.5"/>
                                          </p:val>
                                        </p:tav>
                                        <p:tav tm="100000">
                                          <p:val>
                                            <p:strVal val="#ppt_y"/>
                                          </p:val>
                                        </p:tav>
                                      </p:tavLst>
                                    </p:anim>
                                  </p:childTnLst>
                                </p:cTn>
                              </p:par>
                            </p:childTnLst>
                          </p:cTn>
                        </p:par>
                        <p:par>
                          <p:cTn id="32" fill="hold">
                            <p:stCondLst>
                              <p:cond delay="1740"/>
                            </p:stCondLst>
                            <p:childTnLst>
                              <p:par>
                                <p:cTn id="33" presetID="22" presetClass="entr" presetSubtype="8"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wipe(left)">
                                      <p:cBhvr>
                                        <p:cTn id="35" dur="500"/>
                                        <p:tgtEl>
                                          <p:spTgt spid="63"/>
                                        </p:tgtEl>
                                      </p:cBhvr>
                                    </p:animEffect>
                                  </p:childTnLst>
                                </p:cTn>
                              </p:par>
                            </p:childTnLst>
                          </p:cTn>
                        </p:par>
                        <p:par>
                          <p:cTn id="36" fill="hold">
                            <p:stCondLst>
                              <p:cond delay="2240"/>
                            </p:stCondLst>
                            <p:childTnLst>
                              <p:par>
                                <p:cTn id="37" presetID="42" presetClass="entr" presetSubtype="0" fill="hold" grpId="0" nodeType="afterEffect">
                                  <p:stCondLst>
                                    <p:cond delay="0"/>
                                  </p:stCondLst>
                                  <p:childTnLst>
                                    <p:set>
                                      <p:cBhvr>
                                        <p:cTn id="38" dur="1" fill="hold">
                                          <p:stCondLst>
                                            <p:cond delay="0"/>
                                          </p:stCondLst>
                                        </p:cTn>
                                        <p:tgtEl>
                                          <p:spTgt spid="75"/>
                                        </p:tgtEl>
                                        <p:attrNameLst>
                                          <p:attrName>style.visibility</p:attrName>
                                        </p:attrNameLst>
                                      </p:cBhvr>
                                      <p:to>
                                        <p:strVal val="visible"/>
                                      </p:to>
                                    </p:set>
                                    <p:animEffect transition="in" filter="fade">
                                      <p:cBhvr>
                                        <p:cTn id="39" dur="1000"/>
                                        <p:tgtEl>
                                          <p:spTgt spid="75"/>
                                        </p:tgtEl>
                                      </p:cBhvr>
                                    </p:animEffect>
                                    <p:anim calcmode="lin" valueType="num">
                                      <p:cBhvr>
                                        <p:cTn id="40" dur="1000" fill="hold"/>
                                        <p:tgtEl>
                                          <p:spTgt spid="75"/>
                                        </p:tgtEl>
                                        <p:attrNameLst>
                                          <p:attrName>ppt_x</p:attrName>
                                        </p:attrNameLst>
                                      </p:cBhvr>
                                      <p:tavLst>
                                        <p:tav tm="0">
                                          <p:val>
                                            <p:strVal val="#ppt_x"/>
                                          </p:val>
                                        </p:tav>
                                        <p:tav tm="100000">
                                          <p:val>
                                            <p:strVal val="#ppt_x"/>
                                          </p:val>
                                        </p:tav>
                                      </p:tavLst>
                                    </p:anim>
                                    <p:anim calcmode="lin" valueType="num">
                                      <p:cBhvr>
                                        <p:cTn id="41" dur="1000" fill="hold"/>
                                        <p:tgtEl>
                                          <p:spTgt spid="75"/>
                                        </p:tgtEl>
                                        <p:attrNameLst>
                                          <p:attrName>ppt_y</p:attrName>
                                        </p:attrNameLst>
                                      </p:cBhvr>
                                      <p:tavLst>
                                        <p:tav tm="0">
                                          <p:val>
                                            <p:strVal val="#ppt_y+.1"/>
                                          </p:val>
                                        </p:tav>
                                        <p:tav tm="100000">
                                          <p:val>
                                            <p:strVal val="#ppt_y"/>
                                          </p:val>
                                        </p:tav>
                                      </p:tavLst>
                                    </p:anim>
                                  </p:childTnLst>
                                </p:cTn>
                              </p:par>
                            </p:childTnLst>
                          </p:cTn>
                        </p:par>
                        <p:par>
                          <p:cTn id="42" fill="hold">
                            <p:stCondLst>
                              <p:cond delay="3240"/>
                            </p:stCondLst>
                            <p:childTnLst>
                              <p:par>
                                <p:cTn id="43" presetID="22" presetClass="entr" presetSubtype="2" fill="hold" nodeType="after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wipe(right)">
                                      <p:cBhvr>
                                        <p:cTn id="45" dur="500"/>
                                        <p:tgtEl>
                                          <p:spTgt spid="67"/>
                                        </p:tgtEl>
                                      </p:cBhvr>
                                    </p:animEffect>
                                  </p:childTnLst>
                                </p:cTn>
                              </p:par>
                            </p:childTnLst>
                          </p:cTn>
                        </p:par>
                        <p:par>
                          <p:cTn id="46" fill="hold">
                            <p:stCondLst>
                              <p:cond delay="3740"/>
                            </p:stCondLst>
                            <p:childTnLst>
                              <p:par>
                                <p:cTn id="47" presetID="42" presetClass="entr" presetSubtype="0" fill="hold" grpId="0" nodeType="afterEffect">
                                  <p:stCondLst>
                                    <p:cond delay="0"/>
                                  </p:stCondLst>
                                  <p:childTnLst>
                                    <p:set>
                                      <p:cBhvr>
                                        <p:cTn id="48" dur="1" fill="hold">
                                          <p:stCondLst>
                                            <p:cond delay="0"/>
                                          </p:stCondLst>
                                        </p:cTn>
                                        <p:tgtEl>
                                          <p:spTgt spid="81"/>
                                        </p:tgtEl>
                                        <p:attrNameLst>
                                          <p:attrName>style.visibility</p:attrName>
                                        </p:attrNameLst>
                                      </p:cBhvr>
                                      <p:to>
                                        <p:strVal val="visible"/>
                                      </p:to>
                                    </p:set>
                                    <p:animEffect transition="in" filter="fade">
                                      <p:cBhvr>
                                        <p:cTn id="49" dur="1000"/>
                                        <p:tgtEl>
                                          <p:spTgt spid="81"/>
                                        </p:tgtEl>
                                      </p:cBhvr>
                                    </p:animEffect>
                                    <p:anim calcmode="lin" valueType="num">
                                      <p:cBhvr>
                                        <p:cTn id="50" dur="1000" fill="hold"/>
                                        <p:tgtEl>
                                          <p:spTgt spid="81"/>
                                        </p:tgtEl>
                                        <p:attrNameLst>
                                          <p:attrName>ppt_x</p:attrName>
                                        </p:attrNameLst>
                                      </p:cBhvr>
                                      <p:tavLst>
                                        <p:tav tm="0">
                                          <p:val>
                                            <p:strVal val="#ppt_x"/>
                                          </p:val>
                                        </p:tav>
                                        <p:tav tm="100000">
                                          <p:val>
                                            <p:strVal val="#ppt_x"/>
                                          </p:val>
                                        </p:tav>
                                      </p:tavLst>
                                    </p:anim>
                                    <p:anim calcmode="lin" valueType="num">
                                      <p:cBhvr>
                                        <p:cTn id="51" dur="1000" fill="hold"/>
                                        <p:tgtEl>
                                          <p:spTgt spid="81"/>
                                        </p:tgtEl>
                                        <p:attrNameLst>
                                          <p:attrName>ppt_y</p:attrName>
                                        </p:attrNameLst>
                                      </p:cBhvr>
                                      <p:tavLst>
                                        <p:tav tm="0">
                                          <p:val>
                                            <p:strVal val="#ppt_y+.1"/>
                                          </p:val>
                                        </p:tav>
                                        <p:tav tm="100000">
                                          <p:val>
                                            <p:strVal val="#ppt_y"/>
                                          </p:val>
                                        </p:tav>
                                      </p:tavLst>
                                    </p:anim>
                                  </p:childTnLst>
                                </p:cTn>
                              </p:par>
                            </p:childTnLst>
                          </p:cTn>
                        </p:par>
                        <p:par>
                          <p:cTn id="52" fill="hold">
                            <p:stCondLst>
                              <p:cond delay="4740"/>
                            </p:stCondLst>
                            <p:childTnLst>
                              <p:par>
                                <p:cTn id="53" presetID="22" presetClass="entr" presetSubtype="2" fill="hold" nodeType="afterEffect">
                                  <p:stCondLst>
                                    <p:cond delay="0"/>
                                  </p:stCondLst>
                                  <p:childTnLst>
                                    <p:set>
                                      <p:cBhvr>
                                        <p:cTn id="54" dur="1" fill="hold">
                                          <p:stCondLst>
                                            <p:cond delay="0"/>
                                          </p:stCondLst>
                                        </p:cTn>
                                        <p:tgtEl>
                                          <p:spTgt spid="64"/>
                                        </p:tgtEl>
                                        <p:attrNameLst>
                                          <p:attrName>style.visibility</p:attrName>
                                        </p:attrNameLst>
                                      </p:cBhvr>
                                      <p:to>
                                        <p:strVal val="visible"/>
                                      </p:to>
                                    </p:set>
                                    <p:animEffect transition="in" filter="wipe(right)">
                                      <p:cBhvr>
                                        <p:cTn id="55" dur="500"/>
                                        <p:tgtEl>
                                          <p:spTgt spid="64"/>
                                        </p:tgtEl>
                                      </p:cBhvr>
                                    </p:animEffect>
                                  </p:childTnLst>
                                </p:cTn>
                              </p:par>
                            </p:childTnLst>
                          </p:cTn>
                        </p:par>
                        <p:par>
                          <p:cTn id="56" fill="hold">
                            <p:stCondLst>
                              <p:cond delay="5240"/>
                            </p:stCondLst>
                            <p:childTnLst>
                              <p:par>
                                <p:cTn id="57" presetID="42" presetClass="entr" presetSubtype="0" fill="hold" grpId="0" nodeType="afterEffect">
                                  <p:stCondLst>
                                    <p:cond delay="0"/>
                                  </p:stCondLst>
                                  <p:childTnLst>
                                    <p:set>
                                      <p:cBhvr>
                                        <p:cTn id="58" dur="1" fill="hold">
                                          <p:stCondLst>
                                            <p:cond delay="0"/>
                                          </p:stCondLst>
                                        </p:cTn>
                                        <p:tgtEl>
                                          <p:spTgt spid="79"/>
                                        </p:tgtEl>
                                        <p:attrNameLst>
                                          <p:attrName>style.visibility</p:attrName>
                                        </p:attrNameLst>
                                      </p:cBhvr>
                                      <p:to>
                                        <p:strVal val="visible"/>
                                      </p:to>
                                    </p:set>
                                    <p:animEffect transition="in" filter="fade">
                                      <p:cBhvr>
                                        <p:cTn id="59" dur="1000"/>
                                        <p:tgtEl>
                                          <p:spTgt spid="79"/>
                                        </p:tgtEl>
                                      </p:cBhvr>
                                    </p:animEffect>
                                    <p:anim calcmode="lin" valueType="num">
                                      <p:cBhvr>
                                        <p:cTn id="60" dur="1000" fill="hold"/>
                                        <p:tgtEl>
                                          <p:spTgt spid="79"/>
                                        </p:tgtEl>
                                        <p:attrNameLst>
                                          <p:attrName>ppt_x</p:attrName>
                                        </p:attrNameLst>
                                      </p:cBhvr>
                                      <p:tavLst>
                                        <p:tav tm="0">
                                          <p:val>
                                            <p:strVal val="#ppt_x"/>
                                          </p:val>
                                        </p:tav>
                                        <p:tav tm="100000">
                                          <p:val>
                                            <p:strVal val="#ppt_x"/>
                                          </p:val>
                                        </p:tav>
                                      </p:tavLst>
                                    </p:anim>
                                    <p:anim calcmode="lin" valueType="num">
                                      <p:cBhvr>
                                        <p:cTn id="61"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2018-01-03T18:17:39Z</dcterms:modified>
</cp:coreProperties>
</file>