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62899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FF928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AADF604F-A9C0-485E-9081-A261A4CA6B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0233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1361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2018-11-20T16:58:10Z</dcterms:modified>
</cp:coreProperties>
</file>