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5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102"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879418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 name="Group 50">
            <a:extLst>
              <a:ext uri="{FF2B5EF4-FFF2-40B4-BE49-F238E27FC236}">
                <a16:creationId xmlns:a16="http://schemas.microsoft.com/office/drawing/2014/main" id="{063474B3-7647-4089-8208-3F9238A4E440}"/>
              </a:ext>
            </a:extLst>
          </p:cNvPr>
          <p:cNvGrpSpPr>
            <a:grpSpLocks noChangeAspect="1"/>
          </p:cNvGrpSpPr>
          <p:nvPr/>
        </p:nvGrpSpPr>
        <p:grpSpPr>
          <a:xfrm>
            <a:off x="1482673" y="1505880"/>
            <a:ext cx="1893001" cy="1893005"/>
            <a:chOff x="3241866" y="1103796"/>
            <a:chExt cx="4627785" cy="4627785"/>
          </a:xfrm>
          <a:effectLst>
            <a:outerShdw blurRad="50800" dist="38100" dir="2700000" algn="tl" rotWithShape="0">
              <a:prstClr val="black">
                <a:alpha val="40000"/>
              </a:prstClr>
            </a:outerShdw>
          </a:effectLst>
        </p:grpSpPr>
        <p:sp>
          <p:nvSpPr>
            <p:cNvPr id="16" name="Oval 15">
              <a:extLst>
                <a:ext uri="{FF2B5EF4-FFF2-40B4-BE49-F238E27FC236}">
                  <a16:creationId xmlns:a16="http://schemas.microsoft.com/office/drawing/2014/main" id="{76380DE3-02C6-4B99-B546-B5E88C86A16B}"/>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val 1">
              <a:extLst>
                <a:ext uri="{FF2B5EF4-FFF2-40B4-BE49-F238E27FC236}">
                  <a16:creationId xmlns:a16="http://schemas.microsoft.com/office/drawing/2014/main" id="{B3F902B6-979E-49C5-9DE2-38592F45AE3F}"/>
                </a:ext>
              </a:extLst>
            </p:cNvPr>
            <p:cNvSpPr>
              <a:spLocks noChangeAspect="1"/>
            </p:cNvSpPr>
            <p:nvPr/>
          </p:nvSpPr>
          <p:spPr>
            <a:xfrm>
              <a:off x="3439563" y="1311640"/>
              <a:ext cx="4224938" cy="4224937"/>
            </a:xfrm>
            <a:prstGeom prst="ellipse">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 name="Oval 7">
            <a:extLst>
              <a:ext uri="{FF2B5EF4-FFF2-40B4-BE49-F238E27FC236}">
                <a16:creationId xmlns:a16="http://schemas.microsoft.com/office/drawing/2014/main" id="{10AD714D-0B48-4DA6-873B-4155B3FF0702}"/>
              </a:ext>
            </a:extLst>
          </p:cNvPr>
          <p:cNvSpPr>
            <a:spLocks noChangeAspect="1"/>
          </p:cNvSpPr>
          <p:nvPr/>
        </p:nvSpPr>
        <p:spPr>
          <a:xfrm>
            <a:off x="2264089" y="1081883"/>
            <a:ext cx="329217" cy="329218"/>
          </a:xfrm>
          <a:prstGeom prst="ellipse">
            <a:avLst/>
          </a:prstGeom>
          <a:solidFill>
            <a:srgbClr val="FF7467"/>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D3F68AB6-DBC6-4BC1-A532-CC9E92D91C14}"/>
              </a:ext>
            </a:extLst>
          </p:cNvPr>
          <p:cNvSpPr>
            <a:spLocks noChangeAspect="1"/>
          </p:cNvSpPr>
          <p:nvPr/>
        </p:nvSpPr>
        <p:spPr>
          <a:xfrm>
            <a:off x="3471556" y="2285873"/>
            <a:ext cx="329217" cy="329218"/>
          </a:xfrm>
          <a:prstGeom prst="ellipse">
            <a:avLst/>
          </a:prstGeom>
          <a:solidFill>
            <a:srgbClr val="FF7467"/>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748CCC60-8A16-475C-8615-161BF253B99B}"/>
              </a:ext>
            </a:extLst>
          </p:cNvPr>
          <p:cNvSpPr>
            <a:spLocks noChangeAspect="1"/>
          </p:cNvSpPr>
          <p:nvPr/>
        </p:nvSpPr>
        <p:spPr>
          <a:xfrm>
            <a:off x="2264089" y="3501638"/>
            <a:ext cx="329217" cy="329218"/>
          </a:xfrm>
          <a:prstGeom prst="ellipse">
            <a:avLst/>
          </a:prstGeom>
          <a:solidFill>
            <a:srgbClr val="FF7467"/>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82BD6582-1D08-40A6-B8A8-2F6EC527F5C3}"/>
              </a:ext>
            </a:extLst>
          </p:cNvPr>
          <p:cNvSpPr>
            <a:spLocks noChangeAspect="1"/>
          </p:cNvSpPr>
          <p:nvPr/>
        </p:nvSpPr>
        <p:spPr>
          <a:xfrm>
            <a:off x="1057573" y="2295876"/>
            <a:ext cx="329217" cy="32921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5C0E6652-7779-41C0-8369-90FA2E134BC2}"/>
              </a:ext>
            </a:extLst>
          </p:cNvPr>
          <p:cNvSpPr>
            <a:spLocks noChangeAspect="1"/>
          </p:cNvSpPr>
          <p:nvPr/>
        </p:nvSpPr>
        <p:spPr>
          <a:xfrm rot="18894773">
            <a:off x="1406943" y="1431999"/>
            <a:ext cx="329218" cy="329217"/>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9314399A-C8F7-4040-BB0C-E23CC3512BC6}"/>
              </a:ext>
            </a:extLst>
          </p:cNvPr>
          <p:cNvSpPr>
            <a:spLocks noChangeAspect="1"/>
          </p:cNvSpPr>
          <p:nvPr/>
        </p:nvSpPr>
        <p:spPr>
          <a:xfrm rot="18894773">
            <a:off x="3112092" y="1426946"/>
            <a:ext cx="329218" cy="329217"/>
          </a:xfrm>
          <a:prstGeom prst="ellipse">
            <a:avLst/>
          </a:prstGeom>
          <a:solidFill>
            <a:srgbClr val="FF7467"/>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8CD28A35-31E8-4D1E-9FBF-5F8AB7978524}"/>
              </a:ext>
            </a:extLst>
          </p:cNvPr>
          <p:cNvSpPr>
            <a:spLocks noChangeAspect="1"/>
          </p:cNvSpPr>
          <p:nvPr/>
        </p:nvSpPr>
        <p:spPr>
          <a:xfrm rot="18894773">
            <a:off x="3120563" y="3140421"/>
            <a:ext cx="329218" cy="329217"/>
          </a:xfrm>
          <a:prstGeom prst="ellipse">
            <a:avLst/>
          </a:prstGeom>
          <a:solidFill>
            <a:srgbClr val="FF7467"/>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id="{4BB49660-DDCC-41B4-9203-24EB99C79BF8}"/>
              </a:ext>
            </a:extLst>
          </p:cNvPr>
          <p:cNvSpPr>
            <a:spLocks noChangeAspect="1"/>
          </p:cNvSpPr>
          <p:nvPr/>
        </p:nvSpPr>
        <p:spPr>
          <a:xfrm rot="18894773">
            <a:off x="1414830" y="3143549"/>
            <a:ext cx="329218" cy="329217"/>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2483118D-A5CE-49B5-BF52-632EA0190514}"/>
              </a:ext>
            </a:extLst>
          </p:cNvPr>
          <p:cNvSpPr>
            <a:spLocks noChangeAspect="1"/>
          </p:cNvSpPr>
          <p:nvPr/>
        </p:nvSpPr>
        <p:spPr>
          <a:xfrm rot="20195033">
            <a:off x="1782841" y="1185829"/>
            <a:ext cx="329217" cy="32921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a:extLst>
              <a:ext uri="{FF2B5EF4-FFF2-40B4-BE49-F238E27FC236}">
                <a16:creationId xmlns:a16="http://schemas.microsoft.com/office/drawing/2014/main" id="{801E14D1-8B40-4AA4-A746-6C8DAD1922DB}"/>
              </a:ext>
            </a:extLst>
          </p:cNvPr>
          <p:cNvSpPr>
            <a:spLocks noChangeAspect="1"/>
          </p:cNvSpPr>
          <p:nvPr/>
        </p:nvSpPr>
        <p:spPr>
          <a:xfrm rot="20195033">
            <a:off x="3369336" y="1810806"/>
            <a:ext cx="329217" cy="329218"/>
          </a:xfrm>
          <a:prstGeom prst="ellipse">
            <a:avLst/>
          </a:prstGeom>
          <a:solidFill>
            <a:srgbClr val="FF7467"/>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id="{121C44FE-63A7-4A2F-8D4E-9EAE29BC2AC2}"/>
              </a:ext>
            </a:extLst>
          </p:cNvPr>
          <p:cNvSpPr>
            <a:spLocks noChangeAspect="1"/>
          </p:cNvSpPr>
          <p:nvPr/>
        </p:nvSpPr>
        <p:spPr>
          <a:xfrm rot="20195033">
            <a:off x="2744464" y="3406300"/>
            <a:ext cx="329217" cy="329218"/>
          </a:xfrm>
          <a:prstGeom prst="ellipse">
            <a:avLst/>
          </a:prstGeom>
          <a:solidFill>
            <a:srgbClr val="FF7467"/>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2F515525-909B-40B4-9C02-74B502D9D0CB}"/>
              </a:ext>
            </a:extLst>
          </p:cNvPr>
          <p:cNvSpPr>
            <a:spLocks noChangeAspect="1"/>
          </p:cNvSpPr>
          <p:nvPr/>
        </p:nvSpPr>
        <p:spPr>
          <a:xfrm rot="20195033">
            <a:off x="1158137" y="2779319"/>
            <a:ext cx="329217" cy="32921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a:extLst>
              <a:ext uri="{FF2B5EF4-FFF2-40B4-BE49-F238E27FC236}">
                <a16:creationId xmlns:a16="http://schemas.microsoft.com/office/drawing/2014/main" id="{217B4FD6-3FFD-4770-AA67-64872E44309E}"/>
              </a:ext>
            </a:extLst>
          </p:cNvPr>
          <p:cNvSpPr>
            <a:spLocks noChangeAspect="1"/>
          </p:cNvSpPr>
          <p:nvPr/>
        </p:nvSpPr>
        <p:spPr>
          <a:xfrm rot="17535054">
            <a:off x="1144128" y="1828177"/>
            <a:ext cx="329218" cy="329217"/>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a:extLst>
              <a:ext uri="{FF2B5EF4-FFF2-40B4-BE49-F238E27FC236}">
                <a16:creationId xmlns:a16="http://schemas.microsoft.com/office/drawing/2014/main" id="{7106FF76-2CA9-4D14-8EBE-595D0206DB80}"/>
              </a:ext>
            </a:extLst>
          </p:cNvPr>
          <p:cNvSpPr>
            <a:spLocks noChangeAspect="1"/>
          </p:cNvSpPr>
          <p:nvPr/>
        </p:nvSpPr>
        <p:spPr>
          <a:xfrm rot="17535054">
            <a:off x="2715682" y="1166529"/>
            <a:ext cx="329218" cy="329217"/>
          </a:xfrm>
          <a:prstGeom prst="ellipse">
            <a:avLst/>
          </a:prstGeom>
          <a:solidFill>
            <a:srgbClr val="FF7467"/>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9473C8BD-4D78-408A-B183-43E98F225099}"/>
              </a:ext>
            </a:extLst>
          </p:cNvPr>
          <p:cNvSpPr>
            <a:spLocks noChangeAspect="1"/>
          </p:cNvSpPr>
          <p:nvPr/>
        </p:nvSpPr>
        <p:spPr>
          <a:xfrm rot="17535054">
            <a:off x="3383689" y="2744449"/>
            <a:ext cx="329218" cy="329217"/>
          </a:xfrm>
          <a:prstGeom prst="ellipse">
            <a:avLst/>
          </a:prstGeom>
          <a:solidFill>
            <a:srgbClr val="FF7467"/>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a:extLst>
              <a:ext uri="{FF2B5EF4-FFF2-40B4-BE49-F238E27FC236}">
                <a16:creationId xmlns:a16="http://schemas.microsoft.com/office/drawing/2014/main" id="{824BE79E-62A8-47BF-A4C4-A8868EC4F1AF}"/>
              </a:ext>
            </a:extLst>
          </p:cNvPr>
          <p:cNvSpPr>
            <a:spLocks noChangeAspect="1"/>
          </p:cNvSpPr>
          <p:nvPr/>
        </p:nvSpPr>
        <p:spPr>
          <a:xfrm rot="17535054">
            <a:off x="1810854" y="3404546"/>
            <a:ext cx="329218" cy="329217"/>
          </a:xfrm>
          <a:prstGeom prst="ellipse">
            <a:avLst/>
          </a:prstGeom>
          <a:solidFill>
            <a:srgbClr val="FF7467"/>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a:extLst>
              <a:ext uri="{FF2B5EF4-FFF2-40B4-BE49-F238E27FC236}">
                <a16:creationId xmlns:a16="http://schemas.microsoft.com/office/drawing/2014/main" id="{CC537ACB-6C20-4EB2-A298-1C820A80CEC7}"/>
              </a:ext>
            </a:extLst>
          </p:cNvPr>
          <p:cNvSpPr txBox="1"/>
          <p:nvPr/>
        </p:nvSpPr>
        <p:spPr>
          <a:xfrm>
            <a:off x="757087" y="4054781"/>
            <a:ext cx="3302439" cy="1979003"/>
          </a:xfrm>
          <a:prstGeom prst="rect">
            <a:avLst/>
          </a:prstGeom>
          <a:noFill/>
        </p:spPr>
        <p:txBody>
          <a:bodyPr wrap="square" rtlCol="0">
            <a:spAutoFit/>
          </a:bodyPr>
          <a:lstStyle/>
          <a:p>
            <a:pPr algn="ctr" defTabSz="1219170">
              <a:spcBef>
                <a:spcPct val="20000"/>
              </a:spcBef>
              <a:defRPr/>
            </a:pPr>
            <a:r>
              <a:rPr lang="en-US" sz="1600" dirty="0">
                <a:solidFill>
                  <a:srgbClr val="FF7467"/>
                </a:solidFill>
                <a:latin typeface="Bernard MT Condensed" panose="02050806060905020404" pitchFamily="18" charset="0"/>
              </a:rPr>
              <a:t>LOREM IPSUM DOLOR</a:t>
            </a:r>
          </a:p>
          <a:p>
            <a:pPr algn="ctr" defTabSz="1219170">
              <a:spcBef>
                <a:spcPct val="20000"/>
              </a:spcBef>
              <a:defRPr/>
            </a:pPr>
            <a:endParaRPr lang="en-US" sz="1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endParaRPr lang="en-US" sz="1200" dirty="0">
              <a:solidFill>
                <a:schemeClr val="bg1"/>
              </a:solidFill>
              <a:latin typeface="Candara" panose="020E0502030303020204" pitchFamily="34" charset="0"/>
            </a:endParaRPr>
          </a:p>
        </p:txBody>
      </p:sp>
      <p:sp>
        <p:nvSpPr>
          <p:cNvPr id="54" name="TextBox 53">
            <a:extLst>
              <a:ext uri="{FF2B5EF4-FFF2-40B4-BE49-F238E27FC236}">
                <a16:creationId xmlns:a16="http://schemas.microsoft.com/office/drawing/2014/main" id="{0ADC62C1-3EB9-4F5C-9F70-42A3B054D783}"/>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55" name="Freeform 6">
            <a:extLst>
              <a:ext uri="{FF2B5EF4-FFF2-40B4-BE49-F238E27FC236}">
                <a16:creationId xmlns:a16="http://schemas.microsoft.com/office/drawing/2014/main" id="{83909C1E-5A5F-45C4-9534-61FB4FF18F0A}"/>
              </a:ext>
            </a:extLst>
          </p:cNvPr>
          <p:cNvSpPr>
            <a:spLocks noChangeAspect="1" noChangeArrowheads="1"/>
          </p:cNvSpPr>
          <p:nvPr/>
        </p:nvSpPr>
        <p:spPr bwMode="auto">
          <a:xfrm>
            <a:off x="2195523" y="1893015"/>
            <a:ext cx="457200" cy="386864"/>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chemeClr val="bg1"/>
          </a:solidFill>
          <a:ln>
            <a:noFill/>
          </a:ln>
          <a:effectLst/>
        </p:spPr>
        <p:txBody>
          <a:bodyPr wrap="none" anchor="ctr"/>
          <a:lstStyle/>
          <a:p>
            <a:endParaRPr lang="en-US"/>
          </a:p>
        </p:txBody>
      </p:sp>
      <p:sp>
        <p:nvSpPr>
          <p:cNvPr id="56" name="TextBox 55">
            <a:extLst>
              <a:ext uri="{FF2B5EF4-FFF2-40B4-BE49-F238E27FC236}">
                <a16:creationId xmlns:a16="http://schemas.microsoft.com/office/drawing/2014/main" id="{B4E83DC8-AAC9-4434-A4A2-B83656E12C85}"/>
              </a:ext>
            </a:extLst>
          </p:cNvPr>
          <p:cNvSpPr txBox="1"/>
          <p:nvPr/>
        </p:nvSpPr>
        <p:spPr>
          <a:xfrm>
            <a:off x="1926377" y="2393375"/>
            <a:ext cx="963858" cy="492443"/>
          </a:xfrm>
          <a:prstGeom prst="rect">
            <a:avLst/>
          </a:prstGeom>
          <a:noFill/>
        </p:spPr>
        <p:txBody>
          <a:bodyPr wrap="square" lIns="0" tIns="0" rIns="0" bIns="0" rtlCol="0" anchor="t">
            <a:spAutoFit/>
          </a:bodyPr>
          <a:lstStyle/>
          <a:p>
            <a:pPr algn="ctr"/>
            <a:r>
              <a:rPr lang="en-US" sz="3200" dirty="0">
                <a:solidFill>
                  <a:schemeClr val="bg1"/>
                </a:solidFill>
                <a:latin typeface="Bernard MT Condensed" panose="02050806060905020404" pitchFamily="18" charset="0"/>
              </a:rPr>
              <a:t>63%</a:t>
            </a:r>
          </a:p>
        </p:txBody>
      </p:sp>
      <p:grpSp>
        <p:nvGrpSpPr>
          <p:cNvPr id="57" name="Group 56">
            <a:extLst>
              <a:ext uri="{FF2B5EF4-FFF2-40B4-BE49-F238E27FC236}">
                <a16:creationId xmlns:a16="http://schemas.microsoft.com/office/drawing/2014/main" id="{0440D4A8-B82C-4C0C-9AAF-8A191EC802BE}"/>
              </a:ext>
            </a:extLst>
          </p:cNvPr>
          <p:cNvGrpSpPr>
            <a:grpSpLocks noChangeAspect="1"/>
          </p:cNvGrpSpPr>
          <p:nvPr/>
        </p:nvGrpSpPr>
        <p:grpSpPr>
          <a:xfrm>
            <a:off x="5186733" y="2146873"/>
            <a:ext cx="1893001" cy="1893005"/>
            <a:chOff x="3241866" y="1103796"/>
            <a:chExt cx="4627785" cy="4627785"/>
          </a:xfrm>
          <a:effectLst>
            <a:outerShdw blurRad="50800" dist="38100" dir="2700000" algn="tl" rotWithShape="0">
              <a:prstClr val="black">
                <a:alpha val="40000"/>
              </a:prstClr>
            </a:outerShdw>
          </a:effectLst>
        </p:grpSpPr>
        <p:sp>
          <p:nvSpPr>
            <p:cNvPr id="58" name="Oval 57">
              <a:extLst>
                <a:ext uri="{FF2B5EF4-FFF2-40B4-BE49-F238E27FC236}">
                  <a16:creationId xmlns:a16="http://schemas.microsoft.com/office/drawing/2014/main" id="{FB117ED0-4C69-4616-BFD6-BC7EC24806EA}"/>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Oval 58">
              <a:extLst>
                <a:ext uri="{FF2B5EF4-FFF2-40B4-BE49-F238E27FC236}">
                  <a16:creationId xmlns:a16="http://schemas.microsoft.com/office/drawing/2014/main" id="{211B2040-A58A-480B-B398-64C8A5EDB004}"/>
                </a:ext>
              </a:extLst>
            </p:cNvPr>
            <p:cNvSpPr>
              <a:spLocks noChangeAspect="1"/>
            </p:cNvSpPr>
            <p:nvPr/>
          </p:nvSpPr>
          <p:spPr>
            <a:xfrm>
              <a:off x="3439563" y="1311640"/>
              <a:ext cx="4224938" cy="4224937"/>
            </a:xfrm>
            <a:prstGeom prst="ellipse">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0" name="Oval 59">
            <a:extLst>
              <a:ext uri="{FF2B5EF4-FFF2-40B4-BE49-F238E27FC236}">
                <a16:creationId xmlns:a16="http://schemas.microsoft.com/office/drawing/2014/main" id="{7CB64329-BCFF-49B9-B7DF-17F2C850B2B0}"/>
              </a:ext>
            </a:extLst>
          </p:cNvPr>
          <p:cNvSpPr>
            <a:spLocks noChangeAspect="1"/>
          </p:cNvSpPr>
          <p:nvPr/>
        </p:nvSpPr>
        <p:spPr>
          <a:xfrm>
            <a:off x="5968149" y="1722876"/>
            <a:ext cx="329217" cy="329218"/>
          </a:xfrm>
          <a:prstGeom prst="ellipse">
            <a:avLst/>
          </a:prstGeom>
          <a:solidFill>
            <a:srgbClr val="4CC8EC"/>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Oval 60">
            <a:extLst>
              <a:ext uri="{FF2B5EF4-FFF2-40B4-BE49-F238E27FC236}">
                <a16:creationId xmlns:a16="http://schemas.microsoft.com/office/drawing/2014/main" id="{F8ABEB88-1EC3-42C4-9331-431AD270F6D9}"/>
              </a:ext>
            </a:extLst>
          </p:cNvPr>
          <p:cNvSpPr>
            <a:spLocks noChangeAspect="1"/>
          </p:cNvSpPr>
          <p:nvPr/>
        </p:nvSpPr>
        <p:spPr>
          <a:xfrm>
            <a:off x="7175616" y="2926866"/>
            <a:ext cx="329217" cy="329218"/>
          </a:xfrm>
          <a:prstGeom prst="ellipse">
            <a:avLst/>
          </a:prstGeom>
          <a:solidFill>
            <a:srgbClr val="4CC8EC"/>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a:extLst>
              <a:ext uri="{FF2B5EF4-FFF2-40B4-BE49-F238E27FC236}">
                <a16:creationId xmlns:a16="http://schemas.microsoft.com/office/drawing/2014/main" id="{3A93537D-5F1E-4158-B718-7A8FD7A16E33}"/>
              </a:ext>
            </a:extLst>
          </p:cNvPr>
          <p:cNvSpPr>
            <a:spLocks noChangeAspect="1"/>
          </p:cNvSpPr>
          <p:nvPr/>
        </p:nvSpPr>
        <p:spPr>
          <a:xfrm>
            <a:off x="5968149" y="4142631"/>
            <a:ext cx="329217" cy="329218"/>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a:extLst>
              <a:ext uri="{FF2B5EF4-FFF2-40B4-BE49-F238E27FC236}">
                <a16:creationId xmlns:a16="http://schemas.microsoft.com/office/drawing/2014/main" id="{23EA62FD-0F27-4ECA-A307-07A10CC8A227}"/>
              </a:ext>
            </a:extLst>
          </p:cNvPr>
          <p:cNvSpPr>
            <a:spLocks noChangeAspect="1"/>
          </p:cNvSpPr>
          <p:nvPr/>
        </p:nvSpPr>
        <p:spPr>
          <a:xfrm>
            <a:off x="4761633" y="2936869"/>
            <a:ext cx="329217" cy="32921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a:extLst>
              <a:ext uri="{FF2B5EF4-FFF2-40B4-BE49-F238E27FC236}">
                <a16:creationId xmlns:a16="http://schemas.microsoft.com/office/drawing/2014/main" id="{EAACD2EF-013F-4ED5-A1DC-8470F83E53D2}"/>
              </a:ext>
            </a:extLst>
          </p:cNvPr>
          <p:cNvSpPr>
            <a:spLocks noChangeAspect="1"/>
          </p:cNvSpPr>
          <p:nvPr/>
        </p:nvSpPr>
        <p:spPr>
          <a:xfrm rot="18894773">
            <a:off x="5111003" y="2072992"/>
            <a:ext cx="329218" cy="329217"/>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a:extLst>
              <a:ext uri="{FF2B5EF4-FFF2-40B4-BE49-F238E27FC236}">
                <a16:creationId xmlns:a16="http://schemas.microsoft.com/office/drawing/2014/main" id="{03A0633A-FF17-4724-92E6-BEC051B8C810}"/>
              </a:ext>
            </a:extLst>
          </p:cNvPr>
          <p:cNvSpPr>
            <a:spLocks noChangeAspect="1"/>
          </p:cNvSpPr>
          <p:nvPr/>
        </p:nvSpPr>
        <p:spPr>
          <a:xfrm rot="18894773">
            <a:off x="6816152" y="2067939"/>
            <a:ext cx="329218" cy="329217"/>
          </a:xfrm>
          <a:prstGeom prst="ellipse">
            <a:avLst/>
          </a:prstGeom>
          <a:solidFill>
            <a:srgbClr val="4CC8EC"/>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a:extLst>
              <a:ext uri="{FF2B5EF4-FFF2-40B4-BE49-F238E27FC236}">
                <a16:creationId xmlns:a16="http://schemas.microsoft.com/office/drawing/2014/main" id="{33AB43D7-73BE-4853-8175-02D528C6A094}"/>
              </a:ext>
            </a:extLst>
          </p:cNvPr>
          <p:cNvSpPr>
            <a:spLocks noChangeAspect="1"/>
          </p:cNvSpPr>
          <p:nvPr/>
        </p:nvSpPr>
        <p:spPr>
          <a:xfrm rot="18894773">
            <a:off x="6824623" y="3781414"/>
            <a:ext cx="329218" cy="329217"/>
          </a:xfrm>
          <a:prstGeom prst="ellipse">
            <a:avLst/>
          </a:prstGeom>
          <a:solidFill>
            <a:srgbClr val="4CC8EC"/>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Oval 66">
            <a:extLst>
              <a:ext uri="{FF2B5EF4-FFF2-40B4-BE49-F238E27FC236}">
                <a16:creationId xmlns:a16="http://schemas.microsoft.com/office/drawing/2014/main" id="{90C5C486-1F8C-4239-A289-910F9FED80C7}"/>
              </a:ext>
            </a:extLst>
          </p:cNvPr>
          <p:cNvSpPr>
            <a:spLocks noChangeAspect="1"/>
          </p:cNvSpPr>
          <p:nvPr/>
        </p:nvSpPr>
        <p:spPr>
          <a:xfrm rot="18894773">
            <a:off x="5118890" y="3784542"/>
            <a:ext cx="329218" cy="329217"/>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a:extLst>
              <a:ext uri="{FF2B5EF4-FFF2-40B4-BE49-F238E27FC236}">
                <a16:creationId xmlns:a16="http://schemas.microsoft.com/office/drawing/2014/main" id="{30B2615C-D844-41E5-B6A8-26B4C5CD7995}"/>
              </a:ext>
            </a:extLst>
          </p:cNvPr>
          <p:cNvSpPr>
            <a:spLocks noChangeAspect="1"/>
          </p:cNvSpPr>
          <p:nvPr/>
        </p:nvSpPr>
        <p:spPr>
          <a:xfrm rot="20195033">
            <a:off x="5486901" y="1826822"/>
            <a:ext cx="329217" cy="32921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a:extLst>
              <a:ext uri="{FF2B5EF4-FFF2-40B4-BE49-F238E27FC236}">
                <a16:creationId xmlns:a16="http://schemas.microsoft.com/office/drawing/2014/main" id="{8955597A-3D56-43D9-A146-77C27B507761}"/>
              </a:ext>
            </a:extLst>
          </p:cNvPr>
          <p:cNvSpPr>
            <a:spLocks noChangeAspect="1"/>
          </p:cNvSpPr>
          <p:nvPr/>
        </p:nvSpPr>
        <p:spPr>
          <a:xfrm rot="20195033">
            <a:off x="7073396" y="2451799"/>
            <a:ext cx="329217" cy="329218"/>
          </a:xfrm>
          <a:prstGeom prst="ellipse">
            <a:avLst/>
          </a:prstGeom>
          <a:solidFill>
            <a:srgbClr val="4CC8EC"/>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a:extLst>
              <a:ext uri="{FF2B5EF4-FFF2-40B4-BE49-F238E27FC236}">
                <a16:creationId xmlns:a16="http://schemas.microsoft.com/office/drawing/2014/main" id="{CD5C9664-58DD-44B3-8035-7B659A162F4A}"/>
              </a:ext>
            </a:extLst>
          </p:cNvPr>
          <p:cNvSpPr>
            <a:spLocks noChangeAspect="1"/>
          </p:cNvSpPr>
          <p:nvPr/>
        </p:nvSpPr>
        <p:spPr>
          <a:xfrm rot="20195033">
            <a:off x="6448524" y="4047293"/>
            <a:ext cx="329217" cy="329218"/>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Oval 70">
            <a:extLst>
              <a:ext uri="{FF2B5EF4-FFF2-40B4-BE49-F238E27FC236}">
                <a16:creationId xmlns:a16="http://schemas.microsoft.com/office/drawing/2014/main" id="{E9459EFA-4EE8-4871-9A61-E609AB97F3EE}"/>
              </a:ext>
            </a:extLst>
          </p:cNvPr>
          <p:cNvSpPr>
            <a:spLocks noChangeAspect="1"/>
          </p:cNvSpPr>
          <p:nvPr/>
        </p:nvSpPr>
        <p:spPr>
          <a:xfrm rot="20195033">
            <a:off x="4862197" y="3420312"/>
            <a:ext cx="329217" cy="32921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Oval 71">
            <a:extLst>
              <a:ext uri="{FF2B5EF4-FFF2-40B4-BE49-F238E27FC236}">
                <a16:creationId xmlns:a16="http://schemas.microsoft.com/office/drawing/2014/main" id="{1868E42A-35AB-4401-BEEC-3224CB472694}"/>
              </a:ext>
            </a:extLst>
          </p:cNvPr>
          <p:cNvSpPr>
            <a:spLocks noChangeAspect="1"/>
          </p:cNvSpPr>
          <p:nvPr/>
        </p:nvSpPr>
        <p:spPr>
          <a:xfrm rot="17535054">
            <a:off x="4848188" y="2469170"/>
            <a:ext cx="329218" cy="329217"/>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Oval 72">
            <a:extLst>
              <a:ext uri="{FF2B5EF4-FFF2-40B4-BE49-F238E27FC236}">
                <a16:creationId xmlns:a16="http://schemas.microsoft.com/office/drawing/2014/main" id="{0CC71172-2241-4D9C-B19D-7CC345871770}"/>
              </a:ext>
            </a:extLst>
          </p:cNvPr>
          <p:cNvSpPr>
            <a:spLocks noChangeAspect="1"/>
          </p:cNvSpPr>
          <p:nvPr/>
        </p:nvSpPr>
        <p:spPr>
          <a:xfrm rot="17535054">
            <a:off x="6419742" y="1807522"/>
            <a:ext cx="329218" cy="329217"/>
          </a:xfrm>
          <a:prstGeom prst="ellipse">
            <a:avLst/>
          </a:prstGeom>
          <a:solidFill>
            <a:srgbClr val="4CC8EC"/>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a:extLst>
              <a:ext uri="{FF2B5EF4-FFF2-40B4-BE49-F238E27FC236}">
                <a16:creationId xmlns:a16="http://schemas.microsoft.com/office/drawing/2014/main" id="{0C0284EC-9A98-4214-BC14-F6D7067BDB82}"/>
              </a:ext>
            </a:extLst>
          </p:cNvPr>
          <p:cNvSpPr>
            <a:spLocks noChangeAspect="1"/>
          </p:cNvSpPr>
          <p:nvPr/>
        </p:nvSpPr>
        <p:spPr>
          <a:xfrm rot="17535054">
            <a:off x="7087749" y="3385442"/>
            <a:ext cx="329218" cy="329217"/>
          </a:xfrm>
          <a:prstGeom prst="ellipse">
            <a:avLst/>
          </a:prstGeom>
          <a:solidFill>
            <a:srgbClr val="4CC8EC"/>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a:extLst>
              <a:ext uri="{FF2B5EF4-FFF2-40B4-BE49-F238E27FC236}">
                <a16:creationId xmlns:a16="http://schemas.microsoft.com/office/drawing/2014/main" id="{4FD45D77-AA4A-4AD2-9640-1DC6B53D1745}"/>
              </a:ext>
            </a:extLst>
          </p:cNvPr>
          <p:cNvSpPr>
            <a:spLocks noChangeAspect="1"/>
          </p:cNvSpPr>
          <p:nvPr/>
        </p:nvSpPr>
        <p:spPr>
          <a:xfrm rot="17535054">
            <a:off x="5514914" y="4045539"/>
            <a:ext cx="329218" cy="329217"/>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TextBox 75">
            <a:extLst>
              <a:ext uri="{FF2B5EF4-FFF2-40B4-BE49-F238E27FC236}">
                <a16:creationId xmlns:a16="http://schemas.microsoft.com/office/drawing/2014/main" id="{9EFC4106-9BB5-4BC5-871C-4169526C8519}"/>
              </a:ext>
            </a:extLst>
          </p:cNvPr>
          <p:cNvSpPr txBox="1"/>
          <p:nvPr/>
        </p:nvSpPr>
        <p:spPr>
          <a:xfrm>
            <a:off x="4461147" y="4695774"/>
            <a:ext cx="3302439" cy="1979003"/>
          </a:xfrm>
          <a:prstGeom prst="rect">
            <a:avLst/>
          </a:prstGeom>
          <a:noFill/>
        </p:spPr>
        <p:txBody>
          <a:bodyPr wrap="square" rtlCol="0">
            <a:spAutoFit/>
          </a:bodyPr>
          <a:lstStyle/>
          <a:p>
            <a:pPr algn="ctr" defTabSz="1219170">
              <a:spcBef>
                <a:spcPct val="20000"/>
              </a:spcBef>
              <a:defRPr/>
            </a:pPr>
            <a:r>
              <a:rPr lang="en-US" sz="1600" dirty="0">
                <a:solidFill>
                  <a:srgbClr val="4CC8EC"/>
                </a:solidFill>
                <a:latin typeface="Bernard MT Condensed" panose="02050806060905020404" pitchFamily="18" charset="0"/>
              </a:rPr>
              <a:t>LOREM IPSUM DOLOR</a:t>
            </a:r>
          </a:p>
          <a:p>
            <a:pPr algn="ctr" defTabSz="1219170">
              <a:spcBef>
                <a:spcPct val="20000"/>
              </a:spcBef>
              <a:defRPr/>
            </a:pPr>
            <a:endParaRPr lang="en-US" sz="1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endParaRPr lang="en-US" sz="1200" dirty="0">
              <a:solidFill>
                <a:schemeClr val="bg1"/>
              </a:solidFill>
              <a:latin typeface="Candara" panose="020E0502030303020204" pitchFamily="34" charset="0"/>
            </a:endParaRPr>
          </a:p>
        </p:txBody>
      </p:sp>
      <p:sp>
        <p:nvSpPr>
          <p:cNvPr id="78" name="TextBox 77">
            <a:extLst>
              <a:ext uri="{FF2B5EF4-FFF2-40B4-BE49-F238E27FC236}">
                <a16:creationId xmlns:a16="http://schemas.microsoft.com/office/drawing/2014/main" id="{871D10E0-E7B5-433D-81D2-9E644FBA8BDD}"/>
              </a:ext>
            </a:extLst>
          </p:cNvPr>
          <p:cNvSpPr txBox="1"/>
          <p:nvPr/>
        </p:nvSpPr>
        <p:spPr>
          <a:xfrm>
            <a:off x="5630437" y="3029018"/>
            <a:ext cx="963858" cy="492443"/>
          </a:xfrm>
          <a:prstGeom prst="rect">
            <a:avLst/>
          </a:prstGeom>
          <a:noFill/>
        </p:spPr>
        <p:txBody>
          <a:bodyPr wrap="square" lIns="0" tIns="0" rIns="0" bIns="0" rtlCol="0" anchor="t">
            <a:spAutoFit/>
          </a:bodyPr>
          <a:lstStyle/>
          <a:p>
            <a:pPr algn="ctr"/>
            <a:r>
              <a:rPr lang="en-US" sz="3200" dirty="0">
                <a:solidFill>
                  <a:schemeClr val="bg1"/>
                </a:solidFill>
                <a:latin typeface="Bernard MT Condensed" panose="02050806060905020404" pitchFamily="18" charset="0"/>
              </a:rPr>
              <a:t>39%</a:t>
            </a:r>
          </a:p>
        </p:txBody>
      </p:sp>
      <p:grpSp>
        <p:nvGrpSpPr>
          <p:cNvPr id="79" name="Group 78">
            <a:extLst>
              <a:ext uri="{FF2B5EF4-FFF2-40B4-BE49-F238E27FC236}">
                <a16:creationId xmlns:a16="http://schemas.microsoft.com/office/drawing/2014/main" id="{668AD7DF-BF2B-48FA-BE37-268F68A33169}"/>
              </a:ext>
            </a:extLst>
          </p:cNvPr>
          <p:cNvGrpSpPr>
            <a:grpSpLocks noChangeAspect="1"/>
          </p:cNvGrpSpPr>
          <p:nvPr/>
        </p:nvGrpSpPr>
        <p:grpSpPr>
          <a:xfrm>
            <a:off x="8783979" y="1499886"/>
            <a:ext cx="1893001" cy="1893005"/>
            <a:chOff x="3241866" y="1103796"/>
            <a:chExt cx="4627785" cy="4627785"/>
          </a:xfrm>
          <a:effectLst>
            <a:outerShdw blurRad="50800" dist="38100" dir="2700000" algn="tl" rotWithShape="0">
              <a:prstClr val="black">
                <a:alpha val="40000"/>
              </a:prstClr>
            </a:outerShdw>
          </a:effectLst>
        </p:grpSpPr>
        <p:sp>
          <p:nvSpPr>
            <p:cNvPr id="80" name="Oval 79">
              <a:extLst>
                <a:ext uri="{FF2B5EF4-FFF2-40B4-BE49-F238E27FC236}">
                  <a16:creationId xmlns:a16="http://schemas.microsoft.com/office/drawing/2014/main" id="{E6097112-5709-4E8B-9D1F-9AB5DE375656}"/>
                </a:ext>
              </a:extLst>
            </p:cNvPr>
            <p:cNvSpPr>
              <a:spLocks noChangeAspect="1"/>
            </p:cNvSpPr>
            <p:nvPr/>
          </p:nvSpPr>
          <p:spPr>
            <a:xfrm>
              <a:off x="3241866" y="1103796"/>
              <a:ext cx="4627785" cy="4627785"/>
            </a:xfrm>
            <a:prstGeom prst="ellipse">
              <a:avLst/>
            </a:prstGeom>
            <a:solidFill>
              <a:schemeClr val="bg1"/>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Oval 80">
              <a:extLst>
                <a:ext uri="{FF2B5EF4-FFF2-40B4-BE49-F238E27FC236}">
                  <a16:creationId xmlns:a16="http://schemas.microsoft.com/office/drawing/2014/main" id="{FAF9D101-0C50-4474-B87A-F34C60557626}"/>
                </a:ext>
              </a:extLst>
            </p:cNvPr>
            <p:cNvSpPr>
              <a:spLocks noChangeAspect="1"/>
            </p:cNvSpPr>
            <p:nvPr/>
          </p:nvSpPr>
          <p:spPr>
            <a:xfrm>
              <a:off x="3439563" y="1311640"/>
              <a:ext cx="4224938" cy="4224937"/>
            </a:xfrm>
            <a:prstGeom prst="ellipse">
              <a:avLst/>
            </a:pr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2" name="Oval 81">
            <a:extLst>
              <a:ext uri="{FF2B5EF4-FFF2-40B4-BE49-F238E27FC236}">
                <a16:creationId xmlns:a16="http://schemas.microsoft.com/office/drawing/2014/main" id="{EBE58581-60CF-47B1-A783-3175C1BACF33}"/>
              </a:ext>
            </a:extLst>
          </p:cNvPr>
          <p:cNvSpPr>
            <a:spLocks noChangeAspect="1"/>
          </p:cNvSpPr>
          <p:nvPr/>
        </p:nvSpPr>
        <p:spPr>
          <a:xfrm>
            <a:off x="9565395" y="1075889"/>
            <a:ext cx="329217" cy="329218"/>
          </a:xfrm>
          <a:prstGeom prst="ellipse">
            <a:avLst/>
          </a:prstGeom>
          <a:solidFill>
            <a:srgbClr val="F4C956"/>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Oval 82">
            <a:extLst>
              <a:ext uri="{FF2B5EF4-FFF2-40B4-BE49-F238E27FC236}">
                <a16:creationId xmlns:a16="http://schemas.microsoft.com/office/drawing/2014/main" id="{E946D6FC-B620-46E9-8434-26959C36F16C}"/>
              </a:ext>
            </a:extLst>
          </p:cNvPr>
          <p:cNvSpPr>
            <a:spLocks noChangeAspect="1"/>
          </p:cNvSpPr>
          <p:nvPr/>
        </p:nvSpPr>
        <p:spPr>
          <a:xfrm>
            <a:off x="10772862" y="2279879"/>
            <a:ext cx="329217" cy="329218"/>
          </a:xfrm>
          <a:prstGeom prst="ellipse">
            <a:avLst/>
          </a:prstGeom>
          <a:solidFill>
            <a:srgbClr val="F4C956"/>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83">
            <a:extLst>
              <a:ext uri="{FF2B5EF4-FFF2-40B4-BE49-F238E27FC236}">
                <a16:creationId xmlns:a16="http://schemas.microsoft.com/office/drawing/2014/main" id="{09EA1039-412B-4F4F-B910-AE7D0D37F043}"/>
              </a:ext>
            </a:extLst>
          </p:cNvPr>
          <p:cNvSpPr>
            <a:spLocks noChangeAspect="1"/>
          </p:cNvSpPr>
          <p:nvPr/>
        </p:nvSpPr>
        <p:spPr>
          <a:xfrm>
            <a:off x="9565395" y="3495644"/>
            <a:ext cx="329217" cy="329218"/>
          </a:xfrm>
          <a:prstGeom prst="ellipse">
            <a:avLst/>
          </a:prstGeom>
          <a:solidFill>
            <a:srgbClr val="F4C956"/>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Oval 84">
            <a:extLst>
              <a:ext uri="{FF2B5EF4-FFF2-40B4-BE49-F238E27FC236}">
                <a16:creationId xmlns:a16="http://schemas.microsoft.com/office/drawing/2014/main" id="{2D9330B3-CA03-4944-8651-B089EC2288A3}"/>
              </a:ext>
            </a:extLst>
          </p:cNvPr>
          <p:cNvSpPr>
            <a:spLocks noChangeAspect="1"/>
          </p:cNvSpPr>
          <p:nvPr/>
        </p:nvSpPr>
        <p:spPr>
          <a:xfrm>
            <a:off x="8358879" y="2289882"/>
            <a:ext cx="329217" cy="329218"/>
          </a:xfrm>
          <a:prstGeom prst="ellipse">
            <a:avLst/>
          </a:prstGeom>
          <a:solidFill>
            <a:srgbClr val="F4C956"/>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a:extLst>
              <a:ext uri="{FF2B5EF4-FFF2-40B4-BE49-F238E27FC236}">
                <a16:creationId xmlns:a16="http://schemas.microsoft.com/office/drawing/2014/main" id="{AFCC9B03-9942-4283-9351-B8BFBB5835F2}"/>
              </a:ext>
            </a:extLst>
          </p:cNvPr>
          <p:cNvSpPr>
            <a:spLocks noChangeAspect="1"/>
          </p:cNvSpPr>
          <p:nvPr/>
        </p:nvSpPr>
        <p:spPr>
          <a:xfrm rot="18894773">
            <a:off x="8708249" y="1426005"/>
            <a:ext cx="329218" cy="329217"/>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Oval 86">
            <a:extLst>
              <a:ext uri="{FF2B5EF4-FFF2-40B4-BE49-F238E27FC236}">
                <a16:creationId xmlns:a16="http://schemas.microsoft.com/office/drawing/2014/main" id="{3EF9CE64-3B91-4EB6-A366-19DD431E2116}"/>
              </a:ext>
            </a:extLst>
          </p:cNvPr>
          <p:cNvSpPr>
            <a:spLocks noChangeAspect="1"/>
          </p:cNvSpPr>
          <p:nvPr/>
        </p:nvSpPr>
        <p:spPr>
          <a:xfrm rot="18894773">
            <a:off x="10413398" y="1420952"/>
            <a:ext cx="329218" cy="329217"/>
          </a:xfrm>
          <a:prstGeom prst="ellipse">
            <a:avLst/>
          </a:prstGeom>
          <a:solidFill>
            <a:srgbClr val="F4C956"/>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87">
            <a:extLst>
              <a:ext uri="{FF2B5EF4-FFF2-40B4-BE49-F238E27FC236}">
                <a16:creationId xmlns:a16="http://schemas.microsoft.com/office/drawing/2014/main" id="{73D362CD-03F9-4DF6-954A-D6367159BAF0}"/>
              </a:ext>
            </a:extLst>
          </p:cNvPr>
          <p:cNvSpPr>
            <a:spLocks noChangeAspect="1"/>
          </p:cNvSpPr>
          <p:nvPr/>
        </p:nvSpPr>
        <p:spPr>
          <a:xfrm rot="18894773">
            <a:off x="10421869" y="3134427"/>
            <a:ext cx="329218" cy="329217"/>
          </a:xfrm>
          <a:prstGeom prst="ellipse">
            <a:avLst/>
          </a:prstGeom>
          <a:solidFill>
            <a:srgbClr val="F4C956"/>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Oval 88">
            <a:extLst>
              <a:ext uri="{FF2B5EF4-FFF2-40B4-BE49-F238E27FC236}">
                <a16:creationId xmlns:a16="http://schemas.microsoft.com/office/drawing/2014/main" id="{4913F739-5D8B-49CE-B49B-A1FF9BE1E378}"/>
              </a:ext>
            </a:extLst>
          </p:cNvPr>
          <p:cNvSpPr>
            <a:spLocks noChangeAspect="1"/>
          </p:cNvSpPr>
          <p:nvPr/>
        </p:nvSpPr>
        <p:spPr>
          <a:xfrm rot="18894773">
            <a:off x="8716136" y="3137555"/>
            <a:ext cx="329218" cy="329217"/>
          </a:xfrm>
          <a:prstGeom prst="ellipse">
            <a:avLst/>
          </a:prstGeom>
          <a:solidFill>
            <a:srgbClr val="F4C956"/>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Oval 89">
            <a:extLst>
              <a:ext uri="{FF2B5EF4-FFF2-40B4-BE49-F238E27FC236}">
                <a16:creationId xmlns:a16="http://schemas.microsoft.com/office/drawing/2014/main" id="{4BEC2C86-DC99-4FE0-8DF1-FDC1DB71B240}"/>
              </a:ext>
            </a:extLst>
          </p:cNvPr>
          <p:cNvSpPr>
            <a:spLocks noChangeAspect="1"/>
          </p:cNvSpPr>
          <p:nvPr/>
        </p:nvSpPr>
        <p:spPr>
          <a:xfrm rot="20195033">
            <a:off x="9084147" y="1179835"/>
            <a:ext cx="329217" cy="32921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a:extLst>
              <a:ext uri="{FF2B5EF4-FFF2-40B4-BE49-F238E27FC236}">
                <a16:creationId xmlns:a16="http://schemas.microsoft.com/office/drawing/2014/main" id="{A60D372E-F77E-4464-B396-67D71B06FC8D}"/>
              </a:ext>
            </a:extLst>
          </p:cNvPr>
          <p:cNvSpPr>
            <a:spLocks noChangeAspect="1"/>
          </p:cNvSpPr>
          <p:nvPr/>
        </p:nvSpPr>
        <p:spPr>
          <a:xfrm rot="20195033">
            <a:off x="10670642" y="1804812"/>
            <a:ext cx="329217" cy="329218"/>
          </a:xfrm>
          <a:prstGeom prst="ellipse">
            <a:avLst/>
          </a:prstGeom>
          <a:solidFill>
            <a:srgbClr val="F4C956"/>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a:extLst>
              <a:ext uri="{FF2B5EF4-FFF2-40B4-BE49-F238E27FC236}">
                <a16:creationId xmlns:a16="http://schemas.microsoft.com/office/drawing/2014/main" id="{45D4DB94-5B42-4752-8C82-08B605DAA577}"/>
              </a:ext>
            </a:extLst>
          </p:cNvPr>
          <p:cNvSpPr>
            <a:spLocks noChangeAspect="1"/>
          </p:cNvSpPr>
          <p:nvPr/>
        </p:nvSpPr>
        <p:spPr>
          <a:xfrm rot="20195033">
            <a:off x="10045770" y="3400306"/>
            <a:ext cx="329217" cy="329218"/>
          </a:xfrm>
          <a:prstGeom prst="ellipse">
            <a:avLst/>
          </a:prstGeom>
          <a:solidFill>
            <a:srgbClr val="F4C956"/>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Oval 92">
            <a:extLst>
              <a:ext uri="{FF2B5EF4-FFF2-40B4-BE49-F238E27FC236}">
                <a16:creationId xmlns:a16="http://schemas.microsoft.com/office/drawing/2014/main" id="{F2B130A1-563A-4456-AF5F-7F7699820E3C}"/>
              </a:ext>
            </a:extLst>
          </p:cNvPr>
          <p:cNvSpPr>
            <a:spLocks noChangeAspect="1"/>
          </p:cNvSpPr>
          <p:nvPr/>
        </p:nvSpPr>
        <p:spPr>
          <a:xfrm rot="20195033">
            <a:off x="8459443" y="2773325"/>
            <a:ext cx="329217" cy="329218"/>
          </a:xfrm>
          <a:prstGeom prst="ellipse">
            <a:avLst/>
          </a:prstGeom>
          <a:solidFill>
            <a:srgbClr val="F4C956"/>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Oval 93">
            <a:extLst>
              <a:ext uri="{FF2B5EF4-FFF2-40B4-BE49-F238E27FC236}">
                <a16:creationId xmlns:a16="http://schemas.microsoft.com/office/drawing/2014/main" id="{238005CE-FFB8-4A8A-9E2A-F2B8375F57F4}"/>
              </a:ext>
            </a:extLst>
          </p:cNvPr>
          <p:cNvSpPr>
            <a:spLocks noChangeAspect="1"/>
          </p:cNvSpPr>
          <p:nvPr/>
        </p:nvSpPr>
        <p:spPr>
          <a:xfrm rot="17535054">
            <a:off x="8445434" y="1822183"/>
            <a:ext cx="329218" cy="329217"/>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Oval 94">
            <a:extLst>
              <a:ext uri="{FF2B5EF4-FFF2-40B4-BE49-F238E27FC236}">
                <a16:creationId xmlns:a16="http://schemas.microsoft.com/office/drawing/2014/main" id="{9C7F63B9-F2DC-4510-857C-4F400D3DBDFF}"/>
              </a:ext>
            </a:extLst>
          </p:cNvPr>
          <p:cNvSpPr>
            <a:spLocks noChangeAspect="1"/>
          </p:cNvSpPr>
          <p:nvPr/>
        </p:nvSpPr>
        <p:spPr>
          <a:xfrm rot="17535054">
            <a:off x="10016988" y="1160535"/>
            <a:ext cx="329218" cy="329217"/>
          </a:xfrm>
          <a:prstGeom prst="ellipse">
            <a:avLst/>
          </a:prstGeom>
          <a:solidFill>
            <a:srgbClr val="F4C956"/>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Oval 95">
            <a:extLst>
              <a:ext uri="{FF2B5EF4-FFF2-40B4-BE49-F238E27FC236}">
                <a16:creationId xmlns:a16="http://schemas.microsoft.com/office/drawing/2014/main" id="{65D3341F-0387-4481-908F-F0C2DCA9DEB4}"/>
              </a:ext>
            </a:extLst>
          </p:cNvPr>
          <p:cNvSpPr>
            <a:spLocks noChangeAspect="1"/>
          </p:cNvSpPr>
          <p:nvPr/>
        </p:nvSpPr>
        <p:spPr>
          <a:xfrm rot="17535054">
            <a:off x="10684995" y="2738455"/>
            <a:ext cx="329218" cy="329217"/>
          </a:xfrm>
          <a:prstGeom prst="ellipse">
            <a:avLst/>
          </a:prstGeom>
          <a:solidFill>
            <a:srgbClr val="F4C956"/>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Oval 96">
            <a:extLst>
              <a:ext uri="{FF2B5EF4-FFF2-40B4-BE49-F238E27FC236}">
                <a16:creationId xmlns:a16="http://schemas.microsoft.com/office/drawing/2014/main" id="{AFECA9C1-05FD-4168-9757-AA0F44CAAFB1}"/>
              </a:ext>
            </a:extLst>
          </p:cNvPr>
          <p:cNvSpPr>
            <a:spLocks noChangeAspect="1"/>
          </p:cNvSpPr>
          <p:nvPr/>
        </p:nvSpPr>
        <p:spPr>
          <a:xfrm rot="17535054">
            <a:off x="9112160" y="3398552"/>
            <a:ext cx="329218" cy="329217"/>
          </a:xfrm>
          <a:prstGeom prst="ellipse">
            <a:avLst/>
          </a:prstGeom>
          <a:solidFill>
            <a:srgbClr val="F4C956"/>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TextBox 97">
            <a:extLst>
              <a:ext uri="{FF2B5EF4-FFF2-40B4-BE49-F238E27FC236}">
                <a16:creationId xmlns:a16="http://schemas.microsoft.com/office/drawing/2014/main" id="{E15F84CF-985C-4A49-9ACD-49FA682C003E}"/>
              </a:ext>
            </a:extLst>
          </p:cNvPr>
          <p:cNvSpPr txBox="1"/>
          <p:nvPr/>
        </p:nvSpPr>
        <p:spPr>
          <a:xfrm>
            <a:off x="8058393" y="4048787"/>
            <a:ext cx="3302439" cy="1979003"/>
          </a:xfrm>
          <a:prstGeom prst="rect">
            <a:avLst/>
          </a:prstGeom>
          <a:noFill/>
        </p:spPr>
        <p:txBody>
          <a:bodyPr wrap="square" rtlCol="0">
            <a:spAutoFit/>
          </a:bodyPr>
          <a:lstStyle/>
          <a:p>
            <a:pPr algn="ctr" defTabSz="1219170">
              <a:spcBef>
                <a:spcPct val="20000"/>
              </a:spcBef>
              <a:defRPr/>
            </a:pPr>
            <a:r>
              <a:rPr lang="en-US" sz="1600" dirty="0">
                <a:solidFill>
                  <a:srgbClr val="F4C956"/>
                </a:solidFill>
                <a:latin typeface="Bernard MT Condensed" panose="02050806060905020404" pitchFamily="18" charset="0"/>
              </a:rPr>
              <a:t>LOREM IPSUM DOLOR</a:t>
            </a:r>
          </a:p>
          <a:p>
            <a:pPr algn="ctr" defTabSz="1219170">
              <a:spcBef>
                <a:spcPct val="20000"/>
              </a:spcBef>
              <a:defRPr/>
            </a:pPr>
            <a:endParaRPr lang="en-US" sz="1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endParaRPr lang="en-US" sz="1200" dirty="0">
              <a:solidFill>
                <a:schemeClr val="bg1"/>
              </a:solidFill>
              <a:latin typeface="Candara" panose="020E0502030303020204" pitchFamily="34" charset="0"/>
            </a:endParaRPr>
          </a:p>
        </p:txBody>
      </p:sp>
      <p:sp>
        <p:nvSpPr>
          <p:cNvPr id="100" name="TextBox 99">
            <a:extLst>
              <a:ext uri="{FF2B5EF4-FFF2-40B4-BE49-F238E27FC236}">
                <a16:creationId xmlns:a16="http://schemas.microsoft.com/office/drawing/2014/main" id="{DC68C223-7410-43FF-AED4-F3025285443D}"/>
              </a:ext>
            </a:extLst>
          </p:cNvPr>
          <p:cNvSpPr txBox="1"/>
          <p:nvPr/>
        </p:nvSpPr>
        <p:spPr>
          <a:xfrm>
            <a:off x="9242359" y="2376798"/>
            <a:ext cx="963858" cy="492443"/>
          </a:xfrm>
          <a:prstGeom prst="rect">
            <a:avLst/>
          </a:prstGeom>
          <a:noFill/>
        </p:spPr>
        <p:txBody>
          <a:bodyPr wrap="square" lIns="0" tIns="0" rIns="0" bIns="0" rtlCol="0" anchor="t">
            <a:spAutoFit/>
          </a:bodyPr>
          <a:lstStyle/>
          <a:p>
            <a:pPr algn="ctr"/>
            <a:r>
              <a:rPr lang="en-US" sz="3200" dirty="0">
                <a:solidFill>
                  <a:schemeClr val="bg1"/>
                </a:solidFill>
                <a:latin typeface="Bernard MT Condensed" panose="02050806060905020404" pitchFamily="18" charset="0"/>
              </a:rPr>
              <a:t>76%</a:t>
            </a:r>
          </a:p>
        </p:txBody>
      </p:sp>
      <p:sp>
        <p:nvSpPr>
          <p:cNvPr id="101" name="Freeform 13">
            <a:extLst>
              <a:ext uri="{FF2B5EF4-FFF2-40B4-BE49-F238E27FC236}">
                <a16:creationId xmlns:a16="http://schemas.microsoft.com/office/drawing/2014/main" id="{7256D624-2BEF-4C9A-8362-7A34D149B662}"/>
              </a:ext>
            </a:extLst>
          </p:cNvPr>
          <p:cNvSpPr>
            <a:spLocks noChangeAspect="1" noChangeArrowheads="1"/>
          </p:cNvSpPr>
          <p:nvPr/>
        </p:nvSpPr>
        <p:spPr bwMode="auto">
          <a:xfrm>
            <a:off x="5907239" y="2479669"/>
            <a:ext cx="453423" cy="457200"/>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p:spPr>
        <p:txBody>
          <a:bodyPr wrap="none" anchor="ctr"/>
          <a:lstStyle/>
          <a:p>
            <a:endParaRPr lang="en-US"/>
          </a:p>
        </p:txBody>
      </p:sp>
      <p:sp>
        <p:nvSpPr>
          <p:cNvPr id="102" name="Freeform 17">
            <a:extLst>
              <a:ext uri="{FF2B5EF4-FFF2-40B4-BE49-F238E27FC236}">
                <a16:creationId xmlns:a16="http://schemas.microsoft.com/office/drawing/2014/main" id="{CAD4A2BB-3134-4949-AFCC-91433E3C8A44}"/>
              </a:ext>
            </a:extLst>
          </p:cNvPr>
          <p:cNvSpPr>
            <a:spLocks noChangeAspect="1" noChangeArrowheads="1"/>
          </p:cNvSpPr>
          <p:nvPr/>
        </p:nvSpPr>
        <p:spPr bwMode="auto">
          <a:xfrm>
            <a:off x="9514525" y="1869534"/>
            <a:ext cx="393192" cy="393191"/>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chemeClr val="bg1"/>
          </a:solidFill>
          <a:ln>
            <a:noFill/>
          </a:ln>
          <a:effectLst/>
        </p:spPr>
        <p:txBody>
          <a:bodyPr wrap="none" anchor="ctr"/>
          <a:lstStyle/>
          <a:p>
            <a:endParaRPr lang="en-US"/>
          </a:p>
        </p:txBody>
      </p:sp>
      <p:pic>
        <p:nvPicPr>
          <p:cNvPr id="77" name="Picture 76">
            <a:hlinkClick r:id="rId2"/>
            <a:extLst>
              <a:ext uri="{FF2B5EF4-FFF2-40B4-BE49-F238E27FC236}">
                <a16:creationId xmlns:a16="http://schemas.microsoft.com/office/drawing/2014/main" id="{559824D7-6114-4B08-BEC8-A673C7D7BA9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51103027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wipe(left)">
                                      <p:cBhvr>
                                        <p:cTn id="7" dur="500"/>
                                        <p:tgtEl>
                                          <p:spTgt spid="54"/>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51"/>
                                        </p:tgtEl>
                                        <p:attrNameLst>
                                          <p:attrName>style.visibility</p:attrName>
                                        </p:attrNameLst>
                                      </p:cBhvr>
                                      <p:to>
                                        <p:strVal val="visible"/>
                                      </p:to>
                                    </p:set>
                                    <p:anim calcmode="lin" valueType="num">
                                      <p:cBhvr>
                                        <p:cTn id="11" dur="500" fill="hold"/>
                                        <p:tgtEl>
                                          <p:spTgt spid="51"/>
                                        </p:tgtEl>
                                        <p:attrNameLst>
                                          <p:attrName>ppt_w</p:attrName>
                                        </p:attrNameLst>
                                      </p:cBhvr>
                                      <p:tavLst>
                                        <p:tav tm="0">
                                          <p:val>
                                            <p:fltVal val="0"/>
                                          </p:val>
                                        </p:tav>
                                        <p:tav tm="100000">
                                          <p:val>
                                            <p:strVal val="#ppt_w"/>
                                          </p:val>
                                        </p:tav>
                                      </p:tavLst>
                                    </p:anim>
                                    <p:anim calcmode="lin" valueType="num">
                                      <p:cBhvr>
                                        <p:cTn id="12" dur="500" fill="hold"/>
                                        <p:tgtEl>
                                          <p:spTgt spid="51"/>
                                        </p:tgtEl>
                                        <p:attrNameLst>
                                          <p:attrName>ppt_h</p:attrName>
                                        </p:attrNameLst>
                                      </p:cBhvr>
                                      <p:tavLst>
                                        <p:tav tm="0">
                                          <p:val>
                                            <p:fltVal val="0"/>
                                          </p:val>
                                        </p:tav>
                                        <p:tav tm="100000">
                                          <p:val>
                                            <p:strVal val="#ppt_h"/>
                                          </p:val>
                                        </p:tav>
                                      </p:tavLst>
                                    </p:anim>
                                    <p:animEffect transition="in" filter="fade">
                                      <p:cBhvr>
                                        <p:cTn id="13" dur="500"/>
                                        <p:tgtEl>
                                          <p:spTgt spid="51"/>
                                        </p:tgtEl>
                                      </p:cBhvr>
                                    </p:animEffect>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55"/>
                                        </p:tgtEl>
                                        <p:attrNameLst>
                                          <p:attrName>style.visibility</p:attrName>
                                        </p:attrNameLst>
                                      </p:cBhvr>
                                      <p:to>
                                        <p:strVal val="visible"/>
                                      </p:to>
                                    </p:set>
                                    <p:animEffect transition="in" filter="fade">
                                      <p:cBhvr>
                                        <p:cTn id="17" dur="1000"/>
                                        <p:tgtEl>
                                          <p:spTgt spid="55"/>
                                        </p:tgtEl>
                                      </p:cBhvr>
                                    </p:animEffect>
                                    <p:anim calcmode="lin" valueType="num">
                                      <p:cBhvr>
                                        <p:cTn id="18" dur="1000" fill="hold"/>
                                        <p:tgtEl>
                                          <p:spTgt spid="55"/>
                                        </p:tgtEl>
                                        <p:attrNameLst>
                                          <p:attrName>ppt_x</p:attrName>
                                        </p:attrNameLst>
                                      </p:cBhvr>
                                      <p:tavLst>
                                        <p:tav tm="0">
                                          <p:val>
                                            <p:strVal val="#ppt_x"/>
                                          </p:val>
                                        </p:tav>
                                        <p:tav tm="100000">
                                          <p:val>
                                            <p:strVal val="#ppt_x"/>
                                          </p:val>
                                        </p:tav>
                                      </p:tavLst>
                                    </p:anim>
                                    <p:anim calcmode="lin" valueType="num">
                                      <p:cBhvr>
                                        <p:cTn id="19" dur="1000" fill="hold"/>
                                        <p:tgtEl>
                                          <p:spTgt spid="55"/>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26" presetClass="entr" presetSubtype="0"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ipe(down)">
                                      <p:cBhvr>
                                        <p:cTn id="23" dur="580">
                                          <p:stCondLst>
                                            <p:cond delay="0"/>
                                          </p:stCondLst>
                                        </p:cTn>
                                        <p:tgtEl>
                                          <p:spTgt spid="8"/>
                                        </p:tgtEl>
                                      </p:cBhvr>
                                    </p:animEffect>
                                    <p:anim calcmode="lin" valueType="num">
                                      <p:cBhvr>
                                        <p:cTn id="24"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29" dur="26">
                                          <p:stCondLst>
                                            <p:cond delay="650"/>
                                          </p:stCondLst>
                                        </p:cTn>
                                        <p:tgtEl>
                                          <p:spTgt spid="8"/>
                                        </p:tgtEl>
                                      </p:cBhvr>
                                      <p:to x="100000" y="60000"/>
                                    </p:animScale>
                                    <p:animScale>
                                      <p:cBhvr>
                                        <p:cTn id="30" dur="166" decel="50000">
                                          <p:stCondLst>
                                            <p:cond delay="676"/>
                                          </p:stCondLst>
                                        </p:cTn>
                                        <p:tgtEl>
                                          <p:spTgt spid="8"/>
                                        </p:tgtEl>
                                      </p:cBhvr>
                                      <p:to x="100000" y="100000"/>
                                    </p:animScale>
                                    <p:animScale>
                                      <p:cBhvr>
                                        <p:cTn id="31" dur="26">
                                          <p:stCondLst>
                                            <p:cond delay="1312"/>
                                          </p:stCondLst>
                                        </p:cTn>
                                        <p:tgtEl>
                                          <p:spTgt spid="8"/>
                                        </p:tgtEl>
                                      </p:cBhvr>
                                      <p:to x="100000" y="80000"/>
                                    </p:animScale>
                                    <p:animScale>
                                      <p:cBhvr>
                                        <p:cTn id="32" dur="166" decel="50000">
                                          <p:stCondLst>
                                            <p:cond delay="1338"/>
                                          </p:stCondLst>
                                        </p:cTn>
                                        <p:tgtEl>
                                          <p:spTgt spid="8"/>
                                        </p:tgtEl>
                                      </p:cBhvr>
                                      <p:to x="100000" y="100000"/>
                                    </p:animScale>
                                    <p:animScale>
                                      <p:cBhvr>
                                        <p:cTn id="33" dur="26">
                                          <p:stCondLst>
                                            <p:cond delay="1642"/>
                                          </p:stCondLst>
                                        </p:cTn>
                                        <p:tgtEl>
                                          <p:spTgt spid="8"/>
                                        </p:tgtEl>
                                      </p:cBhvr>
                                      <p:to x="100000" y="90000"/>
                                    </p:animScale>
                                    <p:animScale>
                                      <p:cBhvr>
                                        <p:cTn id="34" dur="166" decel="50000">
                                          <p:stCondLst>
                                            <p:cond delay="1668"/>
                                          </p:stCondLst>
                                        </p:cTn>
                                        <p:tgtEl>
                                          <p:spTgt spid="8"/>
                                        </p:tgtEl>
                                      </p:cBhvr>
                                      <p:to x="100000" y="100000"/>
                                    </p:animScale>
                                    <p:animScale>
                                      <p:cBhvr>
                                        <p:cTn id="35" dur="26">
                                          <p:stCondLst>
                                            <p:cond delay="1808"/>
                                          </p:stCondLst>
                                        </p:cTn>
                                        <p:tgtEl>
                                          <p:spTgt spid="8"/>
                                        </p:tgtEl>
                                      </p:cBhvr>
                                      <p:to x="100000" y="95000"/>
                                    </p:animScale>
                                    <p:animScale>
                                      <p:cBhvr>
                                        <p:cTn id="36" dur="166" decel="50000">
                                          <p:stCondLst>
                                            <p:cond delay="1834"/>
                                          </p:stCondLst>
                                        </p:cTn>
                                        <p:tgtEl>
                                          <p:spTgt spid="8"/>
                                        </p:tgtEl>
                                      </p:cBhvr>
                                      <p:to x="100000" y="100000"/>
                                    </p:animScale>
                                  </p:childTnLst>
                                </p:cTn>
                              </p:par>
                              <p:par>
                                <p:cTn id="37" presetID="26" presetClass="entr" presetSubtype="0" fill="hold" grpId="0" nodeType="withEffect">
                                  <p:stCondLst>
                                    <p:cond delay="250"/>
                                  </p:stCondLst>
                                  <p:childTnLst>
                                    <p:set>
                                      <p:cBhvr>
                                        <p:cTn id="38" dur="1" fill="hold">
                                          <p:stCondLst>
                                            <p:cond delay="0"/>
                                          </p:stCondLst>
                                        </p:cTn>
                                        <p:tgtEl>
                                          <p:spTgt spid="48"/>
                                        </p:tgtEl>
                                        <p:attrNameLst>
                                          <p:attrName>style.visibility</p:attrName>
                                        </p:attrNameLst>
                                      </p:cBhvr>
                                      <p:to>
                                        <p:strVal val="visible"/>
                                      </p:to>
                                    </p:set>
                                    <p:animEffect transition="in" filter="wipe(down)">
                                      <p:cBhvr>
                                        <p:cTn id="39" dur="580">
                                          <p:stCondLst>
                                            <p:cond delay="0"/>
                                          </p:stCondLst>
                                        </p:cTn>
                                        <p:tgtEl>
                                          <p:spTgt spid="48"/>
                                        </p:tgtEl>
                                      </p:cBhvr>
                                    </p:animEffect>
                                    <p:anim calcmode="lin" valueType="num">
                                      <p:cBhvr>
                                        <p:cTn id="40" dur="1822" tmFilter="0,0; 0.14,0.36; 0.43,0.73; 0.71,0.91; 1.0,1.0">
                                          <p:stCondLst>
                                            <p:cond delay="0"/>
                                          </p:stCondLst>
                                        </p:cTn>
                                        <p:tgtEl>
                                          <p:spTgt spid="48"/>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48"/>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48"/>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48"/>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48"/>
                                        </p:tgtEl>
                                        <p:attrNameLst>
                                          <p:attrName>ppt_y</p:attrName>
                                        </p:attrNameLst>
                                      </p:cBhvr>
                                      <p:tavLst>
                                        <p:tav tm="0" fmla="#ppt_y-sin(pi*$)/81">
                                          <p:val>
                                            <p:fltVal val="0"/>
                                          </p:val>
                                        </p:tav>
                                        <p:tav tm="100000">
                                          <p:val>
                                            <p:fltVal val="1"/>
                                          </p:val>
                                        </p:tav>
                                      </p:tavLst>
                                    </p:anim>
                                    <p:animScale>
                                      <p:cBhvr>
                                        <p:cTn id="45" dur="26">
                                          <p:stCondLst>
                                            <p:cond delay="650"/>
                                          </p:stCondLst>
                                        </p:cTn>
                                        <p:tgtEl>
                                          <p:spTgt spid="48"/>
                                        </p:tgtEl>
                                      </p:cBhvr>
                                      <p:to x="100000" y="60000"/>
                                    </p:animScale>
                                    <p:animScale>
                                      <p:cBhvr>
                                        <p:cTn id="46" dur="166" decel="50000">
                                          <p:stCondLst>
                                            <p:cond delay="676"/>
                                          </p:stCondLst>
                                        </p:cTn>
                                        <p:tgtEl>
                                          <p:spTgt spid="48"/>
                                        </p:tgtEl>
                                      </p:cBhvr>
                                      <p:to x="100000" y="100000"/>
                                    </p:animScale>
                                    <p:animScale>
                                      <p:cBhvr>
                                        <p:cTn id="47" dur="26">
                                          <p:stCondLst>
                                            <p:cond delay="1312"/>
                                          </p:stCondLst>
                                        </p:cTn>
                                        <p:tgtEl>
                                          <p:spTgt spid="48"/>
                                        </p:tgtEl>
                                      </p:cBhvr>
                                      <p:to x="100000" y="80000"/>
                                    </p:animScale>
                                    <p:animScale>
                                      <p:cBhvr>
                                        <p:cTn id="48" dur="166" decel="50000">
                                          <p:stCondLst>
                                            <p:cond delay="1338"/>
                                          </p:stCondLst>
                                        </p:cTn>
                                        <p:tgtEl>
                                          <p:spTgt spid="48"/>
                                        </p:tgtEl>
                                      </p:cBhvr>
                                      <p:to x="100000" y="100000"/>
                                    </p:animScale>
                                    <p:animScale>
                                      <p:cBhvr>
                                        <p:cTn id="49" dur="26">
                                          <p:stCondLst>
                                            <p:cond delay="1642"/>
                                          </p:stCondLst>
                                        </p:cTn>
                                        <p:tgtEl>
                                          <p:spTgt spid="48"/>
                                        </p:tgtEl>
                                      </p:cBhvr>
                                      <p:to x="100000" y="90000"/>
                                    </p:animScale>
                                    <p:animScale>
                                      <p:cBhvr>
                                        <p:cTn id="50" dur="166" decel="50000">
                                          <p:stCondLst>
                                            <p:cond delay="1668"/>
                                          </p:stCondLst>
                                        </p:cTn>
                                        <p:tgtEl>
                                          <p:spTgt spid="48"/>
                                        </p:tgtEl>
                                      </p:cBhvr>
                                      <p:to x="100000" y="100000"/>
                                    </p:animScale>
                                    <p:animScale>
                                      <p:cBhvr>
                                        <p:cTn id="51" dur="26">
                                          <p:stCondLst>
                                            <p:cond delay="1808"/>
                                          </p:stCondLst>
                                        </p:cTn>
                                        <p:tgtEl>
                                          <p:spTgt spid="48"/>
                                        </p:tgtEl>
                                      </p:cBhvr>
                                      <p:to x="100000" y="95000"/>
                                    </p:animScale>
                                    <p:animScale>
                                      <p:cBhvr>
                                        <p:cTn id="52" dur="166" decel="50000">
                                          <p:stCondLst>
                                            <p:cond delay="1834"/>
                                          </p:stCondLst>
                                        </p:cTn>
                                        <p:tgtEl>
                                          <p:spTgt spid="48"/>
                                        </p:tgtEl>
                                      </p:cBhvr>
                                      <p:to x="100000" y="100000"/>
                                    </p:animScale>
                                  </p:childTnLst>
                                </p:cTn>
                              </p:par>
                              <p:par>
                                <p:cTn id="53" presetID="26" presetClass="entr" presetSubtype="0" fill="hold" grpId="0" nodeType="withEffect">
                                  <p:stCondLst>
                                    <p:cond delay="500"/>
                                  </p:stCondLst>
                                  <p:childTnLst>
                                    <p:set>
                                      <p:cBhvr>
                                        <p:cTn id="54" dur="1" fill="hold">
                                          <p:stCondLst>
                                            <p:cond delay="0"/>
                                          </p:stCondLst>
                                        </p:cTn>
                                        <p:tgtEl>
                                          <p:spTgt spid="38"/>
                                        </p:tgtEl>
                                        <p:attrNameLst>
                                          <p:attrName>style.visibility</p:attrName>
                                        </p:attrNameLst>
                                      </p:cBhvr>
                                      <p:to>
                                        <p:strVal val="visible"/>
                                      </p:to>
                                    </p:set>
                                    <p:animEffect transition="in" filter="wipe(down)">
                                      <p:cBhvr>
                                        <p:cTn id="55" dur="580">
                                          <p:stCondLst>
                                            <p:cond delay="0"/>
                                          </p:stCondLst>
                                        </p:cTn>
                                        <p:tgtEl>
                                          <p:spTgt spid="38"/>
                                        </p:tgtEl>
                                      </p:cBhvr>
                                    </p:animEffect>
                                    <p:anim calcmode="lin" valueType="num">
                                      <p:cBhvr>
                                        <p:cTn id="56" dur="1822" tmFilter="0,0; 0.14,0.36; 0.43,0.73; 0.71,0.91; 1.0,1.0">
                                          <p:stCondLst>
                                            <p:cond delay="0"/>
                                          </p:stCondLst>
                                        </p:cTn>
                                        <p:tgtEl>
                                          <p:spTgt spid="38"/>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38"/>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38"/>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38"/>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38"/>
                                        </p:tgtEl>
                                        <p:attrNameLst>
                                          <p:attrName>ppt_y</p:attrName>
                                        </p:attrNameLst>
                                      </p:cBhvr>
                                      <p:tavLst>
                                        <p:tav tm="0" fmla="#ppt_y-sin(pi*$)/81">
                                          <p:val>
                                            <p:fltVal val="0"/>
                                          </p:val>
                                        </p:tav>
                                        <p:tav tm="100000">
                                          <p:val>
                                            <p:fltVal val="1"/>
                                          </p:val>
                                        </p:tav>
                                      </p:tavLst>
                                    </p:anim>
                                    <p:animScale>
                                      <p:cBhvr>
                                        <p:cTn id="61" dur="26">
                                          <p:stCondLst>
                                            <p:cond delay="650"/>
                                          </p:stCondLst>
                                        </p:cTn>
                                        <p:tgtEl>
                                          <p:spTgt spid="38"/>
                                        </p:tgtEl>
                                      </p:cBhvr>
                                      <p:to x="100000" y="60000"/>
                                    </p:animScale>
                                    <p:animScale>
                                      <p:cBhvr>
                                        <p:cTn id="62" dur="166" decel="50000">
                                          <p:stCondLst>
                                            <p:cond delay="676"/>
                                          </p:stCondLst>
                                        </p:cTn>
                                        <p:tgtEl>
                                          <p:spTgt spid="38"/>
                                        </p:tgtEl>
                                      </p:cBhvr>
                                      <p:to x="100000" y="100000"/>
                                    </p:animScale>
                                    <p:animScale>
                                      <p:cBhvr>
                                        <p:cTn id="63" dur="26">
                                          <p:stCondLst>
                                            <p:cond delay="1312"/>
                                          </p:stCondLst>
                                        </p:cTn>
                                        <p:tgtEl>
                                          <p:spTgt spid="38"/>
                                        </p:tgtEl>
                                      </p:cBhvr>
                                      <p:to x="100000" y="80000"/>
                                    </p:animScale>
                                    <p:animScale>
                                      <p:cBhvr>
                                        <p:cTn id="64" dur="166" decel="50000">
                                          <p:stCondLst>
                                            <p:cond delay="1338"/>
                                          </p:stCondLst>
                                        </p:cTn>
                                        <p:tgtEl>
                                          <p:spTgt spid="38"/>
                                        </p:tgtEl>
                                      </p:cBhvr>
                                      <p:to x="100000" y="100000"/>
                                    </p:animScale>
                                    <p:animScale>
                                      <p:cBhvr>
                                        <p:cTn id="65" dur="26">
                                          <p:stCondLst>
                                            <p:cond delay="1642"/>
                                          </p:stCondLst>
                                        </p:cTn>
                                        <p:tgtEl>
                                          <p:spTgt spid="38"/>
                                        </p:tgtEl>
                                      </p:cBhvr>
                                      <p:to x="100000" y="90000"/>
                                    </p:animScale>
                                    <p:animScale>
                                      <p:cBhvr>
                                        <p:cTn id="66" dur="166" decel="50000">
                                          <p:stCondLst>
                                            <p:cond delay="1668"/>
                                          </p:stCondLst>
                                        </p:cTn>
                                        <p:tgtEl>
                                          <p:spTgt spid="38"/>
                                        </p:tgtEl>
                                      </p:cBhvr>
                                      <p:to x="100000" y="100000"/>
                                    </p:animScale>
                                    <p:animScale>
                                      <p:cBhvr>
                                        <p:cTn id="67" dur="26">
                                          <p:stCondLst>
                                            <p:cond delay="1808"/>
                                          </p:stCondLst>
                                        </p:cTn>
                                        <p:tgtEl>
                                          <p:spTgt spid="38"/>
                                        </p:tgtEl>
                                      </p:cBhvr>
                                      <p:to x="100000" y="95000"/>
                                    </p:animScale>
                                    <p:animScale>
                                      <p:cBhvr>
                                        <p:cTn id="68" dur="166" decel="50000">
                                          <p:stCondLst>
                                            <p:cond delay="1834"/>
                                          </p:stCondLst>
                                        </p:cTn>
                                        <p:tgtEl>
                                          <p:spTgt spid="38"/>
                                        </p:tgtEl>
                                      </p:cBhvr>
                                      <p:to x="100000" y="100000"/>
                                    </p:animScale>
                                  </p:childTnLst>
                                </p:cTn>
                              </p:par>
                              <p:par>
                                <p:cTn id="69" presetID="26" presetClass="entr" presetSubtype="0" fill="hold" grpId="0" nodeType="withEffect">
                                  <p:stCondLst>
                                    <p:cond delay="750"/>
                                  </p:stCondLst>
                                  <p:childTnLst>
                                    <p:set>
                                      <p:cBhvr>
                                        <p:cTn id="70" dur="1" fill="hold">
                                          <p:stCondLst>
                                            <p:cond delay="0"/>
                                          </p:stCondLst>
                                        </p:cTn>
                                        <p:tgtEl>
                                          <p:spTgt spid="43"/>
                                        </p:tgtEl>
                                        <p:attrNameLst>
                                          <p:attrName>style.visibility</p:attrName>
                                        </p:attrNameLst>
                                      </p:cBhvr>
                                      <p:to>
                                        <p:strVal val="visible"/>
                                      </p:to>
                                    </p:set>
                                    <p:animEffect transition="in" filter="wipe(down)">
                                      <p:cBhvr>
                                        <p:cTn id="71" dur="580">
                                          <p:stCondLst>
                                            <p:cond delay="0"/>
                                          </p:stCondLst>
                                        </p:cTn>
                                        <p:tgtEl>
                                          <p:spTgt spid="43"/>
                                        </p:tgtEl>
                                      </p:cBhvr>
                                    </p:animEffect>
                                    <p:anim calcmode="lin" valueType="num">
                                      <p:cBhvr>
                                        <p:cTn id="72" dur="1822" tmFilter="0,0; 0.14,0.36; 0.43,0.73; 0.71,0.91; 1.0,1.0">
                                          <p:stCondLst>
                                            <p:cond delay="0"/>
                                          </p:stCondLst>
                                        </p:cTn>
                                        <p:tgtEl>
                                          <p:spTgt spid="43"/>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43"/>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43"/>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43"/>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43"/>
                                        </p:tgtEl>
                                        <p:attrNameLst>
                                          <p:attrName>ppt_y</p:attrName>
                                        </p:attrNameLst>
                                      </p:cBhvr>
                                      <p:tavLst>
                                        <p:tav tm="0" fmla="#ppt_y-sin(pi*$)/81">
                                          <p:val>
                                            <p:fltVal val="0"/>
                                          </p:val>
                                        </p:tav>
                                        <p:tav tm="100000">
                                          <p:val>
                                            <p:fltVal val="1"/>
                                          </p:val>
                                        </p:tav>
                                      </p:tavLst>
                                    </p:anim>
                                    <p:animScale>
                                      <p:cBhvr>
                                        <p:cTn id="77" dur="26">
                                          <p:stCondLst>
                                            <p:cond delay="650"/>
                                          </p:stCondLst>
                                        </p:cTn>
                                        <p:tgtEl>
                                          <p:spTgt spid="43"/>
                                        </p:tgtEl>
                                      </p:cBhvr>
                                      <p:to x="100000" y="60000"/>
                                    </p:animScale>
                                    <p:animScale>
                                      <p:cBhvr>
                                        <p:cTn id="78" dur="166" decel="50000">
                                          <p:stCondLst>
                                            <p:cond delay="676"/>
                                          </p:stCondLst>
                                        </p:cTn>
                                        <p:tgtEl>
                                          <p:spTgt spid="43"/>
                                        </p:tgtEl>
                                      </p:cBhvr>
                                      <p:to x="100000" y="100000"/>
                                    </p:animScale>
                                    <p:animScale>
                                      <p:cBhvr>
                                        <p:cTn id="79" dur="26">
                                          <p:stCondLst>
                                            <p:cond delay="1312"/>
                                          </p:stCondLst>
                                        </p:cTn>
                                        <p:tgtEl>
                                          <p:spTgt spid="43"/>
                                        </p:tgtEl>
                                      </p:cBhvr>
                                      <p:to x="100000" y="80000"/>
                                    </p:animScale>
                                    <p:animScale>
                                      <p:cBhvr>
                                        <p:cTn id="80" dur="166" decel="50000">
                                          <p:stCondLst>
                                            <p:cond delay="1338"/>
                                          </p:stCondLst>
                                        </p:cTn>
                                        <p:tgtEl>
                                          <p:spTgt spid="43"/>
                                        </p:tgtEl>
                                      </p:cBhvr>
                                      <p:to x="100000" y="100000"/>
                                    </p:animScale>
                                    <p:animScale>
                                      <p:cBhvr>
                                        <p:cTn id="81" dur="26">
                                          <p:stCondLst>
                                            <p:cond delay="1642"/>
                                          </p:stCondLst>
                                        </p:cTn>
                                        <p:tgtEl>
                                          <p:spTgt spid="43"/>
                                        </p:tgtEl>
                                      </p:cBhvr>
                                      <p:to x="100000" y="90000"/>
                                    </p:animScale>
                                    <p:animScale>
                                      <p:cBhvr>
                                        <p:cTn id="82" dur="166" decel="50000">
                                          <p:stCondLst>
                                            <p:cond delay="1668"/>
                                          </p:stCondLst>
                                        </p:cTn>
                                        <p:tgtEl>
                                          <p:spTgt spid="43"/>
                                        </p:tgtEl>
                                      </p:cBhvr>
                                      <p:to x="100000" y="100000"/>
                                    </p:animScale>
                                    <p:animScale>
                                      <p:cBhvr>
                                        <p:cTn id="83" dur="26">
                                          <p:stCondLst>
                                            <p:cond delay="1808"/>
                                          </p:stCondLst>
                                        </p:cTn>
                                        <p:tgtEl>
                                          <p:spTgt spid="43"/>
                                        </p:tgtEl>
                                      </p:cBhvr>
                                      <p:to x="100000" y="95000"/>
                                    </p:animScale>
                                    <p:animScale>
                                      <p:cBhvr>
                                        <p:cTn id="84" dur="166" decel="50000">
                                          <p:stCondLst>
                                            <p:cond delay="1834"/>
                                          </p:stCondLst>
                                        </p:cTn>
                                        <p:tgtEl>
                                          <p:spTgt spid="43"/>
                                        </p:tgtEl>
                                      </p:cBhvr>
                                      <p:to x="100000" y="100000"/>
                                    </p:animScale>
                                  </p:childTnLst>
                                </p:cTn>
                              </p:par>
                              <p:par>
                                <p:cTn id="85" presetID="26" presetClass="entr" presetSubtype="0" fill="hold" grpId="0" nodeType="withEffect">
                                  <p:stCondLst>
                                    <p:cond delay="1000"/>
                                  </p:stCondLst>
                                  <p:childTnLst>
                                    <p:set>
                                      <p:cBhvr>
                                        <p:cTn id="86" dur="1" fill="hold">
                                          <p:stCondLst>
                                            <p:cond delay="0"/>
                                          </p:stCondLst>
                                        </p:cTn>
                                        <p:tgtEl>
                                          <p:spTgt spid="9"/>
                                        </p:tgtEl>
                                        <p:attrNameLst>
                                          <p:attrName>style.visibility</p:attrName>
                                        </p:attrNameLst>
                                      </p:cBhvr>
                                      <p:to>
                                        <p:strVal val="visible"/>
                                      </p:to>
                                    </p:set>
                                    <p:animEffect transition="in" filter="wipe(down)">
                                      <p:cBhvr>
                                        <p:cTn id="87" dur="580">
                                          <p:stCondLst>
                                            <p:cond delay="0"/>
                                          </p:stCondLst>
                                        </p:cTn>
                                        <p:tgtEl>
                                          <p:spTgt spid="9"/>
                                        </p:tgtEl>
                                      </p:cBhvr>
                                    </p:animEffect>
                                    <p:anim calcmode="lin" valueType="num">
                                      <p:cBhvr>
                                        <p:cTn id="88"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89"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90"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91"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92"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93" dur="26">
                                          <p:stCondLst>
                                            <p:cond delay="650"/>
                                          </p:stCondLst>
                                        </p:cTn>
                                        <p:tgtEl>
                                          <p:spTgt spid="9"/>
                                        </p:tgtEl>
                                      </p:cBhvr>
                                      <p:to x="100000" y="60000"/>
                                    </p:animScale>
                                    <p:animScale>
                                      <p:cBhvr>
                                        <p:cTn id="94" dur="166" decel="50000">
                                          <p:stCondLst>
                                            <p:cond delay="676"/>
                                          </p:stCondLst>
                                        </p:cTn>
                                        <p:tgtEl>
                                          <p:spTgt spid="9"/>
                                        </p:tgtEl>
                                      </p:cBhvr>
                                      <p:to x="100000" y="100000"/>
                                    </p:animScale>
                                    <p:animScale>
                                      <p:cBhvr>
                                        <p:cTn id="95" dur="26">
                                          <p:stCondLst>
                                            <p:cond delay="1312"/>
                                          </p:stCondLst>
                                        </p:cTn>
                                        <p:tgtEl>
                                          <p:spTgt spid="9"/>
                                        </p:tgtEl>
                                      </p:cBhvr>
                                      <p:to x="100000" y="80000"/>
                                    </p:animScale>
                                    <p:animScale>
                                      <p:cBhvr>
                                        <p:cTn id="96" dur="166" decel="50000">
                                          <p:stCondLst>
                                            <p:cond delay="1338"/>
                                          </p:stCondLst>
                                        </p:cTn>
                                        <p:tgtEl>
                                          <p:spTgt spid="9"/>
                                        </p:tgtEl>
                                      </p:cBhvr>
                                      <p:to x="100000" y="100000"/>
                                    </p:animScale>
                                    <p:animScale>
                                      <p:cBhvr>
                                        <p:cTn id="97" dur="26">
                                          <p:stCondLst>
                                            <p:cond delay="1642"/>
                                          </p:stCondLst>
                                        </p:cTn>
                                        <p:tgtEl>
                                          <p:spTgt spid="9"/>
                                        </p:tgtEl>
                                      </p:cBhvr>
                                      <p:to x="100000" y="90000"/>
                                    </p:animScale>
                                    <p:animScale>
                                      <p:cBhvr>
                                        <p:cTn id="98" dur="166" decel="50000">
                                          <p:stCondLst>
                                            <p:cond delay="1668"/>
                                          </p:stCondLst>
                                        </p:cTn>
                                        <p:tgtEl>
                                          <p:spTgt spid="9"/>
                                        </p:tgtEl>
                                      </p:cBhvr>
                                      <p:to x="100000" y="100000"/>
                                    </p:animScale>
                                    <p:animScale>
                                      <p:cBhvr>
                                        <p:cTn id="99" dur="26">
                                          <p:stCondLst>
                                            <p:cond delay="1808"/>
                                          </p:stCondLst>
                                        </p:cTn>
                                        <p:tgtEl>
                                          <p:spTgt spid="9"/>
                                        </p:tgtEl>
                                      </p:cBhvr>
                                      <p:to x="100000" y="95000"/>
                                    </p:animScale>
                                    <p:animScale>
                                      <p:cBhvr>
                                        <p:cTn id="100" dur="166" decel="50000">
                                          <p:stCondLst>
                                            <p:cond delay="1834"/>
                                          </p:stCondLst>
                                        </p:cTn>
                                        <p:tgtEl>
                                          <p:spTgt spid="9"/>
                                        </p:tgtEl>
                                      </p:cBhvr>
                                      <p:to x="100000" y="100000"/>
                                    </p:animScale>
                                  </p:childTnLst>
                                </p:cTn>
                              </p:par>
                              <p:par>
                                <p:cTn id="101" presetID="26" presetClass="entr" presetSubtype="0" fill="hold" grpId="0" nodeType="withEffect">
                                  <p:stCondLst>
                                    <p:cond delay="1250"/>
                                  </p:stCondLst>
                                  <p:childTnLst>
                                    <p:set>
                                      <p:cBhvr>
                                        <p:cTn id="102" dur="1" fill="hold">
                                          <p:stCondLst>
                                            <p:cond delay="0"/>
                                          </p:stCondLst>
                                        </p:cTn>
                                        <p:tgtEl>
                                          <p:spTgt spid="49"/>
                                        </p:tgtEl>
                                        <p:attrNameLst>
                                          <p:attrName>style.visibility</p:attrName>
                                        </p:attrNameLst>
                                      </p:cBhvr>
                                      <p:to>
                                        <p:strVal val="visible"/>
                                      </p:to>
                                    </p:set>
                                    <p:animEffect transition="in" filter="wipe(down)">
                                      <p:cBhvr>
                                        <p:cTn id="103" dur="580">
                                          <p:stCondLst>
                                            <p:cond delay="0"/>
                                          </p:stCondLst>
                                        </p:cTn>
                                        <p:tgtEl>
                                          <p:spTgt spid="49"/>
                                        </p:tgtEl>
                                      </p:cBhvr>
                                    </p:animEffect>
                                    <p:anim calcmode="lin" valueType="num">
                                      <p:cBhvr>
                                        <p:cTn id="104" dur="1822" tmFilter="0,0; 0.14,0.36; 0.43,0.73; 0.71,0.91; 1.0,1.0">
                                          <p:stCondLst>
                                            <p:cond delay="0"/>
                                          </p:stCondLst>
                                        </p:cTn>
                                        <p:tgtEl>
                                          <p:spTgt spid="49"/>
                                        </p:tgtEl>
                                        <p:attrNameLst>
                                          <p:attrName>ppt_x</p:attrName>
                                        </p:attrNameLst>
                                      </p:cBhvr>
                                      <p:tavLst>
                                        <p:tav tm="0">
                                          <p:val>
                                            <p:strVal val="#ppt_x-0.25"/>
                                          </p:val>
                                        </p:tav>
                                        <p:tav tm="100000">
                                          <p:val>
                                            <p:strVal val="#ppt_x"/>
                                          </p:val>
                                        </p:tav>
                                      </p:tavLst>
                                    </p:anim>
                                    <p:anim calcmode="lin" valueType="num">
                                      <p:cBhvr>
                                        <p:cTn id="105" dur="664" tmFilter="0.0,0.0; 0.25,0.07; 0.50,0.2; 0.75,0.467; 1.0,1.0">
                                          <p:stCondLst>
                                            <p:cond delay="0"/>
                                          </p:stCondLst>
                                        </p:cTn>
                                        <p:tgtEl>
                                          <p:spTgt spid="49"/>
                                        </p:tgtEl>
                                        <p:attrNameLst>
                                          <p:attrName>ppt_y</p:attrName>
                                        </p:attrNameLst>
                                      </p:cBhvr>
                                      <p:tavLst>
                                        <p:tav tm="0" fmla="#ppt_y-sin(pi*$)/3">
                                          <p:val>
                                            <p:fltVal val="0.5"/>
                                          </p:val>
                                        </p:tav>
                                        <p:tav tm="100000">
                                          <p:val>
                                            <p:fltVal val="1"/>
                                          </p:val>
                                        </p:tav>
                                      </p:tavLst>
                                    </p:anim>
                                    <p:anim calcmode="lin" valueType="num">
                                      <p:cBhvr>
                                        <p:cTn id="106" dur="664" tmFilter="0, 0; 0.125,0.2665; 0.25,0.4; 0.375,0.465; 0.5,0.5;  0.625,0.535; 0.75,0.6; 0.875,0.7335; 1,1">
                                          <p:stCondLst>
                                            <p:cond delay="664"/>
                                          </p:stCondLst>
                                        </p:cTn>
                                        <p:tgtEl>
                                          <p:spTgt spid="49"/>
                                        </p:tgtEl>
                                        <p:attrNameLst>
                                          <p:attrName>ppt_y</p:attrName>
                                        </p:attrNameLst>
                                      </p:cBhvr>
                                      <p:tavLst>
                                        <p:tav tm="0" fmla="#ppt_y-sin(pi*$)/9">
                                          <p:val>
                                            <p:fltVal val="0"/>
                                          </p:val>
                                        </p:tav>
                                        <p:tav tm="100000">
                                          <p:val>
                                            <p:fltVal val="1"/>
                                          </p:val>
                                        </p:tav>
                                      </p:tavLst>
                                    </p:anim>
                                    <p:anim calcmode="lin" valueType="num">
                                      <p:cBhvr>
                                        <p:cTn id="107" dur="332" tmFilter="0, 0; 0.125,0.2665; 0.25,0.4; 0.375,0.465; 0.5,0.5;  0.625,0.535; 0.75,0.6; 0.875,0.7335; 1,1">
                                          <p:stCondLst>
                                            <p:cond delay="1324"/>
                                          </p:stCondLst>
                                        </p:cTn>
                                        <p:tgtEl>
                                          <p:spTgt spid="49"/>
                                        </p:tgtEl>
                                        <p:attrNameLst>
                                          <p:attrName>ppt_y</p:attrName>
                                        </p:attrNameLst>
                                      </p:cBhvr>
                                      <p:tavLst>
                                        <p:tav tm="0" fmla="#ppt_y-sin(pi*$)/27">
                                          <p:val>
                                            <p:fltVal val="0"/>
                                          </p:val>
                                        </p:tav>
                                        <p:tav tm="100000">
                                          <p:val>
                                            <p:fltVal val="1"/>
                                          </p:val>
                                        </p:tav>
                                      </p:tavLst>
                                    </p:anim>
                                    <p:anim calcmode="lin" valueType="num">
                                      <p:cBhvr>
                                        <p:cTn id="108" dur="164" tmFilter="0, 0; 0.125,0.2665; 0.25,0.4; 0.375,0.465; 0.5,0.5;  0.625,0.535; 0.75,0.6; 0.875,0.7335; 1,1">
                                          <p:stCondLst>
                                            <p:cond delay="1656"/>
                                          </p:stCondLst>
                                        </p:cTn>
                                        <p:tgtEl>
                                          <p:spTgt spid="49"/>
                                        </p:tgtEl>
                                        <p:attrNameLst>
                                          <p:attrName>ppt_y</p:attrName>
                                        </p:attrNameLst>
                                      </p:cBhvr>
                                      <p:tavLst>
                                        <p:tav tm="0" fmla="#ppt_y-sin(pi*$)/81">
                                          <p:val>
                                            <p:fltVal val="0"/>
                                          </p:val>
                                        </p:tav>
                                        <p:tav tm="100000">
                                          <p:val>
                                            <p:fltVal val="1"/>
                                          </p:val>
                                        </p:tav>
                                      </p:tavLst>
                                    </p:anim>
                                    <p:animScale>
                                      <p:cBhvr>
                                        <p:cTn id="109" dur="26">
                                          <p:stCondLst>
                                            <p:cond delay="650"/>
                                          </p:stCondLst>
                                        </p:cTn>
                                        <p:tgtEl>
                                          <p:spTgt spid="49"/>
                                        </p:tgtEl>
                                      </p:cBhvr>
                                      <p:to x="100000" y="60000"/>
                                    </p:animScale>
                                    <p:animScale>
                                      <p:cBhvr>
                                        <p:cTn id="110" dur="166" decel="50000">
                                          <p:stCondLst>
                                            <p:cond delay="676"/>
                                          </p:stCondLst>
                                        </p:cTn>
                                        <p:tgtEl>
                                          <p:spTgt spid="49"/>
                                        </p:tgtEl>
                                      </p:cBhvr>
                                      <p:to x="100000" y="100000"/>
                                    </p:animScale>
                                    <p:animScale>
                                      <p:cBhvr>
                                        <p:cTn id="111" dur="26">
                                          <p:stCondLst>
                                            <p:cond delay="1312"/>
                                          </p:stCondLst>
                                        </p:cTn>
                                        <p:tgtEl>
                                          <p:spTgt spid="49"/>
                                        </p:tgtEl>
                                      </p:cBhvr>
                                      <p:to x="100000" y="80000"/>
                                    </p:animScale>
                                    <p:animScale>
                                      <p:cBhvr>
                                        <p:cTn id="112" dur="166" decel="50000">
                                          <p:stCondLst>
                                            <p:cond delay="1338"/>
                                          </p:stCondLst>
                                        </p:cTn>
                                        <p:tgtEl>
                                          <p:spTgt spid="49"/>
                                        </p:tgtEl>
                                      </p:cBhvr>
                                      <p:to x="100000" y="100000"/>
                                    </p:animScale>
                                    <p:animScale>
                                      <p:cBhvr>
                                        <p:cTn id="113" dur="26">
                                          <p:stCondLst>
                                            <p:cond delay="1642"/>
                                          </p:stCondLst>
                                        </p:cTn>
                                        <p:tgtEl>
                                          <p:spTgt spid="49"/>
                                        </p:tgtEl>
                                      </p:cBhvr>
                                      <p:to x="100000" y="90000"/>
                                    </p:animScale>
                                    <p:animScale>
                                      <p:cBhvr>
                                        <p:cTn id="114" dur="166" decel="50000">
                                          <p:stCondLst>
                                            <p:cond delay="1668"/>
                                          </p:stCondLst>
                                        </p:cTn>
                                        <p:tgtEl>
                                          <p:spTgt spid="49"/>
                                        </p:tgtEl>
                                      </p:cBhvr>
                                      <p:to x="100000" y="100000"/>
                                    </p:animScale>
                                    <p:animScale>
                                      <p:cBhvr>
                                        <p:cTn id="115" dur="26">
                                          <p:stCondLst>
                                            <p:cond delay="1808"/>
                                          </p:stCondLst>
                                        </p:cTn>
                                        <p:tgtEl>
                                          <p:spTgt spid="49"/>
                                        </p:tgtEl>
                                      </p:cBhvr>
                                      <p:to x="100000" y="95000"/>
                                    </p:animScale>
                                    <p:animScale>
                                      <p:cBhvr>
                                        <p:cTn id="116" dur="166" decel="50000">
                                          <p:stCondLst>
                                            <p:cond delay="1834"/>
                                          </p:stCondLst>
                                        </p:cTn>
                                        <p:tgtEl>
                                          <p:spTgt spid="49"/>
                                        </p:tgtEl>
                                      </p:cBhvr>
                                      <p:to x="100000" y="100000"/>
                                    </p:animScale>
                                  </p:childTnLst>
                                </p:cTn>
                              </p:par>
                              <p:par>
                                <p:cTn id="117" presetID="26" presetClass="entr" presetSubtype="0" fill="hold" grpId="0" nodeType="withEffect">
                                  <p:stCondLst>
                                    <p:cond delay="1500"/>
                                  </p:stCondLst>
                                  <p:childTnLst>
                                    <p:set>
                                      <p:cBhvr>
                                        <p:cTn id="118" dur="1" fill="hold">
                                          <p:stCondLst>
                                            <p:cond delay="0"/>
                                          </p:stCondLst>
                                        </p:cTn>
                                        <p:tgtEl>
                                          <p:spTgt spid="39"/>
                                        </p:tgtEl>
                                        <p:attrNameLst>
                                          <p:attrName>style.visibility</p:attrName>
                                        </p:attrNameLst>
                                      </p:cBhvr>
                                      <p:to>
                                        <p:strVal val="visible"/>
                                      </p:to>
                                    </p:set>
                                    <p:animEffect transition="in" filter="wipe(down)">
                                      <p:cBhvr>
                                        <p:cTn id="119" dur="580">
                                          <p:stCondLst>
                                            <p:cond delay="0"/>
                                          </p:stCondLst>
                                        </p:cTn>
                                        <p:tgtEl>
                                          <p:spTgt spid="39"/>
                                        </p:tgtEl>
                                      </p:cBhvr>
                                    </p:animEffect>
                                    <p:anim calcmode="lin" valueType="num">
                                      <p:cBhvr>
                                        <p:cTn id="120" dur="1822" tmFilter="0,0; 0.14,0.36; 0.43,0.73; 0.71,0.91; 1.0,1.0">
                                          <p:stCondLst>
                                            <p:cond delay="0"/>
                                          </p:stCondLst>
                                        </p:cTn>
                                        <p:tgtEl>
                                          <p:spTgt spid="39"/>
                                        </p:tgtEl>
                                        <p:attrNameLst>
                                          <p:attrName>ppt_x</p:attrName>
                                        </p:attrNameLst>
                                      </p:cBhvr>
                                      <p:tavLst>
                                        <p:tav tm="0">
                                          <p:val>
                                            <p:strVal val="#ppt_x-0.25"/>
                                          </p:val>
                                        </p:tav>
                                        <p:tav tm="100000">
                                          <p:val>
                                            <p:strVal val="#ppt_x"/>
                                          </p:val>
                                        </p:tav>
                                      </p:tavLst>
                                    </p:anim>
                                    <p:anim calcmode="lin" valueType="num">
                                      <p:cBhvr>
                                        <p:cTn id="121" dur="664" tmFilter="0.0,0.0; 0.25,0.07; 0.50,0.2; 0.75,0.467; 1.0,1.0">
                                          <p:stCondLst>
                                            <p:cond delay="0"/>
                                          </p:stCondLst>
                                        </p:cTn>
                                        <p:tgtEl>
                                          <p:spTgt spid="39"/>
                                        </p:tgtEl>
                                        <p:attrNameLst>
                                          <p:attrName>ppt_y</p:attrName>
                                        </p:attrNameLst>
                                      </p:cBhvr>
                                      <p:tavLst>
                                        <p:tav tm="0" fmla="#ppt_y-sin(pi*$)/3">
                                          <p:val>
                                            <p:fltVal val="0.5"/>
                                          </p:val>
                                        </p:tav>
                                        <p:tav tm="100000">
                                          <p:val>
                                            <p:fltVal val="1"/>
                                          </p:val>
                                        </p:tav>
                                      </p:tavLst>
                                    </p:anim>
                                    <p:anim calcmode="lin" valueType="num">
                                      <p:cBhvr>
                                        <p:cTn id="122" dur="664" tmFilter="0, 0; 0.125,0.2665; 0.25,0.4; 0.375,0.465; 0.5,0.5;  0.625,0.535; 0.75,0.6; 0.875,0.7335; 1,1">
                                          <p:stCondLst>
                                            <p:cond delay="664"/>
                                          </p:stCondLst>
                                        </p:cTn>
                                        <p:tgtEl>
                                          <p:spTgt spid="39"/>
                                        </p:tgtEl>
                                        <p:attrNameLst>
                                          <p:attrName>ppt_y</p:attrName>
                                        </p:attrNameLst>
                                      </p:cBhvr>
                                      <p:tavLst>
                                        <p:tav tm="0" fmla="#ppt_y-sin(pi*$)/9">
                                          <p:val>
                                            <p:fltVal val="0"/>
                                          </p:val>
                                        </p:tav>
                                        <p:tav tm="100000">
                                          <p:val>
                                            <p:fltVal val="1"/>
                                          </p:val>
                                        </p:tav>
                                      </p:tavLst>
                                    </p:anim>
                                    <p:anim calcmode="lin" valueType="num">
                                      <p:cBhvr>
                                        <p:cTn id="123" dur="332" tmFilter="0, 0; 0.125,0.2665; 0.25,0.4; 0.375,0.465; 0.5,0.5;  0.625,0.535; 0.75,0.6; 0.875,0.7335; 1,1">
                                          <p:stCondLst>
                                            <p:cond delay="1324"/>
                                          </p:stCondLst>
                                        </p:cTn>
                                        <p:tgtEl>
                                          <p:spTgt spid="39"/>
                                        </p:tgtEl>
                                        <p:attrNameLst>
                                          <p:attrName>ppt_y</p:attrName>
                                        </p:attrNameLst>
                                      </p:cBhvr>
                                      <p:tavLst>
                                        <p:tav tm="0" fmla="#ppt_y-sin(pi*$)/27">
                                          <p:val>
                                            <p:fltVal val="0"/>
                                          </p:val>
                                        </p:tav>
                                        <p:tav tm="100000">
                                          <p:val>
                                            <p:fltVal val="1"/>
                                          </p:val>
                                        </p:tav>
                                      </p:tavLst>
                                    </p:anim>
                                    <p:anim calcmode="lin" valueType="num">
                                      <p:cBhvr>
                                        <p:cTn id="124" dur="164" tmFilter="0, 0; 0.125,0.2665; 0.25,0.4; 0.375,0.465; 0.5,0.5;  0.625,0.535; 0.75,0.6; 0.875,0.7335; 1,1">
                                          <p:stCondLst>
                                            <p:cond delay="1656"/>
                                          </p:stCondLst>
                                        </p:cTn>
                                        <p:tgtEl>
                                          <p:spTgt spid="39"/>
                                        </p:tgtEl>
                                        <p:attrNameLst>
                                          <p:attrName>ppt_y</p:attrName>
                                        </p:attrNameLst>
                                      </p:cBhvr>
                                      <p:tavLst>
                                        <p:tav tm="0" fmla="#ppt_y-sin(pi*$)/81">
                                          <p:val>
                                            <p:fltVal val="0"/>
                                          </p:val>
                                        </p:tav>
                                        <p:tav tm="100000">
                                          <p:val>
                                            <p:fltVal val="1"/>
                                          </p:val>
                                        </p:tav>
                                      </p:tavLst>
                                    </p:anim>
                                    <p:animScale>
                                      <p:cBhvr>
                                        <p:cTn id="125" dur="26">
                                          <p:stCondLst>
                                            <p:cond delay="650"/>
                                          </p:stCondLst>
                                        </p:cTn>
                                        <p:tgtEl>
                                          <p:spTgt spid="39"/>
                                        </p:tgtEl>
                                      </p:cBhvr>
                                      <p:to x="100000" y="60000"/>
                                    </p:animScale>
                                    <p:animScale>
                                      <p:cBhvr>
                                        <p:cTn id="126" dur="166" decel="50000">
                                          <p:stCondLst>
                                            <p:cond delay="676"/>
                                          </p:stCondLst>
                                        </p:cTn>
                                        <p:tgtEl>
                                          <p:spTgt spid="39"/>
                                        </p:tgtEl>
                                      </p:cBhvr>
                                      <p:to x="100000" y="100000"/>
                                    </p:animScale>
                                    <p:animScale>
                                      <p:cBhvr>
                                        <p:cTn id="127" dur="26">
                                          <p:stCondLst>
                                            <p:cond delay="1312"/>
                                          </p:stCondLst>
                                        </p:cTn>
                                        <p:tgtEl>
                                          <p:spTgt spid="39"/>
                                        </p:tgtEl>
                                      </p:cBhvr>
                                      <p:to x="100000" y="80000"/>
                                    </p:animScale>
                                    <p:animScale>
                                      <p:cBhvr>
                                        <p:cTn id="128" dur="166" decel="50000">
                                          <p:stCondLst>
                                            <p:cond delay="1338"/>
                                          </p:stCondLst>
                                        </p:cTn>
                                        <p:tgtEl>
                                          <p:spTgt spid="39"/>
                                        </p:tgtEl>
                                      </p:cBhvr>
                                      <p:to x="100000" y="100000"/>
                                    </p:animScale>
                                    <p:animScale>
                                      <p:cBhvr>
                                        <p:cTn id="129" dur="26">
                                          <p:stCondLst>
                                            <p:cond delay="1642"/>
                                          </p:stCondLst>
                                        </p:cTn>
                                        <p:tgtEl>
                                          <p:spTgt spid="39"/>
                                        </p:tgtEl>
                                      </p:cBhvr>
                                      <p:to x="100000" y="90000"/>
                                    </p:animScale>
                                    <p:animScale>
                                      <p:cBhvr>
                                        <p:cTn id="130" dur="166" decel="50000">
                                          <p:stCondLst>
                                            <p:cond delay="1668"/>
                                          </p:stCondLst>
                                        </p:cTn>
                                        <p:tgtEl>
                                          <p:spTgt spid="39"/>
                                        </p:tgtEl>
                                      </p:cBhvr>
                                      <p:to x="100000" y="100000"/>
                                    </p:animScale>
                                    <p:animScale>
                                      <p:cBhvr>
                                        <p:cTn id="131" dur="26">
                                          <p:stCondLst>
                                            <p:cond delay="1808"/>
                                          </p:stCondLst>
                                        </p:cTn>
                                        <p:tgtEl>
                                          <p:spTgt spid="39"/>
                                        </p:tgtEl>
                                      </p:cBhvr>
                                      <p:to x="100000" y="95000"/>
                                    </p:animScale>
                                    <p:animScale>
                                      <p:cBhvr>
                                        <p:cTn id="132" dur="166" decel="50000">
                                          <p:stCondLst>
                                            <p:cond delay="1834"/>
                                          </p:stCondLst>
                                        </p:cTn>
                                        <p:tgtEl>
                                          <p:spTgt spid="39"/>
                                        </p:tgtEl>
                                      </p:cBhvr>
                                      <p:to x="100000" y="100000"/>
                                    </p:animScale>
                                  </p:childTnLst>
                                </p:cTn>
                              </p:par>
                              <p:par>
                                <p:cTn id="133" presetID="26" presetClass="entr" presetSubtype="0" fill="hold" grpId="0" nodeType="withEffect">
                                  <p:stCondLst>
                                    <p:cond delay="1500"/>
                                  </p:stCondLst>
                                  <p:childTnLst>
                                    <p:set>
                                      <p:cBhvr>
                                        <p:cTn id="134" dur="1" fill="hold">
                                          <p:stCondLst>
                                            <p:cond delay="0"/>
                                          </p:stCondLst>
                                        </p:cTn>
                                        <p:tgtEl>
                                          <p:spTgt spid="44"/>
                                        </p:tgtEl>
                                        <p:attrNameLst>
                                          <p:attrName>style.visibility</p:attrName>
                                        </p:attrNameLst>
                                      </p:cBhvr>
                                      <p:to>
                                        <p:strVal val="visible"/>
                                      </p:to>
                                    </p:set>
                                    <p:animEffect transition="in" filter="wipe(down)">
                                      <p:cBhvr>
                                        <p:cTn id="135" dur="580">
                                          <p:stCondLst>
                                            <p:cond delay="0"/>
                                          </p:stCondLst>
                                        </p:cTn>
                                        <p:tgtEl>
                                          <p:spTgt spid="44"/>
                                        </p:tgtEl>
                                      </p:cBhvr>
                                    </p:animEffect>
                                    <p:anim calcmode="lin" valueType="num">
                                      <p:cBhvr>
                                        <p:cTn id="136" dur="1822" tmFilter="0,0; 0.14,0.36; 0.43,0.73; 0.71,0.91; 1.0,1.0">
                                          <p:stCondLst>
                                            <p:cond delay="0"/>
                                          </p:stCondLst>
                                        </p:cTn>
                                        <p:tgtEl>
                                          <p:spTgt spid="44"/>
                                        </p:tgtEl>
                                        <p:attrNameLst>
                                          <p:attrName>ppt_x</p:attrName>
                                        </p:attrNameLst>
                                      </p:cBhvr>
                                      <p:tavLst>
                                        <p:tav tm="0">
                                          <p:val>
                                            <p:strVal val="#ppt_x-0.25"/>
                                          </p:val>
                                        </p:tav>
                                        <p:tav tm="100000">
                                          <p:val>
                                            <p:strVal val="#ppt_x"/>
                                          </p:val>
                                        </p:tav>
                                      </p:tavLst>
                                    </p:anim>
                                    <p:anim calcmode="lin" valueType="num">
                                      <p:cBhvr>
                                        <p:cTn id="137" dur="664" tmFilter="0.0,0.0; 0.25,0.07; 0.50,0.2; 0.75,0.467; 1.0,1.0">
                                          <p:stCondLst>
                                            <p:cond delay="0"/>
                                          </p:stCondLst>
                                        </p:cTn>
                                        <p:tgtEl>
                                          <p:spTgt spid="44"/>
                                        </p:tgtEl>
                                        <p:attrNameLst>
                                          <p:attrName>ppt_y</p:attrName>
                                        </p:attrNameLst>
                                      </p:cBhvr>
                                      <p:tavLst>
                                        <p:tav tm="0" fmla="#ppt_y-sin(pi*$)/3">
                                          <p:val>
                                            <p:fltVal val="0.5"/>
                                          </p:val>
                                        </p:tav>
                                        <p:tav tm="100000">
                                          <p:val>
                                            <p:fltVal val="1"/>
                                          </p:val>
                                        </p:tav>
                                      </p:tavLst>
                                    </p:anim>
                                    <p:anim calcmode="lin" valueType="num">
                                      <p:cBhvr>
                                        <p:cTn id="138" dur="664" tmFilter="0, 0; 0.125,0.2665; 0.25,0.4; 0.375,0.465; 0.5,0.5;  0.625,0.535; 0.75,0.6; 0.875,0.7335; 1,1">
                                          <p:stCondLst>
                                            <p:cond delay="664"/>
                                          </p:stCondLst>
                                        </p:cTn>
                                        <p:tgtEl>
                                          <p:spTgt spid="44"/>
                                        </p:tgtEl>
                                        <p:attrNameLst>
                                          <p:attrName>ppt_y</p:attrName>
                                        </p:attrNameLst>
                                      </p:cBhvr>
                                      <p:tavLst>
                                        <p:tav tm="0" fmla="#ppt_y-sin(pi*$)/9">
                                          <p:val>
                                            <p:fltVal val="0"/>
                                          </p:val>
                                        </p:tav>
                                        <p:tav tm="100000">
                                          <p:val>
                                            <p:fltVal val="1"/>
                                          </p:val>
                                        </p:tav>
                                      </p:tavLst>
                                    </p:anim>
                                    <p:anim calcmode="lin" valueType="num">
                                      <p:cBhvr>
                                        <p:cTn id="139" dur="332" tmFilter="0, 0; 0.125,0.2665; 0.25,0.4; 0.375,0.465; 0.5,0.5;  0.625,0.535; 0.75,0.6; 0.875,0.7335; 1,1">
                                          <p:stCondLst>
                                            <p:cond delay="1324"/>
                                          </p:stCondLst>
                                        </p:cTn>
                                        <p:tgtEl>
                                          <p:spTgt spid="44"/>
                                        </p:tgtEl>
                                        <p:attrNameLst>
                                          <p:attrName>ppt_y</p:attrName>
                                        </p:attrNameLst>
                                      </p:cBhvr>
                                      <p:tavLst>
                                        <p:tav tm="0" fmla="#ppt_y-sin(pi*$)/27">
                                          <p:val>
                                            <p:fltVal val="0"/>
                                          </p:val>
                                        </p:tav>
                                        <p:tav tm="100000">
                                          <p:val>
                                            <p:fltVal val="1"/>
                                          </p:val>
                                        </p:tav>
                                      </p:tavLst>
                                    </p:anim>
                                    <p:anim calcmode="lin" valueType="num">
                                      <p:cBhvr>
                                        <p:cTn id="140" dur="164" tmFilter="0, 0; 0.125,0.2665; 0.25,0.4; 0.375,0.465; 0.5,0.5;  0.625,0.535; 0.75,0.6; 0.875,0.7335; 1,1">
                                          <p:stCondLst>
                                            <p:cond delay="1656"/>
                                          </p:stCondLst>
                                        </p:cTn>
                                        <p:tgtEl>
                                          <p:spTgt spid="44"/>
                                        </p:tgtEl>
                                        <p:attrNameLst>
                                          <p:attrName>ppt_y</p:attrName>
                                        </p:attrNameLst>
                                      </p:cBhvr>
                                      <p:tavLst>
                                        <p:tav tm="0" fmla="#ppt_y-sin(pi*$)/81">
                                          <p:val>
                                            <p:fltVal val="0"/>
                                          </p:val>
                                        </p:tav>
                                        <p:tav tm="100000">
                                          <p:val>
                                            <p:fltVal val="1"/>
                                          </p:val>
                                        </p:tav>
                                      </p:tavLst>
                                    </p:anim>
                                    <p:animScale>
                                      <p:cBhvr>
                                        <p:cTn id="141" dur="26">
                                          <p:stCondLst>
                                            <p:cond delay="650"/>
                                          </p:stCondLst>
                                        </p:cTn>
                                        <p:tgtEl>
                                          <p:spTgt spid="44"/>
                                        </p:tgtEl>
                                      </p:cBhvr>
                                      <p:to x="100000" y="60000"/>
                                    </p:animScale>
                                    <p:animScale>
                                      <p:cBhvr>
                                        <p:cTn id="142" dur="166" decel="50000">
                                          <p:stCondLst>
                                            <p:cond delay="676"/>
                                          </p:stCondLst>
                                        </p:cTn>
                                        <p:tgtEl>
                                          <p:spTgt spid="44"/>
                                        </p:tgtEl>
                                      </p:cBhvr>
                                      <p:to x="100000" y="100000"/>
                                    </p:animScale>
                                    <p:animScale>
                                      <p:cBhvr>
                                        <p:cTn id="143" dur="26">
                                          <p:stCondLst>
                                            <p:cond delay="1312"/>
                                          </p:stCondLst>
                                        </p:cTn>
                                        <p:tgtEl>
                                          <p:spTgt spid="44"/>
                                        </p:tgtEl>
                                      </p:cBhvr>
                                      <p:to x="100000" y="80000"/>
                                    </p:animScale>
                                    <p:animScale>
                                      <p:cBhvr>
                                        <p:cTn id="144" dur="166" decel="50000">
                                          <p:stCondLst>
                                            <p:cond delay="1338"/>
                                          </p:stCondLst>
                                        </p:cTn>
                                        <p:tgtEl>
                                          <p:spTgt spid="44"/>
                                        </p:tgtEl>
                                      </p:cBhvr>
                                      <p:to x="100000" y="100000"/>
                                    </p:animScale>
                                    <p:animScale>
                                      <p:cBhvr>
                                        <p:cTn id="145" dur="26">
                                          <p:stCondLst>
                                            <p:cond delay="1642"/>
                                          </p:stCondLst>
                                        </p:cTn>
                                        <p:tgtEl>
                                          <p:spTgt spid="44"/>
                                        </p:tgtEl>
                                      </p:cBhvr>
                                      <p:to x="100000" y="90000"/>
                                    </p:animScale>
                                    <p:animScale>
                                      <p:cBhvr>
                                        <p:cTn id="146" dur="166" decel="50000">
                                          <p:stCondLst>
                                            <p:cond delay="1668"/>
                                          </p:stCondLst>
                                        </p:cTn>
                                        <p:tgtEl>
                                          <p:spTgt spid="44"/>
                                        </p:tgtEl>
                                      </p:cBhvr>
                                      <p:to x="100000" y="100000"/>
                                    </p:animScale>
                                    <p:animScale>
                                      <p:cBhvr>
                                        <p:cTn id="147" dur="26">
                                          <p:stCondLst>
                                            <p:cond delay="1808"/>
                                          </p:stCondLst>
                                        </p:cTn>
                                        <p:tgtEl>
                                          <p:spTgt spid="44"/>
                                        </p:tgtEl>
                                      </p:cBhvr>
                                      <p:to x="100000" y="95000"/>
                                    </p:animScale>
                                    <p:animScale>
                                      <p:cBhvr>
                                        <p:cTn id="148" dur="166" decel="50000">
                                          <p:stCondLst>
                                            <p:cond delay="1834"/>
                                          </p:stCondLst>
                                        </p:cTn>
                                        <p:tgtEl>
                                          <p:spTgt spid="44"/>
                                        </p:tgtEl>
                                      </p:cBhvr>
                                      <p:to x="100000" y="100000"/>
                                    </p:animScale>
                                  </p:childTnLst>
                                </p:cTn>
                              </p:par>
                              <p:par>
                                <p:cTn id="149" presetID="26" presetClass="entr" presetSubtype="0" fill="hold" grpId="0" nodeType="withEffect">
                                  <p:stCondLst>
                                    <p:cond delay="1750"/>
                                  </p:stCondLst>
                                  <p:childTnLst>
                                    <p:set>
                                      <p:cBhvr>
                                        <p:cTn id="150" dur="1" fill="hold">
                                          <p:stCondLst>
                                            <p:cond delay="0"/>
                                          </p:stCondLst>
                                        </p:cTn>
                                        <p:tgtEl>
                                          <p:spTgt spid="13"/>
                                        </p:tgtEl>
                                        <p:attrNameLst>
                                          <p:attrName>style.visibility</p:attrName>
                                        </p:attrNameLst>
                                      </p:cBhvr>
                                      <p:to>
                                        <p:strVal val="visible"/>
                                      </p:to>
                                    </p:set>
                                    <p:animEffect transition="in" filter="wipe(down)">
                                      <p:cBhvr>
                                        <p:cTn id="151" dur="580">
                                          <p:stCondLst>
                                            <p:cond delay="0"/>
                                          </p:stCondLst>
                                        </p:cTn>
                                        <p:tgtEl>
                                          <p:spTgt spid="13"/>
                                        </p:tgtEl>
                                      </p:cBhvr>
                                    </p:animEffect>
                                    <p:anim calcmode="lin" valueType="num">
                                      <p:cBhvr>
                                        <p:cTn id="152"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153"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154"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155"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156"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157" dur="26">
                                          <p:stCondLst>
                                            <p:cond delay="650"/>
                                          </p:stCondLst>
                                        </p:cTn>
                                        <p:tgtEl>
                                          <p:spTgt spid="13"/>
                                        </p:tgtEl>
                                      </p:cBhvr>
                                      <p:to x="100000" y="60000"/>
                                    </p:animScale>
                                    <p:animScale>
                                      <p:cBhvr>
                                        <p:cTn id="158" dur="166" decel="50000">
                                          <p:stCondLst>
                                            <p:cond delay="676"/>
                                          </p:stCondLst>
                                        </p:cTn>
                                        <p:tgtEl>
                                          <p:spTgt spid="13"/>
                                        </p:tgtEl>
                                      </p:cBhvr>
                                      <p:to x="100000" y="100000"/>
                                    </p:animScale>
                                    <p:animScale>
                                      <p:cBhvr>
                                        <p:cTn id="159" dur="26">
                                          <p:stCondLst>
                                            <p:cond delay="1312"/>
                                          </p:stCondLst>
                                        </p:cTn>
                                        <p:tgtEl>
                                          <p:spTgt spid="13"/>
                                        </p:tgtEl>
                                      </p:cBhvr>
                                      <p:to x="100000" y="80000"/>
                                    </p:animScale>
                                    <p:animScale>
                                      <p:cBhvr>
                                        <p:cTn id="160" dur="166" decel="50000">
                                          <p:stCondLst>
                                            <p:cond delay="1338"/>
                                          </p:stCondLst>
                                        </p:cTn>
                                        <p:tgtEl>
                                          <p:spTgt spid="13"/>
                                        </p:tgtEl>
                                      </p:cBhvr>
                                      <p:to x="100000" y="100000"/>
                                    </p:animScale>
                                    <p:animScale>
                                      <p:cBhvr>
                                        <p:cTn id="161" dur="26">
                                          <p:stCondLst>
                                            <p:cond delay="1642"/>
                                          </p:stCondLst>
                                        </p:cTn>
                                        <p:tgtEl>
                                          <p:spTgt spid="13"/>
                                        </p:tgtEl>
                                      </p:cBhvr>
                                      <p:to x="100000" y="90000"/>
                                    </p:animScale>
                                    <p:animScale>
                                      <p:cBhvr>
                                        <p:cTn id="162" dur="166" decel="50000">
                                          <p:stCondLst>
                                            <p:cond delay="1668"/>
                                          </p:stCondLst>
                                        </p:cTn>
                                        <p:tgtEl>
                                          <p:spTgt spid="13"/>
                                        </p:tgtEl>
                                      </p:cBhvr>
                                      <p:to x="100000" y="100000"/>
                                    </p:animScale>
                                    <p:animScale>
                                      <p:cBhvr>
                                        <p:cTn id="163" dur="26">
                                          <p:stCondLst>
                                            <p:cond delay="1808"/>
                                          </p:stCondLst>
                                        </p:cTn>
                                        <p:tgtEl>
                                          <p:spTgt spid="13"/>
                                        </p:tgtEl>
                                      </p:cBhvr>
                                      <p:to x="100000" y="95000"/>
                                    </p:animScale>
                                    <p:animScale>
                                      <p:cBhvr>
                                        <p:cTn id="164" dur="166" decel="50000">
                                          <p:stCondLst>
                                            <p:cond delay="1834"/>
                                          </p:stCondLst>
                                        </p:cTn>
                                        <p:tgtEl>
                                          <p:spTgt spid="13"/>
                                        </p:tgtEl>
                                      </p:cBhvr>
                                      <p:to x="100000" y="100000"/>
                                    </p:animScale>
                                  </p:childTnLst>
                                </p:cTn>
                              </p:par>
                              <p:par>
                                <p:cTn id="165" presetID="26" presetClass="entr" presetSubtype="0" fill="hold" grpId="0" nodeType="withEffect">
                                  <p:stCondLst>
                                    <p:cond delay="2000"/>
                                  </p:stCondLst>
                                  <p:childTnLst>
                                    <p:set>
                                      <p:cBhvr>
                                        <p:cTn id="166" dur="1" fill="hold">
                                          <p:stCondLst>
                                            <p:cond delay="0"/>
                                          </p:stCondLst>
                                        </p:cTn>
                                        <p:tgtEl>
                                          <p:spTgt spid="50"/>
                                        </p:tgtEl>
                                        <p:attrNameLst>
                                          <p:attrName>style.visibility</p:attrName>
                                        </p:attrNameLst>
                                      </p:cBhvr>
                                      <p:to>
                                        <p:strVal val="visible"/>
                                      </p:to>
                                    </p:set>
                                    <p:animEffect transition="in" filter="wipe(down)">
                                      <p:cBhvr>
                                        <p:cTn id="167" dur="580">
                                          <p:stCondLst>
                                            <p:cond delay="0"/>
                                          </p:stCondLst>
                                        </p:cTn>
                                        <p:tgtEl>
                                          <p:spTgt spid="50"/>
                                        </p:tgtEl>
                                      </p:cBhvr>
                                    </p:animEffect>
                                    <p:anim calcmode="lin" valueType="num">
                                      <p:cBhvr>
                                        <p:cTn id="168" dur="1822" tmFilter="0,0; 0.14,0.36; 0.43,0.73; 0.71,0.91; 1.0,1.0">
                                          <p:stCondLst>
                                            <p:cond delay="0"/>
                                          </p:stCondLst>
                                        </p:cTn>
                                        <p:tgtEl>
                                          <p:spTgt spid="50"/>
                                        </p:tgtEl>
                                        <p:attrNameLst>
                                          <p:attrName>ppt_x</p:attrName>
                                        </p:attrNameLst>
                                      </p:cBhvr>
                                      <p:tavLst>
                                        <p:tav tm="0">
                                          <p:val>
                                            <p:strVal val="#ppt_x-0.25"/>
                                          </p:val>
                                        </p:tav>
                                        <p:tav tm="100000">
                                          <p:val>
                                            <p:strVal val="#ppt_x"/>
                                          </p:val>
                                        </p:tav>
                                      </p:tavLst>
                                    </p:anim>
                                    <p:anim calcmode="lin" valueType="num">
                                      <p:cBhvr>
                                        <p:cTn id="169" dur="664" tmFilter="0.0,0.0; 0.25,0.07; 0.50,0.2; 0.75,0.467; 1.0,1.0">
                                          <p:stCondLst>
                                            <p:cond delay="0"/>
                                          </p:stCondLst>
                                        </p:cTn>
                                        <p:tgtEl>
                                          <p:spTgt spid="50"/>
                                        </p:tgtEl>
                                        <p:attrNameLst>
                                          <p:attrName>ppt_y</p:attrName>
                                        </p:attrNameLst>
                                      </p:cBhvr>
                                      <p:tavLst>
                                        <p:tav tm="0" fmla="#ppt_y-sin(pi*$)/3">
                                          <p:val>
                                            <p:fltVal val="0.5"/>
                                          </p:val>
                                        </p:tav>
                                        <p:tav tm="100000">
                                          <p:val>
                                            <p:fltVal val="1"/>
                                          </p:val>
                                        </p:tav>
                                      </p:tavLst>
                                    </p:anim>
                                    <p:anim calcmode="lin" valueType="num">
                                      <p:cBhvr>
                                        <p:cTn id="170" dur="664" tmFilter="0, 0; 0.125,0.2665; 0.25,0.4; 0.375,0.465; 0.5,0.5;  0.625,0.535; 0.75,0.6; 0.875,0.7335; 1,1">
                                          <p:stCondLst>
                                            <p:cond delay="664"/>
                                          </p:stCondLst>
                                        </p:cTn>
                                        <p:tgtEl>
                                          <p:spTgt spid="50"/>
                                        </p:tgtEl>
                                        <p:attrNameLst>
                                          <p:attrName>ppt_y</p:attrName>
                                        </p:attrNameLst>
                                      </p:cBhvr>
                                      <p:tavLst>
                                        <p:tav tm="0" fmla="#ppt_y-sin(pi*$)/9">
                                          <p:val>
                                            <p:fltVal val="0"/>
                                          </p:val>
                                        </p:tav>
                                        <p:tav tm="100000">
                                          <p:val>
                                            <p:fltVal val="1"/>
                                          </p:val>
                                        </p:tav>
                                      </p:tavLst>
                                    </p:anim>
                                    <p:anim calcmode="lin" valueType="num">
                                      <p:cBhvr>
                                        <p:cTn id="171" dur="332" tmFilter="0, 0; 0.125,0.2665; 0.25,0.4; 0.375,0.465; 0.5,0.5;  0.625,0.535; 0.75,0.6; 0.875,0.7335; 1,1">
                                          <p:stCondLst>
                                            <p:cond delay="1324"/>
                                          </p:stCondLst>
                                        </p:cTn>
                                        <p:tgtEl>
                                          <p:spTgt spid="50"/>
                                        </p:tgtEl>
                                        <p:attrNameLst>
                                          <p:attrName>ppt_y</p:attrName>
                                        </p:attrNameLst>
                                      </p:cBhvr>
                                      <p:tavLst>
                                        <p:tav tm="0" fmla="#ppt_y-sin(pi*$)/27">
                                          <p:val>
                                            <p:fltVal val="0"/>
                                          </p:val>
                                        </p:tav>
                                        <p:tav tm="100000">
                                          <p:val>
                                            <p:fltVal val="1"/>
                                          </p:val>
                                        </p:tav>
                                      </p:tavLst>
                                    </p:anim>
                                    <p:anim calcmode="lin" valueType="num">
                                      <p:cBhvr>
                                        <p:cTn id="172" dur="164" tmFilter="0, 0; 0.125,0.2665; 0.25,0.4; 0.375,0.465; 0.5,0.5;  0.625,0.535; 0.75,0.6; 0.875,0.7335; 1,1">
                                          <p:stCondLst>
                                            <p:cond delay="1656"/>
                                          </p:stCondLst>
                                        </p:cTn>
                                        <p:tgtEl>
                                          <p:spTgt spid="50"/>
                                        </p:tgtEl>
                                        <p:attrNameLst>
                                          <p:attrName>ppt_y</p:attrName>
                                        </p:attrNameLst>
                                      </p:cBhvr>
                                      <p:tavLst>
                                        <p:tav tm="0" fmla="#ppt_y-sin(pi*$)/81">
                                          <p:val>
                                            <p:fltVal val="0"/>
                                          </p:val>
                                        </p:tav>
                                        <p:tav tm="100000">
                                          <p:val>
                                            <p:fltVal val="1"/>
                                          </p:val>
                                        </p:tav>
                                      </p:tavLst>
                                    </p:anim>
                                    <p:animScale>
                                      <p:cBhvr>
                                        <p:cTn id="173" dur="26">
                                          <p:stCondLst>
                                            <p:cond delay="650"/>
                                          </p:stCondLst>
                                        </p:cTn>
                                        <p:tgtEl>
                                          <p:spTgt spid="50"/>
                                        </p:tgtEl>
                                      </p:cBhvr>
                                      <p:to x="100000" y="60000"/>
                                    </p:animScale>
                                    <p:animScale>
                                      <p:cBhvr>
                                        <p:cTn id="174" dur="166" decel="50000">
                                          <p:stCondLst>
                                            <p:cond delay="676"/>
                                          </p:stCondLst>
                                        </p:cTn>
                                        <p:tgtEl>
                                          <p:spTgt spid="50"/>
                                        </p:tgtEl>
                                      </p:cBhvr>
                                      <p:to x="100000" y="100000"/>
                                    </p:animScale>
                                    <p:animScale>
                                      <p:cBhvr>
                                        <p:cTn id="175" dur="26">
                                          <p:stCondLst>
                                            <p:cond delay="1312"/>
                                          </p:stCondLst>
                                        </p:cTn>
                                        <p:tgtEl>
                                          <p:spTgt spid="50"/>
                                        </p:tgtEl>
                                      </p:cBhvr>
                                      <p:to x="100000" y="80000"/>
                                    </p:animScale>
                                    <p:animScale>
                                      <p:cBhvr>
                                        <p:cTn id="176" dur="166" decel="50000">
                                          <p:stCondLst>
                                            <p:cond delay="1338"/>
                                          </p:stCondLst>
                                        </p:cTn>
                                        <p:tgtEl>
                                          <p:spTgt spid="50"/>
                                        </p:tgtEl>
                                      </p:cBhvr>
                                      <p:to x="100000" y="100000"/>
                                    </p:animScale>
                                    <p:animScale>
                                      <p:cBhvr>
                                        <p:cTn id="177" dur="26">
                                          <p:stCondLst>
                                            <p:cond delay="1642"/>
                                          </p:stCondLst>
                                        </p:cTn>
                                        <p:tgtEl>
                                          <p:spTgt spid="50"/>
                                        </p:tgtEl>
                                      </p:cBhvr>
                                      <p:to x="100000" y="90000"/>
                                    </p:animScale>
                                    <p:animScale>
                                      <p:cBhvr>
                                        <p:cTn id="178" dur="166" decel="50000">
                                          <p:stCondLst>
                                            <p:cond delay="1668"/>
                                          </p:stCondLst>
                                        </p:cTn>
                                        <p:tgtEl>
                                          <p:spTgt spid="50"/>
                                        </p:tgtEl>
                                      </p:cBhvr>
                                      <p:to x="100000" y="100000"/>
                                    </p:animScale>
                                    <p:animScale>
                                      <p:cBhvr>
                                        <p:cTn id="179" dur="26">
                                          <p:stCondLst>
                                            <p:cond delay="1808"/>
                                          </p:stCondLst>
                                        </p:cTn>
                                        <p:tgtEl>
                                          <p:spTgt spid="50"/>
                                        </p:tgtEl>
                                      </p:cBhvr>
                                      <p:to x="100000" y="95000"/>
                                    </p:animScale>
                                    <p:animScale>
                                      <p:cBhvr>
                                        <p:cTn id="180" dur="166" decel="50000">
                                          <p:stCondLst>
                                            <p:cond delay="1834"/>
                                          </p:stCondLst>
                                        </p:cTn>
                                        <p:tgtEl>
                                          <p:spTgt spid="50"/>
                                        </p:tgtEl>
                                      </p:cBhvr>
                                      <p:to x="100000" y="100000"/>
                                    </p:animScale>
                                  </p:childTnLst>
                                </p:cTn>
                              </p:par>
                              <p:par>
                                <p:cTn id="181" presetID="26" presetClass="entr" presetSubtype="0" fill="hold" grpId="0" nodeType="withEffect">
                                  <p:stCondLst>
                                    <p:cond delay="2250"/>
                                  </p:stCondLst>
                                  <p:childTnLst>
                                    <p:set>
                                      <p:cBhvr>
                                        <p:cTn id="182" dur="1" fill="hold">
                                          <p:stCondLst>
                                            <p:cond delay="0"/>
                                          </p:stCondLst>
                                        </p:cTn>
                                        <p:tgtEl>
                                          <p:spTgt spid="40"/>
                                        </p:tgtEl>
                                        <p:attrNameLst>
                                          <p:attrName>style.visibility</p:attrName>
                                        </p:attrNameLst>
                                      </p:cBhvr>
                                      <p:to>
                                        <p:strVal val="visible"/>
                                      </p:to>
                                    </p:set>
                                    <p:animEffect transition="in" filter="wipe(down)">
                                      <p:cBhvr>
                                        <p:cTn id="183" dur="580">
                                          <p:stCondLst>
                                            <p:cond delay="0"/>
                                          </p:stCondLst>
                                        </p:cTn>
                                        <p:tgtEl>
                                          <p:spTgt spid="40"/>
                                        </p:tgtEl>
                                      </p:cBhvr>
                                    </p:animEffect>
                                    <p:anim calcmode="lin" valueType="num">
                                      <p:cBhvr>
                                        <p:cTn id="184" dur="1822" tmFilter="0,0; 0.14,0.36; 0.43,0.73; 0.71,0.91; 1.0,1.0">
                                          <p:stCondLst>
                                            <p:cond delay="0"/>
                                          </p:stCondLst>
                                        </p:cTn>
                                        <p:tgtEl>
                                          <p:spTgt spid="40"/>
                                        </p:tgtEl>
                                        <p:attrNameLst>
                                          <p:attrName>ppt_x</p:attrName>
                                        </p:attrNameLst>
                                      </p:cBhvr>
                                      <p:tavLst>
                                        <p:tav tm="0">
                                          <p:val>
                                            <p:strVal val="#ppt_x-0.25"/>
                                          </p:val>
                                        </p:tav>
                                        <p:tav tm="100000">
                                          <p:val>
                                            <p:strVal val="#ppt_x"/>
                                          </p:val>
                                        </p:tav>
                                      </p:tavLst>
                                    </p:anim>
                                    <p:anim calcmode="lin" valueType="num">
                                      <p:cBhvr>
                                        <p:cTn id="185" dur="664" tmFilter="0.0,0.0; 0.25,0.07; 0.50,0.2; 0.75,0.467; 1.0,1.0">
                                          <p:stCondLst>
                                            <p:cond delay="0"/>
                                          </p:stCondLst>
                                        </p:cTn>
                                        <p:tgtEl>
                                          <p:spTgt spid="40"/>
                                        </p:tgtEl>
                                        <p:attrNameLst>
                                          <p:attrName>ppt_y</p:attrName>
                                        </p:attrNameLst>
                                      </p:cBhvr>
                                      <p:tavLst>
                                        <p:tav tm="0" fmla="#ppt_y-sin(pi*$)/3">
                                          <p:val>
                                            <p:fltVal val="0.5"/>
                                          </p:val>
                                        </p:tav>
                                        <p:tav tm="100000">
                                          <p:val>
                                            <p:fltVal val="1"/>
                                          </p:val>
                                        </p:tav>
                                      </p:tavLst>
                                    </p:anim>
                                    <p:anim calcmode="lin" valueType="num">
                                      <p:cBhvr>
                                        <p:cTn id="186" dur="664" tmFilter="0, 0; 0.125,0.2665; 0.25,0.4; 0.375,0.465; 0.5,0.5;  0.625,0.535; 0.75,0.6; 0.875,0.7335; 1,1">
                                          <p:stCondLst>
                                            <p:cond delay="664"/>
                                          </p:stCondLst>
                                        </p:cTn>
                                        <p:tgtEl>
                                          <p:spTgt spid="40"/>
                                        </p:tgtEl>
                                        <p:attrNameLst>
                                          <p:attrName>ppt_y</p:attrName>
                                        </p:attrNameLst>
                                      </p:cBhvr>
                                      <p:tavLst>
                                        <p:tav tm="0" fmla="#ppt_y-sin(pi*$)/9">
                                          <p:val>
                                            <p:fltVal val="0"/>
                                          </p:val>
                                        </p:tav>
                                        <p:tav tm="100000">
                                          <p:val>
                                            <p:fltVal val="1"/>
                                          </p:val>
                                        </p:tav>
                                      </p:tavLst>
                                    </p:anim>
                                    <p:anim calcmode="lin" valueType="num">
                                      <p:cBhvr>
                                        <p:cTn id="187" dur="332" tmFilter="0, 0; 0.125,0.2665; 0.25,0.4; 0.375,0.465; 0.5,0.5;  0.625,0.535; 0.75,0.6; 0.875,0.7335; 1,1">
                                          <p:stCondLst>
                                            <p:cond delay="1324"/>
                                          </p:stCondLst>
                                        </p:cTn>
                                        <p:tgtEl>
                                          <p:spTgt spid="40"/>
                                        </p:tgtEl>
                                        <p:attrNameLst>
                                          <p:attrName>ppt_y</p:attrName>
                                        </p:attrNameLst>
                                      </p:cBhvr>
                                      <p:tavLst>
                                        <p:tav tm="0" fmla="#ppt_y-sin(pi*$)/27">
                                          <p:val>
                                            <p:fltVal val="0"/>
                                          </p:val>
                                        </p:tav>
                                        <p:tav tm="100000">
                                          <p:val>
                                            <p:fltVal val="1"/>
                                          </p:val>
                                        </p:tav>
                                      </p:tavLst>
                                    </p:anim>
                                    <p:anim calcmode="lin" valueType="num">
                                      <p:cBhvr>
                                        <p:cTn id="188" dur="164" tmFilter="0, 0; 0.125,0.2665; 0.25,0.4; 0.375,0.465; 0.5,0.5;  0.625,0.535; 0.75,0.6; 0.875,0.7335; 1,1">
                                          <p:stCondLst>
                                            <p:cond delay="1656"/>
                                          </p:stCondLst>
                                        </p:cTn>
                                        <p:tgtEl>
                                          <p:spTgt spid="40"/>
                                        </p:tgtEl>
                                        <p:attrNameLst>
                                          <p:attrName>ppt_y</p:attrName>
                                        </p:attrNameLst>
                                      </p:cBhvr>
                                      <p:tavLst>
                                        <p:tav tm="0" fmla="#ppt_y-sin(pi*$)/81">
                                          <p:val>
                                            <p:fltVal val="0"/>
                                          </p:val>
                                        </p:tav>
                                        <p:tav tm="100000">
                                          <p:val>
                                            <p:fltVal val="1"/>
                                          </p:val>
                                        </p:tav>
                                      </p:tavLst>
                                    </p:anim>
                                    <p:animScale>
                                      <p:cBhvr>
                                        <p:cTn id="189" dur="26">
                                          <p:stCondLst>
                                            <p:cond delay="650"/>
                                          </p:stCondLst>
                                        </p:cTn>
                                        <p:tgtEl>
                                          <p:spTgt spid="40"/>
                                        </p:tgtEl>
                                      </p:cBhvr>
                                      <p:to x="100000" y="60000"/>
                                    </p:animScale>
                                    <p:animScale>
                                      <p:cBhvr>
                                        <p:cTn id="190" dur="166" decel="50000">
                                          <p:stCondLst>
                                            <p:cond delay="676"/>
                                          </p:stCondLst>
                                        </p:cTn>
                                        <p:tgtEl>
                                          <p:spTgt spid="40"/>
                                        </p:tgtEl>
                                      </p:cBhvr>
                                      <p:to x="100000" y="100000"/>
                                    </p:animScale>
                                    <p:animScale>
                                      <p:cBhvr>
                                        <p:cTn id="191" dur="26">
                                          <p:stCondLst>
                                            <p:cond delay="1312"/>
                                          </p:stCondLst>
                                        </p:cTn>
                                        <p:tgtEl>
                                          <p:spTgt spid="40"/>
                                        </p:tgtEl>
                                      </p:cBhvr>
                                      <p:to x="100000" y="80000"/>
                                    </p:animScale>
                                    <p:animScale>
                                      <p:cBhvr>
                                        <p:cTn id="192" dur="166" decel="50000">
                                          <p:stCondLst>
                                            <p:cond delay="1338"/>
                                          </p:stCondLst>
                                        </p:cTn>
                                        <p:tgtEl>
                                          <p:spTgt spid="40"/>
                                        </p:tgtEl>
                                      </p:cBhvr>
                                      <p:to x="100000" y="100000"/>
                                    </p:animScale>
                                    <p:animScale>
                                      <p:cBhvr>
                                        <p:cTn id="193" dur="26">
                                          <p:stCondLst>
                                            <p:cond delay="1642"/>
                                          </p:stCondLst>
                                        </p:cTn>
                                        <p:tgtEl>
                                          <p:spTgt spid="40"/>
                                        </p:tgtEl>
                                      </p:cBhvr>
                                      <p:to x="100000" y="90000"/>
                                    </p:animScale>
                                    <p:animScale>
                                      <p:cBhvr>
                                        <p:cTn id="194" dur="166" decel="50000">
                                          <p:stCondLst>
                                            <p:cond delay="1668"/>
                                          </p:stCondLst>
                                        </p:cTn>
                                        <p:tgtEl>
                                          <p:spTgt spid="40"/>
                                        </p:tgtEl>
                                      </p:cBhvr>
                                      <p:to x="100000" y="100000"/>
                                    </p:animScale>
                                    <p:animScale>
                                      <p:cBhvr>
                                        <p:cTn id="195" dur="26">
                                          <p:stCondLst>
                                            <p:cond delay="1808"/>
                                          </p:stCondLst>
                                        </p:cTn>
                                        <p:tgtEl>
                                          <p:spTgt spid="40"/>
                                        </p:tgtEl>
                                      </p:cBhvr>
                                      <p:to x="100000" y="95000"/>
                                    </p:animScale>
                                    <p:animScale>
                                      <p:cBhvr>
                                        <p:cTn id="196" dur="166" decel="50000">
                                          <p:stCondLst>
                                            <p:cond delay="1834"/>
                                          </p:stCondLst>
                                        </p:cTn>
                                        <p:tgtEl>
                                          <p:spTgt spid="40"/>
                                        </p:tgtEl>
                                      </p:cBhvr>
                                      <p:to x="100000" y="100000"/>
                                    </p:animScale>
                                  </p:childTnLst>
                                </p:cTn>
                              </p:par>
                              <p:par>
                                <p:cTn id="197" presetID="26" presetClass="entr" presetSubtype="0" fill="hold" grpId="0" nodeType="withEffect">
                                  <p:stCondLst>
                                    <p:cond delay="2500"/>
                                  </p:stCondLst>
                                  <p:childTnLst>
                                    <p:set>
                                      <p:cBhvr>
                                        <p:cTn id="198" dur="1" fill="hold">
                                          <p:stCondLst>
                                            <p:cond delay="0"/>
                                          </p:stCondLst>
                                        </p:cTn>
                                        <p:tgtEl>
                                          <p:spTgt spid="45"/>
                                        </p:tgtEl>
                                        <p:attrNameLst>
                                          <p:attrName>style.visibility</p:attrName>
                                        </p:attrNameLst>
                                      </p:cBhvr>
                                      <p:to>
                                        <p:strVal val="visible"/>
                                      </p:to>
                                    </p:set>
                                    <p:animEffect transition="in" filter="wipe(down)">
                                      <p:cBhvr>
                                        <p:cTn id="199" dur="580">
                                          <p:stCondLst>
                                            <p:cond delay="0"/>
                                          </p:stCondLst>
                                        </p:cTn>
                                        <p:tgtEl>
                                          <p:spTgt spid="45"/>
                                        </p:tgtEl>
                                      </p:cBhvr>
                                    </p:animEffect>
                                    <p:anim calcmode="lin" valueType="num">
                                      <p:cBhvr>
                                        <p:cTn id="200" dur="1822" tmFilter="0,0; 0.14,0.36; 0.43,0.73; 0.71,0.91; 1.0,1.0">
                                          <p:stCondLst>
                                            <p:cond delay="0"/>
                                          </p:stCondLst>
                                        </p:cTn>
                                        <p:tgtEl>
                                          <p:spTgt spid="45"/>
                                        </p:tgtEl>
                                        <p:attrNameLst>
                                          <p:attrName>ppt_x</p:attrName>
                                        </p:attrNameLst>
                                      </p:cBhvr>
                                      <p:tavLst>
                                        <p:tav tm="0">
                                          <p:val>
                                            <p:strVal val="#ppt_x-0.25"/>
                                          </p:val>
                                        </p:tav>
                                        <p:tav tm="100000">
                                          <p:val>
                                            <p:strVal val="#ppt_x"/>
                                          </p:val>
                                        </p:tav>
                                      </p:tavLst>
                                    </p:anim>
                                    <p:anim calcmode="lin" valueType="num">
                                      <p:cBhvr>
                                        <p:cTn id="201" dur="664" tmFilter="0.0,0.0; 0.25,0.07; 0.50,0.2; 0.75,0.467; 1.0,1.0">
                                          <p:stCondLst>
                                            <p:cond delay="0"/>
                                          </p:stCondLst>
                                        </p:cTn>
                                        <p:tgtEl>
                                          <p:spTgt spid="45"/>
                                        </p:tgtEl>
                                        <p:attrNameLst>
                                          <p:attrName>ppt_y</p:attrName>
                                        </p:attrNameLst>
                                      </p:cBhvr>
                                      <p:tavLst>
                                        <p:tav tm="0" fmla="#ppt_y-sin(pi*$)/3">
                                          <p:val>
                                            <p:fltVal val="0.5"/>
                                          </p:val>
                                        </p:tav>
                                        <p:tav tm="100000">
                                          <p:val>
                                            <p:fltVal val="1"/>
                                          </p:val>
                                        </p:tav>
                                      </p:tavLst>
                                    </p:anim>
                                    <p:anim calcmode="lin" valueType="num">
                                      <p:cBhvr>
                                        <p:cTn id="202" dur="664" tmFilter="0, 0; 0.125,0.2665; 0.25,0.4; 0.375,0.465; 0.5,0.5;  0.625,0.535; 0.75,0.6; 0.875,0.7335; 1,1">
                                          <p:stCondLst>
                                            <p:cond delay="664"/>
                                          </p:stCondLst>
                                        </p:cTn>
                                        <p:tgtEl>
                                          <p:spTgt spid="45"/>
                                        </p:tgtEl>
                                        <p:attrNameLst>
                                          <p:attrName>ppt_y</p:attrName>
                                        </p:attrNameLst>
                                      </p:cBhvr>
                                      <p:tavLst>
                                        <p:tav tm="0" fmla="#ppt_y-sin(pi*$)/9">
                                          <p:val>
                                            <p:fltVal val="0"/>
                                          </p:val>
                                        </p:tav>
                                        <p:tav tm="100000">
                                          <p:val>
                                            <p:fltVal val="1"/>
                                          </p:val>
                                        </p:tav>
                                      </p:tavLst>
                                    </p:anim>
                                    <p:anim calcmode="lin" valueType="num">
                                      <p:cBhvr>
                                        <p:cTn id="203" dur="332" tmFilter="0, 0; 0.125,0.2665; 0.25,0.4; 0.375,0.465; 0.5,0.5;  0.625,0.535; 0.75,0.6; 0.875,0.7335; 1,1">
                                          <p:stCondLst>
                                            <p:cond delay="1324"/>
                                          </p:stCondLst>
                                        </p:cTn>
                                        <p:tgtEl>
                                          <p:spTgt spid="45"/>
                                        </p:tgtEl>
                                        <p:attrNameLst>
                                          <p:attrName>ppt_y</p:attrName>
                                        </p:attrNameLst>
                                      </p:cBhvr>
                                      <p:tavLst>
                                        <p:tav tm="0" fmla="#ppt_y-sin(pi*$)/27">
                                          <p:val>
                                            <p:fltVal val="0"/>
                                          </p:val>
                                        </p:tav>
                                        <p:tav tm="100000">
                                          <p:val>
                                            <p:fltVal val="1"/>
                                          </p:val>
                                        </p:tav>
                                      </p:tavLst>
                                    </p:anim>
                                    <p:anim calcmode="lin" valueType="num">
                                      <p:cBhvr>
                                        <p:cTn id="204" dur="164" tmFilter="0, 0; 0.125,0.2665; 0.25,0.4; 0.375,0.465; 0.5,0.5;  0.625,0.535; 0.75,0.6; 0.875,0.7335; 1,1">
                                          <p:stCondLst>
                                            <p:cond delay="1656"/>
                                          </p:stCondLst>
                                        </p:cTn>
                                        <p:tgtEl>
                                          <p:spTgt spid="45"/>
                                        </p:tgtEl>
                                        <p:attrNameLst>
                                          <p:attrName>ppt_y</p:attrName>
                                        </p:attrNameLst>
                                      </p:cBhvr>
                                      <p:tavLst>
                                        <p:tav tm="0" fmla="#ppt_y-sin(pi*$)/81">
                                          <p:val>
                                            <p:fltVal val="0"/>
                                          </p:val>
                                        </p:tav>
                                        <p:tav tm="100000">
                                          <p:val>
                                            <p:fltVal val="1"/>
                                          </p:val>
                                        </p:tav>
                                      </p:tavLst>
                                    </p:anim>
                                    <p:animScale>
                                      <p:cBhvr>
                                        <p:cTn id="205" dur="26">
                                          <p:stCondLst>
                                            <p:cond delay="650"/>
                                          </p:stCondLst>
                                        </p:cTn>
                                        <p:tgtEl>
                                          <p:spTgt spid="45"/>
                                        </p:tgtEl>
                                      </p:cBhvr>
                                      <p:to x="100000" y="60000"/>
                                    </p:animScale>
                                    <p:animScale>
                                      <p:cBhvr>
                                        <p:cTn id="206" dur="166" decel="50000">
                                          <p:stCondLst>
                                            <p:cond delay="676"/>
                                          </p:stCondLst>
                                        </p:cTn>
                                        <p:tgtEl>
                                          <p:spTgt spid="45"/>
                                        </p:tgtEl>
                                      </p:cBhvr>
                                      <p:to x="100000" y="100000"/>
                                    </p:animScale>
                                    <p:animScale>
                                      <p:cBhvr>
                                        <p:cTn id="207" dur="26">
                                          <p:stCondLst>
                                            <p:cond delay="1312"/>
                                          </p:stCondLst>
                                        </p:cTn>
                                        <p:tgtEl>
                                          <p:spTgt spid="45"/>
                                        </p:tgtEl>
                                      </p:cBhvr>
                                      <p:to x="100000" y="80000"/>
                                    </p:animScale>
                                    <p:animScale>
                                      <p:cBhvr>
                                        <p:cTn id="208" dur="166" decel="50000">
                                          <p:stCondLst>
                                            <p:cond delay="1338"/>
                                          </p:stCondLst>
                                        </p:cTn>
                                        <p:tgtEl>
                                          <p:spTgt spid="45"/>
                                        </p:tgtEl>
                                      </p:cBhvr>
                                      <p:to x="100000" y="100000"/>
                                    </p:animScale>
                                    <p:animScale>
                                      <p:cBhvr>
                                        <p:cTn id="209" dur="26">
                                          <p:stCondLst>
                                            <p:cond delay="1642"/>
                                          </p:stCondLst>
                                        </p:cTn>
                                        <p:tgtEl>
                                          <p:spTgt spid="45"/>
                                        </p:tgtEl>
                                      </p:cBhvr>
                                      <p:to x="100000" y="90000"/>
                                    </p:animScale>
                                    <p:animScale>
                                      <p:cBhvr>
                                        <p:cTn id="210" dur="166" decel="50000">
                                          <p:stCondLst>
                                            <p:cond delay="1668"/>
                                          </p:stCondLst>
                                        </p:cTn>
                                        <p:tgtEl>
                                          <p:spTgt spid="45"/>
                                        </p:tgtEl>
                                      </p:cBhvr>
                                      <p:to x="100000" y="100000"/>
                                    </p:animScale>
                                    <p:animScale>
                                      <p:cBhvr>
                                        <p:cTn id="211" dur="26">
                                          <p:stCondLst>
                                            <p:cond delay="1808"/>
                                          </p:stCondLst>
                                        </p:cTn>
                                        <p:tgtEl>
                                          <p:spTgt spid="45"/>
                                        </p:tgtEl>
                                      </p:cBhvr>
                                      <p:to x="100000" y="95000"/>
                                    </p:animScale>
                                    <p:animScale>
                                      <p:cBhvr>
                                        <p:cTn id="212" dur="166" decel="50000">
                                          <p:stCondLst>
                                            <p:cond delay="1834"/>
                                          </p:stCondLst>
                                        </p:cTn>
                                        <p:tgtEl>
                                          <p:spTgt spid="45"/>
                                        </p:tgtEl>
                                      </p:cBhvr>
                                      <p:to x="100000" y="100000"/>
                                    </p:animScale>
                                  </p:childTnLst>
                                </p:cTn>
                              </p:par>
                              <p:par>
                                <p:cTn id="213" presetID="26" presetClass="entr" presetSubtype="0" fill="hold" grpId="0" nodeType="withEffect">
                                  <p:stCondLst>
                                    <p:cond delay="2500"/>
                                  </p:stCondLst>
                                  <p:childTnLst>
                                    <p:set>
                                      <p:cBhvr>
                                        <p:cTn id="214" dur="1" fill="hold">
                                          <p:stCondLst>
                                            <p:cond delay="0"/>
                                          </p:stCondLst>
                                        </p:cTn>
                                        <p:tgtEl>
                                          <p:spTgt spid="15"/>
                                        </p:tgtEl>
                                        <p:attrNameLst>
                                          <p:attrName>style.visibility</p:attrName>
                                        </p:attrNameLst>
                                      </p:cBhvr>
                                      <p:to>
                                        <p:strVal val="visible"/>
                                      </p:to>
                                    </p:set>
                                    <p:animEffect transition="in" filter="wipe(down)">
                                      <p:cBhvr>
                                        <p:cTn id="215" dur="580">
                                          <p:stCondLst>
                                            <p:cond delay="0"/>
                                          </p:stCondLst>
                                        </p:cTn>
                                        <p:tgtEl>
                                          <p:spTgt spid="15"/>
                                        </p:tgtEl>
                                      </p:cBhvr>
                                    </p:animEffect>
                                    <p:anim calcmode="lin" valueType="num">
                                      <p:cBhvr>
                                        <p:cTn id="216"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217"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218"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219"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220"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221" dur="26">
                                          <p:stCondLst>
                                            <p:cond delay="650"/>
                                          </p:stCondLst>
                                        </p:cTn>
                                        <p:tgtEl>
                                          <p:spTgt spid="15"/>
                                        </p:tgtEl>
                                      </p:cBhvr>
                                      <p:to x="100000" y="60000"/>
                                    </p:animScale>
                                    <p:animScale>
                                      <p:cBhvr>
                                        <p:cTn id="222" dur="166" decel="50000">
                                          <p:stCondLst>
                                            <p:cond delay="676"/>
                                          </p:stCondLst>
                                        </p:cTn>
                                        <p:tgtEl>
                                          <p:spTgt spid="15"/>
                                        </p:tgtEl>
                                      </p:cBhvr>
                                      <p:to x="100000" y="100000"/>
                                    </p:animScale>
                                    <p:animScale>
                                      <p:cBhvr>
                                        <p:cTn id="223" dur="26">
                                          <p:stCondLst>
                                            <p:cond delay="1312"/>
                                          </p:stCondLst>
                                        </p:cTn>
                                        <p:tgtEl>
                                          <p:spTgt spid="15"/>
                                        </p:tgtEl>
                                      </p:cBhvr>
                                      <p:to x="100000" y="80000"/>
                                    </p:animScale>
                                    <p:animScale>
                                      <p:cBhvr>
                                        <p:cTn id="224" dur="166" decel="50000">
                                          <p:stCondLst>
                                            <p:cond delay="1338"/>
                                          </p:stCondLst>
                                        </p:cTn>
                                        <p:tgtEl>
                                          <p:spTgt spid="15"/>
                                        </p:tgtEl>
                                      </p:cBhvr>
                                      <p:to x="100000" y="100000"/>
                                    </p:animScale>
                                    <p:animScale>
                                      <p:cBhvr>
                                        <p:cTn id="225" dur="26">
                                          <p:stCondLst>
                                            <p:cond delay="1642"/>
                                          </p:stCondLst>
                                        </p:cTn>
                                        <p:tgtEl>
                                          <p:spTgt spid="15"/>
                                        </p:tgtEl>
                                      </p:cBhvr>
                                      <p:to x="100000" y="90000"/>
                                    </p:animScale>
                                    <p:animScale>
                                      <p:cBhvr>
                                        <p:cTn id="226" dur="166" decel="50000">
                                          <p:stCondLst>
                                            <p:cond delay="1668"/>
                                          </p:stCondLst>
                                        </p:cTn>
                                        <p:tgtEl>
                                          <p:spTgt spid="15"/>
                                        </p:tgtEl>
                                      </p:cBhvr>
                                      <p:to x="100000" y="100000"/>
                                    </p:animScale>
                                    <p:animScale>
                                      <p:cBhvr>
                                        <p:cTn id="227" dur="26">
                                          <p:stCondLst>
                                            <p:cond delay="1808"/>
                                          </p:stCondLst>
                                        </p:cTn>
                                        <p:tgtEl>
                                          <p:spTgt spid="15"/>
                                        </p:tgtEl>
                                      </p:cBhvr>
                                      <p:to x="100000" y="95000"/>
                                    </p:animScale>
                                    <p:animScale>
                                      <p:cBhvr>
                                        <p:cTn id="228" dur="166" decel="50000">
                                          <p:stCondLst>
                                            <p:cond delay="1834"/>
                                          </p:stCondLst>
                                        </p:cTn>
                                        <p:tgtEl>
                                          <p:spTgt spid="15"/>
                                        </p:tgtEl>
                                      </p:cBhvr>
                                      <p:to x="100000" y="100000"/>
                                    </p:animScale>
                                  </p:childTnLst>
                                </p:cTn>
                              </p:par>
                              <p:par>
                                <p:cTn id="229" presetID="26" presetClass="entr" presetSubtype="0" fill="hold" grpId="0" nodeType="withEffect">
                                  <p:stCondLst>
                                    <p:cond delay="2750"/>
                                  </p:stCondLst>
                                  <p:childTnLst>
                                    <p:set>
                                      <p:cBhvr>
                                        <p:cTn id="230" dur="1" fill="hold">
                                          <p:stCondLst>
                                            <p:cond delay="0"/>
                                          </p:stCondLst>
                                        </p:cTn>
                                        <p:tgtEl>
                                          <p:spTgt spid="47"/>
                                        </p:tgtEl>
                                        <p:attrNameLst>
                                          <p:attrName>style.visibility</p:attrName>
                                        </p:attrNameLst>
                                      </p:cBhvr>
                                      <p:to>
                                        <p:strVal val="visible"/>
                                      </p:to>
                                    </p:set>
                                    <p:animEffect transition="in" filter="wipe(down)">
                                      <p:cBhvr>
                                        <p:cTn id="231" dur="580">
                                          <p:stCondLst>
                                            <p:cond delay="0"/>
                                          </p:stCondLst>
                                        </p:cTn>
                                        <p:tgtEl>
                                          <p:spTgt spid="47"/>
                                        </p:tgtEl>
                                      </p:cBhvr>
                                    </p:animEffect>
                                    <p:anim calcmode="lin" valueType="num">
                                      <p:cBhvr>
                                        <p:cTn id="232" dur="1822" tmFilter="0,0; 0.14,0.36; 0.43,0.73; 0.71,0.91; 1.0,1.0">
                                          <p:stCondLst>
                                            <p:cond delay="0"/>
                                          </p:stCondLst>
                                        </p:cTn>
                                        <p:tgtEl>
                                          <p:spTgt spid="47"/>
                                        </p:tgtEl>
                                        <p:attrNameLst>
                                          <p:attrName>ppt_x</p:attrName>
                                        </p:attrNameLst>
                                      </p:cBhvr>
                                      <p:tavLst>
                                        <p:tav tm="0">
                                          <p:val>
                                            <p:strVal val="#ppt_x-0.25"/>
                                          </p:val>
                                        </p:tav>
                                        <p:tav tm="100000">
                                          <p:val>
                                            <p:strVal val="#ppt_x"/>
                                          </p:val>
                                        </p:tav>
                                      </p:tavLst>
                                    </p:anim>
                                    <p:anim calcmode="lin" valueType="num">
                                      <p:cBhvr>
                                        <p:cTn id="233" dur="664" tmFilter="0.0,0.0; 0.25,0.07; 0.50,0.2; 0.75,0.467; 1.0,1.0">
                                          <p:stCondLst>
                                            <p:cond delay="0"/>
                                          </p:stCondLst>
                                        </p:cTn>
                                        <p:tgtEl>
                                          <p:spTgt spid="47"/>
                                        </p:tgtEl>
                                        <p:attrNameLst>
                                          <p:attrName>ppt_y</p:attrName>
                                        </p:attrNameLst>
                                      </p:cBhvr>
                                      <p:tavLst>
                                        <p:tav tm="0" fmla="#ppt_y-sin(pi*$)/3">
                                          <p:val>
                                            <p:fltVal val="0.5"/>
                                          </p:val>
                                        </p:tav>
                                        <p:tav tm="100000">
                                          <p:val>
                                            <p:fltVal val="1"/>
                                          </p:val>
                                        </p:tav>
                                      </p:tavLst>
                                    </p:anim>
                                    <p:anim calcmode="lin" valueType="num">
                                      <p:cBhvr>
                                        <p:cTn id="234" dur="664" tmFilter="0, 0; 0.125,0.2665; 0.25,0.4; 0.375,0.465; 0.5,0.5;  0.625,0.535; 0.75,0.6; 0.875,0.7335; 1,1">
                                          <p:stCondLst>
                                            <p:cond delay="664"/>
                                          </p:stCondLst>
                                        </p:cTn>
                                        <p:tgtEl>
                                          <p:spTgt spid="47"/>
                                        </p:tgtEl>
                                        <p:attrNameLst>
                                          <p:attrName>ppt_y</p:attrName>
                                        </p:attrNameLst>
                                      </p:cBhvr>
                                      <p:tavLst>
                                        <p:tav tm="0" fmla="#ppt_y-sin(pi*$)/9">
                                          <p:val>
                                            <p:fltVal val="0"/>
                                          </p:val>
                                        </p:tav>
                                        <p:tav tm="100000">
                                          <p:val>
                                            <p:fltVal val="1"/>
                                          </p:val>
                                        </p:tav>
                                      </p:tavLst>
                                    </p:anim>
                                    <p:anim calcmode="lin" valueType="num">
                                      <p:cBhvr>
                                        <p:cTn id="235" dur="332" tmFilter="0, 0; 0.125,0.2665; 0.25,0.4; 0.375,0.465; 0.5,0.5;  0.625,0.535; 0.75,0.6; 0.875,0.7335; 1,1">
                                          <p:stCondLst>
                                            <p:cond delay="1324"/>
                                          </p:stCondLst>
                                        </p:cTn>
                                        <p:tgtEl>
                                          <p:spTgt spid="47"/>
                                        </p:tgtEl>
                                        <p:attrNameLst>
                                          <p:attrName>ppt_y</p:attrName>
                                        </p:attrNameLst>
                                      </p:cBhvr>
                                      <p:tavLst>
                                        <p:tav tm="0" fmla="#ppt_y-sin(pi*$)/27">
                                          <p:val>
                                            <p:fltVal val="0"/>
                                          </p:val>
                                        </p:tav>
                                        <p:tav tm="100000">
                                          <p:val>
                                            <p:fltVal val="1"/>
                                          </p:val>
                                        </p:tav>
                                      </p:tavLst>
                                    </p:anim>
                                    <p:anim calcmode="lin" valueType="num">
                                      <p:cBhvr>
                                        <p:cTn id="236" dur="164" tmFilter="0, 0; 0.125,0.2665; 0.25,0.4; 0.375,0.465; 0.5,0.5;  0.625,0.535; 0.75,0.6; 0.875,0.7335; 1,1">
                                          <p:stCondLst>
                                            <p:cond delay="1656"/>
                                          </p:stCondLst>
                                        </p:cTn>
                                        <p:tgtEl>
                                          <p:spTgt spid="47"/>
                                        </p:tgtEl>
                                        <p:attrNameLst>
                                          <p:attrName>ppt_y</p:attrName>
                                        </p:attrNameLst>
                                      </p:cBhvr>
                                      <p:tavLst>
                                        <p:tav tm="0" fmla="#ppt_y-sin(pi*$)/81">
                                          <p:val>
                                            <p:fltVal val="0"/>
                                          </p:val>
                                        </p:tav>
                                        <p:tav tm="100000">
                                          <p:val>
                                            <p:fltVal val="1"/>
                                          </p:val>
                                        </p:tav>
                                      </p:tavLst>
                                    </p:anim>
                                    <p:animScale>
                                      <p:cBhvr>
                                        <p:cTn id="237" dur="26">
                                          <p:stCondLst>
                                            <p:cond delay="650"/>
                                          </p:stCondLst>
                                        </p:cTn>
                                        <p:tgtEl>
                                          <p:spTgt spid="47"/>
                                        </p:tgtEl>
                                      </p:cBhvr>
                                      <p:to x="100000" y="60000"/>
                                    </p:animScale>
                                    <p:animScale>
                                      <p:cBhvr>
                                        <p:cTn id="238" dur="166" decel="50000">
                                          <p:stCondLst>
                                            <p:cond delay="676"/>
                                          </p:stCondLst>
                                        </p:cTn>
                                        <p:tgtEl>
                                          <p:spTgt spid="47"/>
                                        </p:tgtEl>
                                      </p:cBhvr>
                                      <p:to x="100000" y="100000"/>
                                    </p:animScale>
                                    <p:animScale>
                                      <p:cBhvr>
                                        <p:cTn id="239" dur="26">
                                          <p:stCondLst>
                                            <p:cond delay="1312"/>
                                          </p:stCondLst>
                                        </p:cTn>
                                        <p:tgtEl>
                                          <p:spTgt spid="47"/>
                                        </p:tgtEl>
                                      </p:cBhvr>
                                      <p:to x="100000" y="80000"/>
                                    </p:animScale>
                                    <p:animScale>
                                      <p:cBhvr>
                                        <p:cTn id="240" dur="166" decel="50000">
                                          <p:stCondLst>
                                            <p:cond delay="1338"/>
                                          </p:stCondLst>
                                        </p:cTn>
                                        <p:tgtEl>
                                          <p:spTgt spid="47"/>
                                        </p:tgtEl>
                                      </p:cBhvr>
                                      <p:to x="100000" y="100000"/>
                                    </p:animScale>
                                    <p:animScale>
                                      <p:cBhvr>
                                        <p:cTn id="241" dur="26">
                                          <p:stCondLst>
                                            <p:cond delay="1642"/>
                                          </p:stCondLst>
                                        </p:cTn>
                                        <p:tgtEl>
                                          <p:spTgt spid="47"/>
                                        </p:tgtEl>
                                      </p:cBhvr>
                                      <p:to x="100000" y="90000"/>
                                    </p:animScale>
                                    <p:animScale>
                                      <p:cBhvr>
                                        <p:cTn id="242" dur="166" decel="50000">
                                          <p:stCondLst>
                                            <p:cond delay="1668"/>
                                          </p:stCondLst>
                                        </p:cTn>
                                        <p:tgtEl>
                                          <p:spTgt spid="47"/>
                                        </p:tgtEl>
                                      </p:cBhvr>
                                      <p:to x="100000" y="100000"/>
                                    </p:animScale>
                                    <p:animScale>
                                      <p:cBhvr>
                                        <p:cTn id="243" dur="26">
                                          <p:stCondLst>
                                            <p:cond delay="1808"/>
                                          </p:stCondLst>
                                        </p:cTn>
                                        <p:tgtEl>
                                          <p:spTgt spid="47"/>
                                        </p:tgtEl>
                                      </p:cBhvr>
                                      <p:to x="100000" y="95000"/>
                                    </p:animScale>
                                    <p:animScale>
                                      <p:cBhvr>
                                        <p:cTn id="244" dur="166" decel="50000">
                                          <p:stCondLst>
                                            <p:cond delay="1834"/>
                                          </p:stCondLst>
                                        </p:cTn>
                                        <p:tgtEl>
                                          <p:spTgt spid="47"/>
                                        </p:tgtEl>
                                      </p:cBhvr>
                                      <p:to x="100000" y="100000"/>
                                    </p:animScale>
                                  </p:childTnLst>
                                </p:cTn>
                              </p:par>
                              <p:par>
                                <p:cTn id="245" presetID="26" presetClass="entr" presetSubtype="0" fill="hold" grpId="0" nodeType="withEffect">
                                  <p:stCondLst>
                                    <p:cond delay="3000"/>
                                  </p:stCondLst>
                                  <p:childTnLst>
                                    <p:set>
                                      <p:cBhvr>
                                        <p:cTn id="246" dur="1" fill="hold">
                                          <p:stCondLst>
                                            <p:cond delay="0"/>
                                          </p:stCondLst>
                                        </p:cTn>
                                        <p:tgtEl>
                                          <p:spTgt spid="37"/>
                                        </p:tgtEl>
                                        <p:attrNameLst>
                                          <p:attrName>style.visibility</p:attrName>
                                        </p:attrNameLst>
                                      </p:cBhvr>
                                      <p:to>
                                        <p:strVal val="visible"/>
                                      </p:to>
                                    </p:set>
                                    <p:animEffect transition="in" filter="wipe(down)">
                                      <p:cBhvr>
                                        <p:cTn id="247" dur="580">
                                          <p:stCondLst>
                                            <p:cond delay="0"/>
                                          </p:stCondLst>
                                        </p:cTn>
                                        <p:tgtEl>
                                          <p:spTgt spid="37"/>
                                        </p:tgtEl>
                                      </p:cBhvr>
                                    </p:animEffect>
                                    <p:anim calcmode="lin" valueType="num">
                                      <p:cBhvr>
                                        <p:cTn id="248" dur="1822" tmFilter="0,0; 0.14,0.36; 0.43,0.73; 0.71,0.91; 1.0,1.0">
                                          <p:stCondLst>
                                            <p:cond delay="0"/>
                                          </p:stCondLst>
                                        </p:cTn>
                                        <p:tgtEl>
                                          <p:spTgt spid="37"/>
                                        </p:tgtEl>
                                        <p:attrNameLst>
                                          <p:attrName>ppt_x</p:attrName>
                                        </p:attrNameLst>
                                      </p:cBhvr>
                                      <p:tavLst>
                                        <p:tav tm="0">
                                          <p:val>
                                            <p:strVal val="#ppt_x-0.25"/>
                                          </p:val>
                                        </p:tav>
                                        <p:tav tm="100000">
                                          <p:val>
                                            <p:strVal val="#ppt_x"/>
                                          </p:val>
                                        </p:tav>
                                      </p:tavLst>
                                    </p:anim>
                                    <p:anim calcmode="lin" valueType="num">
                                      <p:cBhvr>
                                        <p:cTn id="249" dur="664" tmFilter="0.0,0.0; 0.25,0.07; 0.50,0.2; 0.75,0.467; 1.0,1.0">
                                          <p:stCondLst>
                                            <p:cond delay="0"/>
                                          </p:stCondLst>
                                        </p:cTn>
                                        <p:tgtEl>
                                          <p:spTgt spid="37"/>
                                        </p:tgtEl>
                                        <p:attrNameLst>
                                          <p:attrName>ppt_y</p:attrName>
                                        </p:attrNameLst>
                                      </p:cBhvr>
                                      <p:tavLst>
                                        <p:tav tm="0" fmla="#ppt_y-sin(pi*$)/3">
                                          <p:val>
                                            <p:fltVal val="0.5"/>
                                          </p:val>
                                        </p:tav>
                                        <p:tav tm="100000">
                                          <p:val>
                                            <p:fltVal val="1"/>
                                          </p:val>
                                        </p:tav>
                                      </p:tavLst>
                                    </p:anim>
                                    <p:anim calcmode="lin" valueType="num">
                                      <p:cBhvr>
                                        <p:cTn id="250" dur="664" tmFilter="0, 0; 0.125,0.2665; 0.25,0.4; 0.375,0.465; 0.5,0.5;  0.625,0.535; 0.75,0.6; 0.875,0.7335; 1,1">
                                          <p:stCondLst>
                                            <p:cond delay="664"/>
                                          </p:stCondLst>
                                        </p:cTn>
                                        <p:tgtEl>
                                          <p:spTgt spid="37"/>
                                        </p:tgtEl>
                                        <p:attrNameLst>
                                          <p:attrName>ppt_y</p:attrName>
                                        </p:attrNameLst>
                                      </p:cBhvr>
                                      <p:tavLst>
                                        <p:tav tm="0" fmla="#ppt_y-sin(pi*$)/9">
                                          <p:val>
                                            <p:fltVal val="0"/>
                                          </p:val>
                                        </p:tav>
                                        <p:tav tm="100000">
                                          <p:val>
                                            <p:fltVal val="1"/>
                                          </p:val>
                                        </p:tav>
                                      </p:tavLst>
                                    </p:anim>
                                    <p:anim calcmode="lin" valueType="num">
                                      <p:cBhvr>
                                        <p:cTn id="251" dur="332" tmFilter="0, 0; 0.125,0.2665; 0.25,0.4; 0.375,0.465; 0.5,0.5;  0.625,0.535; 0.75,0.6; 0.875,0.7335; 1,1">
                                          <p:stCondLst>
                                            <p:cond delay="1324"/>
                                          </p:stCondLst>
                                        </p:cTn>
                                        <p:tgtEl>
                                          <p:spTgt spid="37"/>
                                        </p:tgtEl>
                                        <p:attrNameLst>
                                          <p:attrName>ppt_y</p:attrName>
                                        </p:attrNameLst>
                                      </p:cBhvr>
                                      <p:tavLst>
                                        <p:tav tm="0" fmla="#ppt_y-sin(pi*$)/27">
                                          <p:val>
                                            <p:fltVal val="0"/>
                                          </p:val>
                                        </p:tav>
                                        <p:tav tm="100000">
                                          <p:val>
                                            <p:fltVal val="1"/>
                                          </p:val>
                                        </p:tav>
                                      </p:tavLst>
                                    </p:anim>
                                    <p:anim calcmode="lin" valueType="num">
                                      <p:cBhvr>
                                        <p:cTn id="252" dur="164" tmFilter="0, 0; 0.125,0.2665; 0.25,0.4; 0.375,0.465; 0.5,0.5;  0.625,0.535; 0.75,0.6; 0.875,0.7335; 1,1">
                                          <p:stCondLst>
                                            <p:cond delay="1656"/>
                                          </p:stCondLst>
                                        </p:cTn>
                                        <p:tgtEl>
                                          <p:spTgt spid="37"/>
                                        </p:tgtEl>
                                        <p:attrNameLst>
                                          <p:attrName>ppt_y</p:attrName>
                                        </p:attrNameLst>
                                      </p:cBhvr>
                                      <p:tavLst>
                                        <p:tav tm="0" fmla="#ppt_y-sin(pi*$)/81">
                                          <p:val>
                                            <p:fltVal val="0"/>
                                          </p:val>
                                        </p:tav>
                                        <p:tav tm="100000">
                                          <p:val>
                                            <p:fltVal val="1"/>
                                          </p:val>
                                        </p:tav>
                                      </p:tavLst>
                                    </p:anim>
                                    <p:animScale>
                                      <p:cBhvr>
                                        <p:cTn id="253" dur="26">
                                          <p:stCondLst>
                                            <p:cond delay="650"/>
                                          </p:stCondLst>
                                        </p:cTn>
                                        <p:tgtEl>
                                          <p:spTgt spid="37"/>
                                        </p:tgtEl>
                                      </p:cBhvr>
                                      <p:to x="100000" y="60000"/>
                                    </p:animScale>
                                    <p:animScale>
                                      <p:cBhvr>
                                        <p:cTn id="254" dur="166" decel="50000">
                                          <p:stCondLst>
                                            <p:cond delay="676"/>
                                          </p:stCondLst>
                                        </p:cTn>
                                        <p:tgtEl>
                                          <p:spTgt spid="37"/>
                                        </p:tgtEl>
                                      </p:cBhvr>
                                      <p:to x="100000" y="100000"/>
                                    </p:animScale>
                                    <p:animScale>
                                      <p:cBhvr>
                                        <p:cTn id="255" dur="26">
                                          <p:stCondLst>
                                            <p:cond delay="1312"/>
                                          </p:stCondLst>
                                        </p:cTn>
                                        <p:tgtEl>
                                          <p:spTgt spid="37"/>
                                        </p:tgtEl>
                                      </p:cBhvr>
                                      <p:to x="100000" y="80000"/>
                                    </p:animScale>
                                    <p:animScale>
                                      <p:cBhvr>
                                        <p:cTn id="256" dur="166" decel="50000">
                                          <p:stCondLst>
                                            <p:cond delay="1338"/>
                                          </p:stCondLst>
                                        </p:cTn>
                                        <p:tgtEl>
                                          <p:spTgt spid="37"/>
                                        </p:tgtEl>
                                      </p:cBhvr>
                                      <p:to x="100000" y="100000"/>
                                    </p:animScale>
                                    <p:animScale>
                                      <p:cBhvr>
                                        <p:cTn id="257" dur="26">
                                          <p:stCondLst>
                                            <p:cond delay="1642"/>
                                          </p:stCondLst>
                                        </p:cTn>
                                        <p:tgtEl>
                                          <p:spTgt spid="37"/>
                                        </p:tgtEl>
                                      </p:cBhvr>
                                      <p:to x="100000" y="90000"/>
                                    </p:animScale>
                                    <p:animScale>
                                      <p:cBhvr>
                                        <p:cTn id="258" dur="166" decel="50000">
                                          <p:stCondLst>
                                            <p:cond delay="1668"/>
                                          </p:stCondLst>
                                        </p:cTn>
                                        <p:tgtEl>
                                          <p:spTgt spid="37"/>
                                        </p:tgtEl>
                                      </p:cBhvr>
                                      <p:to x="100000" y="100000"/>
                                    </p:animScale>
                                    <p:animScale>
                                      <p:cBhvr>
                                        <p:cTn id="259" dur="26">
                                          <p:stCondLst>
                                            <p:cond delay="1808"/>
                                          </p:stCondLst>
                                        </p:cTn>
                                        <p:tgtEl>
                                          <p:spTgt spid="37"/>
                                        </p:tgtEl>
                                      </p:cBhvr>
                                      <p:to x="100000" y="95000"/>
                                    </p:animScale>
                                    <p:animScale>
                                      <p:cBhvr>
                                        <p:cTn id="260" dur="166" decel="50000">
                                          <p:stCondLst>
                                            <p:cond delay="1834"/>
                                          </p:stCondLst>
                                        </p:cTn>
                                        <p:tgtEl>
                                          <p:spTgt spid="37"/>
                                        </p:tgtEl>
                                      </p:cBhvr>
                                      <p:to x="100000" y="100000"/>
                                    </p:animScale>
                                  </p:childTnLst>
                                </p:cTn>
                              </p:par>
                              <p:par>
                                <p:cTn id="261" presetID="26" presetClass="entr" presetSubtype="0" fill="hold" grpId="0" nodeType="withEffect">
                                  <p:stCondLst>
                                    <p:cond delay="3250"/>
                                  </p:stCondLst>
                                  <p:childTnLst>
                                    <p:set>
                                      <p:cBhvr>
                                        <p:cTn id="262" dur="1" fill="hold">
                                          <p:stCondLst>
                                            <p:cond delay="0"/>
                                          </p:stCondLst>
                                        </p:cTn>
                                        <p:tgtEl>
                                          <p:spTgt spid="42"/>
                                        </p:tgtEl>
                                        <p:attrNameLst>
                                          <p:attrName>style.visibility</p:attrName>
                                        </p:attrNameLst>
                                      </p:cBhvr>
                                      <p:to>
                                        <p:strVal val="visible"/>
                                      </p:to>
                                    </p:set>
                                    <p:animEffect transition="in" filter="wipe(down)">
                                      <p:cBhvr>
                                        <p:cTn id="263" dur="580">
                                          <p:stCondLst>
                                            <p:cond delay="0"/>
                                          </p:stCondLst>
                                        </p:cTn>
                                        <p:tgtEl>
                                          <p:spTgt spid="42"/>
                                        </p:tgtEl>
                                      </p:cBhvr>
                                    </p:animEffect>
                                    <p:anim calcmode="lin" valueType="num">
                                      <p:cBhvr>
                                        <p:cTn id="264" dur="1822" tmFilter="0,0; 0.14,0.36; 0.43,0.73; 0.71,0.91; 1.0,1.0">
                                          <p:stCondLst>
                                            <p:cond delay="0"/>
                                          </p:stCondLst>
                                        </p:cTn>
                                        <p:tgtEl>
                                          <p:spTgt spid="42"/>
                                        </p:tgtEl>
                                        <p:attrNameLst>
                                          <p:attrName>ppt_x</p:attrName>
                                        </p:attrNameLst>
                                      </p:cBhvr>
                                      <p:tavLst>
                                        <p:tav tm="0">
                                          <p:val>
                                            <p:strVal val="#ppt_x-0.25"/>
                                          </p:val>
                                        </p:tav>
                                        <p:tav tm="100000">
                                          <p:val>
                                            <p:strVal val="#ppt_x"/>
                                          </p:val>
                                        </p:tav>
                                      </p:tavLst>
                                    </p:anim>
                                    <p:anim calcmode="lin" valueType="num">
                                      <p:cBhvr>
                                        <p:cTn id="265" dur="664" tmFilter="0.0,0.0; 0.25,0.07; 0.50,0.2; 0.75,0.467; 1.0,1.0">
                                          <p:stCondLst>
                                            <p:cond delay="0"/>
                                          </p:stCondLst>
                                        </p:cTn>
                                        <p:tgtEl>
                                          <p:spTgt spid="42"/>
                                        </p:tgtEl>
                                        <p:attrNameLst>
                                          <p:attrName>ppt_y</p:attrName>
                                        </p:attrNameLst>
                                      </p:cBhvr>
                                      <p:tavLst>
                                        <p:tav tm="0" fmla="#ppt_y-sin(pi*$)/3">
                                          <p:val>
                                            <p:fltVal val="0.5"/>
                                          </p:val>
                                        </p:tav>
                                        <p:tav tm="100000">
                                          <p:val>
                                            <p:fltVal val="1"/>
                                          </p:val>
                                        </p:tav>
                                      </p:tavLst>
                                    </p:anim>
                                    <p:anim calcmode="lin" valueType="num">
                                      <p:cBhvr>
                                        <p:cTn id="266" dur="664" tmFilter="0, 0; 0.125,0.2665; 0.25,0.4; 0.375,0.465; 0.5,0.5;  0.625,0.535; 0.75,0.6; 0.875,0.7335; 1,1">
                                          <p:stCondLst>
                                            <p:cond delay="664"/>
                                          </p:stCondLst>
                                        </p:cTn>
                                        <p:tgtEl>
                                          <p:spTgt spid="42"/>
                                        </p:tgtEl>
                                        <p:attrNameLst>
                                          <p:attrName>ppt_y</p:attrName>
                                        </p:attrNameLst>
                                      </p:cBhvr>
                                      <p:tavLst>
                                        <p:tav tm="0" fmla="#ppt_y-sin(pi*$)/9">
                                          <p:val>
                                            <p:fltVal val="0"/>
                                          </p:val>
                                        </p:tav>
                                        <p:tav tm="100000">
                                          <p:val>
                                            <p:fltVal val="1"/>
                                          </p:val>
                                        </p:tav>
                                      </p:tavLst>
                                    </p:anim>
                                    <p:anim calcmode="lin" valueType="num">
                                      <p:cBhvr>
                                        <p:cTn id="267" dur="332" tmFilter="0, 0; 0.125,0.2665; 0.25,0.4; 0.375,0.465; 0.5,0.5;  0.625,0.535; 0.75,0.6; 0.875,0.7335; 1,1">
                                          <p:stCondLst>
                                            <p:cond delay="1324"/>
                                          </p:stCondLst>
                                        </p:cTn>
                                        <p:tgtEl>
                                          <p:spTgt spid="42"/>
                                        </p:tgtEl>
                                        <p:attrNameLst>
                                          <p:attrName>ppt_y</p:attrName>
                                        </p:attrNameLst>
                                      </p:cBhvr>
                                      <p:tavLst>
                                        <p:tav tm="0" fmla="#ppt_y-sin(pi*$)/27">
                                          <p:val>
                                            <p:fltVal val="0"/>
                                          </p:val>
                                        </p:tav>
                                        <p:tav tm="100000">
                                          <p:val>
                                            <p:fltVal val="1"/>
                                          </p:val>
                                        </p:tav>
                                      </p:tavLst>
                                    </p:anim>
                                    <p:anim calcmode="lin" valueType="num">
                                      <p:cBhvr>
                                        <p:cTn id="268" dur="164" tmFilter="0, 0; 0.125,0.2665; 0.25,0.4; 0.375,0.465; 0.5,0.5;  0.625,0.535; 0.75,0.6; 0.875,0.7335; 1,1">
                                          <p:stCondLst>
                                            <p:cond delay="1656"/>
                                          </p:stCondLst>
                                        </p:cTn>
                                        <p:tgtEl>
                                          <p:spTgt spid="42"/>
                                        </p:tgtEl>
                                        <p:attrNameLst>
                                          <p:attrName>ppt_y</p:attrName>
                                        </p:attrNameLst>
                                      </p:cBhvr>
                                      <p:tavLst>
                                        <p:tav tm="0" fmla="#ppt_y-sin(pi*$)/81">
                                          <p:val>
                                            <p:fltVal val="0"/>
                                          </p:val>
                                        </p:tav>
                                        <p:tav tm="100000">
                                          <p:val>
                                            <p:fltVal val="1"/>
                                          </p:val>
                                        </p:tav>
                                      </p:tavLst>
                                    </p:anim>
                                    <p:animScale>
                                      <p:cBhvr>
                                        <p:cTn id="269" dur="26">
                                          <p:stCondLst>
                                            <p:cond delay="650"/>
                                          </p:stCondLst>
                                        </p:cTn>
                                        <p:tgtEl>
                                          <p:spTgt spid="42"/>
                                        </p:tgtEl>
                                      </p:cBhvr>
                                      <p:to x="100000" y="60000"/>
                                    </p:animScale>
                                    <p:animScale>
                                      <p:cBhvr>
                                        <p:cTn id="270" dur="166" decel="50000">
                                          <p:stCondLst>
                                            <p:cond delay="676"/>
                                          </p:stCondLst>
                                        </p:cTn>
                                        <p:tgtEl>
                                          <p:spTgt spid="42"/>
                                        </p:tgtEl>
                                      </p:cBhvr>
                                      <p:to x="100000" y="100000"/>
                                    </p:animScale>
                                    <p:animScale>
                                      <p:cBhvr>
                                        <p:cTn id="271" dur="26">
                                          <p:stCondLst>
                                            <p:cond delay="1312"/>
                                          </p:stCondLst>
                                        </p:cTn>
                                        <p:tgtEl>
                                          <p:spTgt spid="42"/>
                                        </p:tgtEl>
                                      </p:cBhvr>
                                      <p:to x="100000" y="80000"/>
                                    </p:animScale>
                                    <p:animScale>
                                      <p:cBhvr>
                                        <p:cTn id="272" dur="166" decel="50000">
                                          <p:stCondLst>
                                            <p:cond delay="1338"/>
                                          </p:stCondLst>
                                        </p:cTn>
                                        <p:tgtEl>
                                          <p:spTgt spid="42"/>
                                        </p:tgtEl>
                                      </p:cBhvr>
                                      <p:to x="100000" y="100000"/>
                                    </p:animScale>
                                    <p:animScale>
                                      <p:cBhvr>
                                        <p:cTn id="273" dur="26">
                                          <p:stCondLst>
                                            <p:cond delay="1642"/>
                                          </p:stCondLst>
                                        </p:cTn>
                                        <p:tgtEl>
                                          <p:spTgt spid="42"/>
                                        </p:tgtEl>
                                      </p:cBhvr>
                                      <p:to x="100000" y="90000"/>
                                    </p:animScale>
                                    <p:animScale>
                                      <p:cBhvr>
                                        <p:cTn id="274" dur="166" decel="50000">
                                          <p:stCondLst>
                                            <p:cond delay="1668"/>
                                          </p:stCondLst>
                                        </p:cTn>
                                        <p:tgtEl>
                                          <p:spTgt spid="42"/>
                                        </p:tgtEl>
                                      </p:cBhvr>
                                      <p:to x="100000" y="100000"/>
                                    </p:animScale>
                                    <p:animScale>
                                      <p:cBhvr>
                                        <p:cTn id="275" dur="26">
                                          <p:stCondLst>
                                            <p:cond delay="1808"/>
                                          </p:stCondLst>
                                        </p:cTn>
                                        <p:tgtEl>
                                          <p:spTgt spid="42"/>
                                        </p:tgtEl>
                                      </p:cBhvr>
                                      <p:to x="100000" y="95000"/>
                                    </p:animScale>
                                    <p:animScale>
                                      <p:cBhvr>
                                        <p:cTn id="276" dur="166" decel="50000">
                                          <p:stCondLst>
                                            <p:cond delay="1834"/>
                                          </p:stCondLst>
                                        </p:cTn>
                                        <p:tgtEl>
                                          <p:spTgt spid="42"/>
                                        </p:tgtEl>
                                      </p:cBhvr>
                                      <p:to x="100000" y="100000"/>
                                    </p:animScale>
                                  </p:childTnLst>
                                </p:cTn>
                              </p:par>
                            </p:childTnLst>
                          </p:cTn>
                        </p:par>
                        <p:par>
                          <p:cTn id="277" fill="hold">
                            <p:stCondLst>
                              <p:cond delay="7250"/>
                            </p:stCondLst>
                            <p:childTnLst>
                              <p:par>
                                <p:cTn id="278" presetID="42" presetClass="entr" presetSubtype="0" fill="hold" grpId="0" nodeType="afterEffect">
                                  <p:stCondLst>
                                    <p:cond delay="0"/>
                                  </p:stCondLst>
                                  <p:childTnLst>
                                    <p:set>
                                      <p:cBhvr>
                                        <p:cTn id="279" dur="1" fill="hold">
                                          <p:stCondLst>
                                            <p:cond delay="0"/>
                                          </p:stCondLst>
                                        </p:cTn>
                                        <p:tgtEl>
                                          <p:spTgt spid="56"/>
                                        </p:tgtEl>
                                        <p:attrNameLst>
                                          <p:attrName>style.visibility</p:attrName>
                                        </p:attrNameLst>
                                      </p:cBhvr>
                                      <p:to>
                                        <p:strVal val="visible"/>
                                      </p:to>
                                    </p:set>
                                    <p:animEffect transition="in" filter="fade">
                                      <p:cBhvr>
                                        <p:cTn id="280" dur="1000"/>
                                        <p:tgtEl>
                                          <p:spTgt spid="56"/>
                                        </p:tgtEl>
                                      </p:cBhvr>
                                    </p:animEffect>
                                    <p:anim calcmode="lin" valueType="num">
                                      <p:cBhvr>
                                        <p:cTn id="281" dur="1000" fill="hold"/>
                                        <p:tgtEl>
                                          <p:spTgt spid="56"/>
                                        </p:tgtEl>
                                        <p:attrNameLst>
                                          <p:attrName>ppt_x</p:attrName>
                                        </p:attrNameLst>
                                      </p:cBhvr>
                                      <p:tavLst>
                                        <p:tav tm="0">
                                          <p:val>
                                            <p:strVal val="#ppt_x"/>
                                          </p:val>
                                        </p:tav>
                                        <p:tav tm="100000">
                                          <p:val>
                                            <p:strVal val="#ppt_x"/>
                                          </p:val>
                                        </p:tav>
                                      </p:tavLst>
                                    </p:anim>
                                    <p:anim calcmode="lin" valueType="num">
                                      <p:cBhvr>
                                        <p:cTn id="282" dur="1000" fill="hold"/>
                                        <p:tgtEl>
                                          <p:spTgt spid="56"/>
                                        </p:tgtEl>
                                        <p:attrNameLst>
                                          <p:attrName>ppt_y</p:attrName>
                                        </p:attrNameLst>
                                      </p:cBhvr>
                                      <p:tavLst>
                                        <p:tav tm="0">
                                          <p:val>
                                            <p:strVal val="#ppt_y+.1"/>
                                          </p:val>
                                        </p:tav>
                                        <p:tav tm="100000">
                                          <p:val>
                                            <p:strVal val="#ppt_y"/>
                                          </p:val>
                                        </p:tav>
                                      </p:tavLst>
                                    </p:anim>
                                  </p:childTnLst>
                                </p:cTn>
                              </p:par>
                            </p:childTnLst>
                          </p:cTn>
                        </p:par>
                        <p:par>
                          <p:cTn id="283" fill="hold">
                            <p:stCondLst>
                              <p:cond delay="8250"/>
                            </p:stCondLst>
                            <p:childTnLst>
                              <p:par>
                                <p:cTn id="284" presetID="42" presetClass="entr" presetSubtype="0" fill="hold" grpId="0" nodeType="afterEffect">
                                  <p:stCondLst>
                                    <p:cond delay="0"/>
                                  </p:stCondLst>
                                  <p:childTnLst>
                                    <p:set>
                                      <p:cBhvr>
                                        <p:cTn id="285" dur="1" fill="hold">
                                          <p:stCondLst>
                                            <p:cond delay="0"/>
                                          </p:stCondLst>
                                        </p:cTn>
                                        <p:tgtEl>
                                          <p:spTgt spid="53"/>
                                        </p:tgtEl>
                                        <p:attrNameLst>
                                          <p:attrName>style.visibility</p:attrName>
                                        </p:attrNameLst>
                                      </p:cBhvr>
                                      <p:to>
                                        <p:strVal val="visible"/>
                                      </p:to>
                                    </p:set>
                                    <p:animEffect transition="in" filter="fade">
                                      <p:cBhvr>
                                        <p:cTn id="286" dur="1000"/>
                                        <p:tgtEl>
                                          <p:spTgt spid="53"/>
                                        </p:tgtEl>
                                      </p:cBhvr>
                                    </p:animEffect>
                                    <p:anim calcmode="lin" valueType="num">
                                      <p:cBhvr>
                                        <p:cTn id="287" dur="1000" fill="hold"/>
                                        <p:tgtEl>
                                          <p:spTgt spid="53"/>
                                        </p:tgtEl>
                                        <p:attrNameLst>
                                          <p:attrName>ppt_x</p:attrName>
                                        </p:attrNameLst>
                                      </p:cBhvr>
                                      <p:tavLst>
                                        <p:tav tm="0">
                                          <p:val>
                                            <p:strVal val="#ppt_x"/>
                                          </p:val>
                                        </p:tav>
                                        <p:tav tm="100000">
                                          <p:val>
                                            <p:strVal val="#ppt_x"/>
                                          </p:val>
                                        </p:tav>
                                      </p:tavLst>
                                    </p:anim>
                                    <p:anim calcmode="lin" valueType="num">
                                      <p:cBhvr>
                                        <p:cTn id="288" dur="1000" fill="hold"/>
                                        <p:tgtEl>
                                          <p:spTgt spid="53"/>
                                        </p:tgtEl>
                                        <p:attrNameLst>
                                          <p:attrName>ppt_y</p:attrName>
                                        </p:attrNameLst>
                                      </p:cBhvr>
                                      <p:tavLst>
                                        <p:tav tm="0">
                                          <p:val>
                                            <p:strVal val="#ppt_y+.1"/>
                                          </p:val>
                                        </p:tav>
                                        <p:tav tm="100000">
                                          <p:val>
                                            <p:strVal val="#ppt_y"/>
                                          </p:val>
                                        </p:tav>
                                      </p:tavLst>
                                    </p:anim>
                                  </p:childTnLst>
                                </p:cTn>
                              </p:par>
                            </p:childTnLst>
                          </p:cTn>
                        </p:par>
                        <p:par>
                          <p:cTn id="289" fill="hold">
                            <p:stCondLst>
                              <p:cond delay="9250"/>
                            </p:stCondLst>
                            <p:childTnLst>
                              <p:par>
                                <p:cTn id="290" presetID="53" presetClass="entr" presetSubtype="16" fill="hold" nodeType="afterEffect">
                                  <p:stCondLst>
                                    <p:cond delay="0"/>
                                  </p:stCondLst>
                                  <p:childTnLst>
                                    <p:set>
                                      <p:cBhvr>
                                        <p:cTn id="291" dur="1" fill="hold">
                                          <p:stCondLst>
                                            <p:cond delay="0"/>
                                          </p:stCondLst>
                                        </p:cTn>
                                        <p:tgtEl>
                                          <p:spTgt spid="57"/>
                                        </p:tgtEl>
                                        <p:attrNameLst>
                                          <p:attrName>style.visibility</p:attrName>
                                        </p:attrNameLst>
                                      </p:cBhvr>
                                      <p:to>
                                        <p:strVal val="visible"/>
                                      </p:to>
                                    </p:set>
                                    <p:anim calcmode="lin" valueType="num">
                                      <p:cBhvr>
                                        <p:cTn id="292" dur="500" fill="hold"/>
                                        <p:tgtEl>
                                          <p:spTgt spid="57"/>
                                        </p:tgtEl>
                                        <p:attrNameLst>
                                          <p:attrName>ppt_w</p:attrName>
                                        </p:attrNameLst>
                                      </p:cBhvr>
                                      <p:tavLst>
                                        <p:tav tm="0">
                                          <p:val>
                                            <p:fltVal val="0"/>
                                          </p:val>
                                        </p:tav>
                                        <p:tav tm="100000">
                                          <p:val>
                                            <p:strVal val="#ppt_w"/>
                                          </p:val>
                                        </p:tav>
                                      </p:tavLst>
                                    </p:anim>
                                    <p:anim calcmode="lin" valueType="num">
                                      <p:cBhvr>
                                        <p:cTn id="293" dur="500" fill="hold"/>
                                        <p:tgtEl>
                                          <p:spTgt spid="57"/>
                                        </p:tgtEl>
                                        <p:attrNameLst>
                                          <p:attrName>ppt_h</p:attrName>
                                        </p:attrNameLst>
                                      </p:cBhvr>
                                      <p:tavLst>
                                        <p:tav tm="0">
                                          <p:val>
                                            <p:fltVal val="0"/>
                                          </p:val>
                                        </p:tav>
                                        <p:tav tm="100000">
                                          <p:val>
                                            <p:strVal val="#ppt_h"/>
                                          </p:val>
                                        </p:tav>
                                      </p:tavLst>
                                    </p:anim>
                                    <p:animEffect transition="in" filter="fade">
                                      <p:cBhvr>
                                        <p:cTn id="294" dur="500"/>
                                        <p:tgtEl>
                                          <p:spTgt spid="57"/>
                                        </p:tgtEl>
                                      </p:cBhvr>
                                    </p:animEffect>
                                  </p:childTnLst>
                                </p:cTn>
                              </p:par>
                            </p:childTnLst>
                          </p:cTn>
                        </p:par>
                        <p:par>
                          <p:cTn id="295" fill="hold">
                            <p:stCondLst>
                              <p:cond delay="9750"/>
                            </p:stCondLst>
                            <p:childTnLst>
                              <p:par>
                                <p:cTn id="296" presetID="42" presetClass="entr" presetSubtype="0" fill="hold" grpId="0" nodeType="afterEffect">
                                  <p:stCondLst>
                                    <p:cond delay="0"/>
                                  </p:stCondLst>
                                  <p:childTnLst>
                                    <p:set>
                                      <p:cBhvr>
                                        <p:cTn id="297" dur="1" fill="hold">
                                          <p:stCondLst>
                                            <p:cond delay="0"/>
                                          </p:stCondLst>
                                        </p:cTn>
                                        <p:tgtEl>
                                          <p:spTgt spid="101"/>
                                        </p:tgtEl>
                                        <p:attrNameLst>
                                          <p:attrName>style.visibility</p:attrName>
                                        </p:attrNameLst>
                                      </p:cBhvr>
                                      <p:to>
                                        <p:strVal val="visible"/>
                                      </p:to>
                                    </p:set>
                                    <p:animEffect transition="in" filter="fade">
                                      <p:cBhvr>
                                        <p:cTn id="298" dur="1000"/>
                                        <p:tgtEl>
                                          <p:spTgt spid="101"/>
                                        </p:tgtEl>
                                      </p:cBhvr>
                                    </p:animEffect>
                                    <p:anim calcmode="lin" valueType="num">
                                      <p:cBhvr>
                                        <p:cTn id="299" dur="1000" fill="hold"/>
                                        <p:tgtEl>
                                          <p:spTgt spid="101"/>
                                        </p:tgtEl>
                                        <p:attrNameLst>
                                          <p:attrName>ppt_x</p:attrName>
                                        </p:attrNameLst>
                                      </p:cBhvr>
                                      <p:tavLst>
                                        <p:tav tm="0">
                                          <p:val>
                                            <p:strVal val="#ppt_x"/>
                                          </p:val>
                                        </p:tav>
                                        <p:tav tm="100000">
                                          <p:val>
                                            <p:strVal val="#ppt_x"/>
                                          </p:val>
                                        </p:tav>
                                      </p:tavLst>
                                    </p:anim>
                                    <p:anim calcmode="lin" valueType="num">
                                      <p:cBhvr>
                                        <p:cTn id="300" dur="1000" fill="hold"/>
                                        <p:tgtEl>
                                          <p:spTgt spid="101"/>
                                        </p:tgtEl>
                                        <p:attrNameLst>
                                          <p:attrName>ppt_y</p:attrName>
                                        </p:attrNameLst>
                                      </p:cBhvr>
                                      <p:tavLst>
                                        <p:tav tm="0">
                                          <p:val>
                                            <p:strVal val="#ppt_y+.1"/>
                                          </p:val>
                                        </p:tav>
                                        <p:tav tm="100000">
                                          <p:val>
                                            <p:strVal val="#ppt_y"/>
                                          </p:val>
                                        </p:tav>
                                      </p:tavLst>
                                    </p:anim>
                                  </p:childTnLst>
                                </p:cTn>
                              </p:par>
                            </p:childTnLst>
                          </p:cTn>
                        </p:par>
                        <p:par>
                          <p:cTn id="301" fill="hold">
                            <p:stCondLst>
                              <p:cond delay="10750"/>
                            </p:stCondLst>
                            <p:childTnLst>
                              <p:par>
                                <p:cTn id="302" presetID="26" presetClass="entr" presetSubtype="0" fill="hold" grpId="0" nodeType="afterEffect">
                                  <p:stCondLst>
                                    <p:cond delay="0"/>
                                  </p:stCondLst>
                                  <p:childTnLst>
                                    <p:set>
                                      <p:cBhvr>
                                        <p:cTn id="303" dur="1" fill="hold">
                                          <p:stCondLst>
                                            <p:cond delay="0"/>
                                          </p:stCondLst>
                                        </p:cTn>
                                        <p:tgtEl>
                                          <p:spTgt spid="60"/>
                                        </p:tgtEl>
                                        <p:attrNameLst>
                                          <p:attrName>style.visibility</p:attrName>
                                        </p:attrNameLst>
                                      </p:cBhvr>
                                      <p:to>
                                        <p:strVal val="visible"/>
                                      </p:to>
                                    </p:set>
                                    <p:animEffect transition="in" filter="wipe(down)">
                                      <p:cBhvr>
                                        <p:cTn id="304" dur="580">
                                          <p:stCondLst>
                                            <p:cond delay="0"/>
                                          </p:stCondLst>
                                        </p:cTn>
                                        <p:tgtEl>
                                          <p:spTgt spid="60"/>
                                        </p:tgtEl>
                                      </p:cBhvr>
                                    </p:animEffect>
                                    <p:anim calcmode="lin" valueType="num">
                                      <p:cBhvr>
                                        <p:cTn id="305" dur="1822" tmFilter="0,0; 0.14,0.36; 0.43,0.73; 0.71,0.91; 1.0,1.0">
                                          <p:stCondLst>
                                            <p:cond delay="0"/>
                                          </p:stCondLst>
                                        </p:cTn>
                                        <p:tgtEl>
                                          <p:spTgt spid="60"/>
                                        </p:tgtEl>
                                        <p:attrNameLst>
                                          <p:attrName>ppt_x</p:attrName>
                                        </p:attrNameLst>
                                      </p:cBhvr>
                                      <p:tavLst>
                                        <p:tav tm="0">
                                          <p:val>
                                            <p:strVal val="#ppt_x-0.25"/>
                                          </p:val>
                                        </p:tav>
                                        <p:tav tm="100000">
                                          <p:val>
                                            <p:strVal val="#ppt_x"/>
                                          </p:val>
                                        </p:tav>
                                      </p:tavLst>
                                    </p:anim>
                                    <p:anim calcmode="lin" valueType="num">
                                      <p:cBhvr>
                                        <p:cTn id="306" dur="664" tmFilter="0.0,0.0; 0.25,0.07; 0.50,0.2; 0.75,0.467; 1.0,1.0">
                                          <p:stCondLst>
                                            <p:cond delay="0"/>
                                          </p:stCondLst>
                                        </p:cTn>
                                        <p:tgtEl>
                                          <p:spTgt spid="60"/>
                                        </p:tgtEl>
                                        <p:attrNameLst>
                                          <p:attrName>ppt_y</p:attrName>
                                        </p:attrNameLst>
                                      </p:cBhvr>
                                      <p:tavLst>
                                        <p:tav tm="0" fmla="#ppt_y-sin(pi*$)/3">
                                          <p:val>
                                            <p:fltVal val="0.5"/>
                                          </p:val>
                                        </p:tav>
                                        <p:tav tm="100000">
                                          <p:val>
                                            <p:fltVal val="1"/>
                                          </p:val>
                                        </p:tav>
                                      </p:tavLst>
                                    </p:anim>
                                    <p:anim calcmode="lin" valueType="num">
                                      <p:cBhvr>
                                        <p:cTn id="307" dur="664" tmFilter="0, 0; 0.125,0.2665; 0.25,0.4; 0.375,0.465; 0.5,0.5;  0.625,0.535; 0.75,0.6; 0.875,0.7335; 1,1">
                                          <p:stCondLst>
                                            <p:cond delay="664"/>
                                          </p:stCondLst>
                                        </p:cTn>
                                        <p:tgtEl>
                                          <p:spTgt spid="60"/>
                                        </p:tgtEl>
                                        <p:attrNameLst>
                                          <p:attrName>ppt_y</p:attrName>
                                        </p:attrNameLst>
                                      </p:cBhvr>
                                      <p:tavLst>
                                        <p:tav tm="0" fmla="#ppt_y-sin(pi*$)/9">
                                          <p:val>
                                            <p:fltVal val="0"/>
                                          </p:val>
                                        </p:tav>
                                        <p:tav tm="100000">
                                          <p:val>
                                            <p:fltVal val="1"/>
                                          </p:val>
                                        </p:tav>
                                      </p:tavLst>
                                    </p:anim>
                                    <p:anim calcmode="lin" valueType="num">
                                      <p:cBhvr>
                                        <p:cTn id="308" dur="332" tmFilter="0, 0; 0.125,0.2665; 0.25,0.4; 0.375,0.465; 0.5,0.5;  0.625,0.535; 0.75,0.6; 0.875,0.7335; 1,1">
                                          <p:stCondLst>
                                            <p:cond delay="1324"/>
                                          </p:stCondLst>
                                        </p:cTn>
                                        <p:tgtEl>
                                          <p:spTgt spid="60"/>
                                        </p:tgtEl>
                                        <p:attrNameLst>
                                          <p:attrName>ppt_y</p:attrName>
                                        </p:attrNameLst>
                                      </p:cBhvr>
                                      <p:tavLst>
                                        <p:tav tm="0" fmla="#ppt_y-sin(pi*$)/27">
                                          <p:val>
                                            <p:fltVal val="0"/>
                                          </p:val>
                                        </p:tav>
                                        <p:tav tm="100000">
                                          <p:val>
                                            <p:fltVal val="1"/>
                                          </p:val>
                                        </p:tav>
                                      </p:tavLst>
                                    </p:anim>
                                    <p:anim calcmode="lin" valueType="num">
                                      <p:cBhvr>
                                        <p:cTn id="309" dur="164" tmFilter="0, 0; 0.125,0.2665; 0.25,0.4; 0.375,0.465; 0.5,0.5;  0.625,0.535; 0.75,0.6; 0.875,0.7335; 1,1">
                                          <p:stCondLst>
                                            <p:cond delay="1656"/>
                                          </p:stCondLst>
                                        </p:cTn>
                                        <p:tgtEl>
                                          <p:spTgt spid="60"/>
                                        </p:tgtEl>
                                        <p:attrNameLst>
                                          <p:attrName>ppt_y</p:attrName>
                                        </p:attrNameLst>
                                      </p:cBhvr>
                                      <p:tavLst>
                                        <p:tav tm="0" fmla="#ppt_y-sin(pi*$)/81">
                                          <p:val>
                                            <p:fltVal val="0"/>
                                          </p:val>
                                        </p:tav>
                                        <p:tav tm="100000">
                                          <p:val>
                                            <p:fltVal val="1"/>
                                          </p:val>
                                        </p:tav>
                                      </p:tavLst>
                                    </p:anim>
                                    <p:animScale>
                                      <p:cBhvr>
                                        <p:cTn id="310" dur="26">
                                          <p:stCondLst>
                                            <p:cond delay="650"/>
                                          </p:stCondLst>
                                        </p:cTn>
                                        <p:tgtEl>
                                          <p:spTgt spid="60"/>
                                        </p:tgtEl>
                                      </p:cBhvr>
                                      <p:to x="100000" y="60000"/>
                                    </p:animScale>
                                    <p:animScale>
                                      <p:cBhvr>
                                        <p:cTn id="311" dur="166" decel="50000">
                                          <p:stCondLst>
                                            <p:cond delay="676"/>
                                          </p:stCondLst>
                                        </p:cTn>
                                        <p:tgtEl>
                                          <p:spTgt spid="60"/>
                                        </p:tgtEl>
                                      </p:cBhvr>
                                      <p:to x="100000" y="100000"/>
                                    </p:animScale>
                                    <p:animScale>
                                      <p:cBhvr>
                                        <p:cTn id="312" dur="26">
                                          <p:stCondLst>
                                            <p:cond delay="1312"/>
                                          </p:stCondLst>
                                        </p:cTn>
                                        <p:tgtEl>
                                          <p:spTgt spid="60"/>
                                        </p:tgtEl>
                                      </p:cBhvr>
                                      <p:to x="100000" y="80000"/>
                                    </p:animScale>
                                    <p:animScale>
                                      <p:cBhvr>
                                        <p:cTn id="313" dur="166" decel="50000">
                                          <p:stCondLst>
                                            <p:cond delay="1338"/>
                                          </p:stCondLst>
                                        </p:cTn>
                                        <p:tgtEl>
                                          <p:spTgt spid="60"/>
                                        </p:tgtEl>
                                      </p:cBhvr>
                                      <p:to x="100000" y="100000"/>
                                    </p:animScale>
                                    <p:animScale>
                                      <p:cBhvr>
                                        <p:cTn id="314" dur="26">
                                          <p:stCondLst>
                                            <p:cond delay="1642"/>
                                          </p:stCondLst>
                                        </p:cTn>
                                        <p:tgtEl>
                                          <p:spTgt spid="60"/>
                                        </p:tgtEl>
                                      </p:cBhvr>
                                      <p:to x="100000" y="90000"/>
                                    </p:animScale>
                                    <p:animScale>
                                      <p:cBhvr>
                                        <p:cTn id="315" dur="166" decel="50000">
                                          <p:stCondLst>
                                            <p:cond delay="1668"/>
                                          </p:stCondLst>
                                        </p:cTn>
                                        <p:tgtEl>
                                          <p:spTgt spid="60"/>
                                        </p:tgtEl>
                                      </p:cBhvr>
                                      <p:to x="100000" y="100000"/>
                                    </p:animScale>
                                    <p:animScale>
                                      <p:cBhvr>
                                        <p:cTn id="316" dur="26">
                                          <p:stCondLst>
                                            <p:cond delay="1808"/>
                                          </p:stCondLst>
                                        </p:cTn>
                                        <p:tgtEl>
                                          <p:spTgt spid="60"/>
                                        </p:tgtEl>
                                      </p:cBhvr>
                                      <p:to x="100000" y="95000"/>
                                    </p:animScale>
                                    <p:animScale>
                                      <p:cBhvr>
                                        <p:cTn id="317" dur="166" decel="50000">
                                          <p:stCondLst>
                                            <p:cond delay="1834"/>
                                          </p:stCondLst>
                                        </p:cTn>
                                        <p:tgtEl>
                                          <p:spTgt spid="60"/>
                                        </p:tgtEl>
                                      </p:cBhvr>
                                      <p:to x="100000" y="100000"/>
                                    </p:animScale>
                                  </p:childTnLst>
                                </p:cTn>
                              </p:par>
                              <p:par>
                                <p:cTn id="318" presetID="26" presetClass="entr" presetSubtype="0" fill="hold" grpId="0" nodeType="withEffect">
                                  <p:stCondLst>
                                    <p:cond delay="250"/>
                                  </p:stCondLst>
                                  <p:childTnLst>
                                    <p:set>
                                      <p:cBhvr>
                                        <p:cTn id="319" dur="1" fill="hold">
                                          <p:stCondLst>
                                            <p:cond delay="0"/>
                                          </p:stCondLst>
                                        </p:cTn>
                                        <p:tgtEl>
                                          <p:spTgt spid="73"/>
                                        </p:tgtEl>
                                        <p:attrNameLst>
                                          <p:attrName>style.visibility</p:attrName>
                                        </p:attrNameLst>
                                      </p:cBhvr>
                                      <p:to>
                                        <p:strVal val="visible"/>
                                      </p:to>
                                    </p:set>
                                    <p:animEffect transition="in" filter="wipe(down)">
                                      <p:cBhvr>
                                        <p:cTn id="320" dur="580">
                                          <p:stCondLst>
                                            <p:cond delay="0"/>
                                          </p:stCondLst>
                                        </p:cTn>
                                        <p:tgtEl>
                                          <p:spTgt spid="73"/>
                                        </p:tgtEl>
                                      </p:cBhvr>
                                    </p:animEffect>
                                    <p:anim calcmode="lin" valueType="num">
                                      <p:cBhvr>
                                        <p:cTn id="321" dur="1822" tmFilter="0,0; 0.14,0.36; 0.43,0.73; 0.71,0.91; 1.0,1.0">
                                          <p:stCondLst>
                                            <p:cond delay="0"/>
                                          </p:stCondLst>
                                        </p:cTn>
                                        <p:tgtEl>
                                          <p:spTgt spid="73"/>
                                        </p:tgtEl>
                                        <p:attrNameLst>
                                          <p:attrName>ppt_x</p:attrName>
                                        </p:attrNameLst>
                                      </p:cBhvr>
                                      <p:tavLst>
                                        <p:tav tm="0">
                                          <p:val>
                                            <p:strVal val="#ppt_x-0.25"/>
                                          </p:val>
                                        </p:tav>
                                        <p:tav tm="100000">
                                          <p:val>
                                            <p:strVal val="#ppt_x"/>
                                          </p:val>
                                        </p:tav>
                                      </p:tavLst>
                                    </p:anim>
                                    <p:anim calcmode="lin" valueType="num">
                                      <p:cBhvr>
                                        <p:cTn id="322" dur="664" tmFilter="0.0,0.0; 0.25,0.07; 0.50,0.2; 0.75,0.467; 1.0,1.0">
                                          <p:stCondLst>
                                            <p:cond delay="0"/>
                                          </p:stCondLst>
                                        </p:cTn>
                                        <p:tgtEl>
                                          <p:spTgt spid="73"/>
                                        </p:tgtEl>
                                        <p:attrNameLst>
                                          <p:attrName>ppt_y</p:attrName>
                                        </p:attrNameLst>
                                      </p:cBhvr>
                                      <p:tavLst>
                                        <p:tav tm="0" fmla="#ppt_y-sin(pi*$)/3">
                                          <p:val>
                                            <p:fltVal val="0.5"/>
                                          </p:val>
                                        </p:tav>
                                        <p:tav tm="100000">
                                          <p:val>
                                            <p:fltVal val="1"/>
                                          </p:val>
                                        </p:tav>
                                      </p:tavLst>
                                    </p:anim>
                                    <p:anim calcmode="lin" valueType="num">
                                      <p:cBhvr>
                                        <p:cTn id="323" dur="664" tmFilter="0, 0; 0.125,0.2665; 0.25,0.4; 0.375,0.465; 0.5,0.5;  0.625,0.535; 0.75,0.6; 0.875,0.7335; 1,1">
                                          <p:stCondLst>
                                            <p:cond delay="664"/>
                                          </p:stCondLst>
                                        </p:cTn>
                                        <p:tgtEl>
                                          <p:spTgt spid="73"/>
                                        </p:tgtEl>
                                        <p:attrNameLst>
                                          <p:attrName>ppt_y</p:attrName>
                                        </p:attrNameLst>
                                      </p:cBhvr>
                                      <p:tavLst>
                                        <p:tav tm="0" fmla="#ppt_y-sin(pi*$)/9">
                                          <p:val>
                                            <p:fltVal val="0"/>
                                          </p:val>
                                        </p:tav>
                                        <p:tav tm="100000">
                                          <p:val>
                                            <p:fltVal val="1"/>
                                          </p:val>
                                        </p:tav>
                                      </p:tavLst>
                                    </p:anim>
                                    <p:anim calcmode="lin" valueType="num">
                                      <p:cBhvr>
                                        <p:cTn id="324" dur="332" tmFilter="0, 0; 0.125,0.2665; 0.25,0.4; 0.375,0.465; 0.5,0.5;  0.625,0.535; 0.75,0.6; 0.875,0.7335; 1,1">
                                          <p:stCondLst>
                                            <p:cond delay="1324"/>
                                          </p:stCondLst>
                                        </p:cTn>
                                        <p:tgtEl>
                                          <p:spTgt spid="73"/>
                                        </p:tgtEl>
                                        <p:attrNameLst>
                                          <p:attrName>ppt_y</p:attrName>
                                        </p:attrNameLst>
                                      </p:cBhvr>
                                      <p:tavLst>
                                        <p:tav tm="0" fmla="#ppt_y-sin(pi*$)/27">
                                          <p:val>
                                            <p:fltVal val="0"/>
                                          </p:val>
                                        </p:tav>
                                        <p:tav tm="100000">
                                          <p:val>
                                            <p:fltVal val="1"/>
                                          </p:val>
                                        </p:tav>
                                      </p:tavLst>
                                    </p:anim>
                                    <p:anim calcmode="lin" valueType="num">
                                      <p:cBhvr>
                                        <p:cTn id="325" dur="164" tmFilter="0, 0; 0.125,0.2665; 0.25,0.4; 0.375,0.465; 0.5,0.5;  0.625,0.535; 0.75,0.6; 0.875,0.7335; 1,1">
                                          <p:stCondLst>
                                            <p:cond delay="1656"/>
                                          </p:stCondLst>
                                        </p:cTn>
                                        <p:tgtEl>
                                          <p:spTgt spid="73"/>
                                        </p:tgtEl>
                                        <p:attrNameLst>
                                          <p:attrName>ppt_y</p:attrName>
                                        </p:attrNameLst>
                                      </p:cBhvr>
                                      <p:tavLst>
                                        <p:tav tm="0" fmla="#ppt_y-sin(pi*$)/81">
                                          <p:val>
                                            <p:fltVal val="0"/>
                                          </p:val>
                                        </p:tav>
                                        <p:tav tm="100000">
                                          <p:val>
                                            <p:fltVal val="1"/>
                                          </p:val>
                                        </p:tav>
                                      </p:tavLst>
                                    </p:anim>
                                    <p:animScale>
                                      <p:cBhvr>
                                        <p:cTn id="326" dur="26">
                                          <p:stCondLst>
                                            <p:cond delay="650"/>
                                          </p:stCondLst>
                                        </p:cTn>
                                        <p:tgtEl>
                                          <p:spTgt spid="73"/>
                                        </p:tgtEl>
                                      </p:cBhvr>
                                      <p:to x="100000" y="60000"/>
                                    </p:animScale>
                                    <p:animScale>
                                      <p:cBhvr>
                                        <p:cTn id="327" dur="166" decel="50000">
                                          <p:stCondLst>
                                            <p:cond delay="676"/>
                                          </p:stCondLst>
                                        </p:cTn>
                                        <p:tgtEl>
                                          <p:spTgt spid="73"/>
                                        </p:tgtEl>
                                      </p:cBhvr>
                                      <p:to x="100000" y="100000"/>
                                    </p:animScale>
                                    <p:animScale>
                                      <p:cBhvr>
                                        <p:cTn id="328" dur="26">
                                          <p:stCondLst>
                                            <p:cond delay="1312"/>
                                          </p:stCondLst>
                                        </p:cTn>
                                        <p:tgtEl>
                                          <p:spTgt spid="73"/>
                                        </p:tgtEl>
                                      </p:cBhvr>
                                      <p:to x="100000" y="80000"/>
                                    </p:animScale>
                                    <p:animScale>
                                      <p:cBhvr>
                                        <p:cTn id="329" dur="166" decel="50000">
                                          <p:stCondLst>
                                            <p:cond delay="1338"/>
                                          </p:stCondLst>
                                        </p:cTn>
                                        <p:tgtEl>
                                          <p:spTgt spid="73"/>
                                        </p:tgtEl>
                                      </p:cBhvr>
                                      <p:to x="100000" y="100000"/>
                                    </p:animScale>
                                    <p:animScale>
                                      <p:cBhvr>
                                        <p:cTn id="330" dur="26">
                                          <p:stCondLst>
                                            <p:cond delay="1642"/>
                                          </p:stCondLst>
                                        </p:cTn>
                                        <p:tgtEl>
                                          <p:spTgt spid="73"/>
                                        </p:tgtEl>
                                      </p:cBhvr>
                                      <p:to x="100000" y="90000"/>
                                    </p:animScale>
                                    <p:animScale>
                                      <p:cBhvr>
                                        <p:cTn id="331" dur="166" decel="50000">
                                          <p:stCondLst>
                                            <p:cond delay="1668"/>
                                          </p:stCondLst>
                                        </p:cTn>
                                        <p:tgtEl>
                                          <p:spTgt spid="73"/>
                                        </p:tgtEl>
                                      </p:cBhvr>
                                      <p:to x="100000" y="100000"/>
                                    </p:animScale>
                                    <p:animScale>
                                      <p:cBhvr>
                                        <p:cTn id="332" dur="26">
                                          <p:stCondLst>
                                            <p:cond delay="1808"/>
                                          </p:stCondLst>
                                        </p:cTn>
                                        <p:tgtEl>
                                          <p:spTgt spid="73"/>
                                        </p:tgtEl>
                                      </p:cBhvr>
                                      <p:to x="100000" y="95000"/>
                                    </p:animScale>
                                    <p:animScale>
                                      <p:cBhvr>
                                        <p:cTn id="333" dur="166" decel="50000">
                                          <p:stCondLst>
                                            <p:cond delay="1834"/>
                                          </p:stCondLst>
                                        </p:cTn>
                                        <p:tgtEl>
                                          <p:spTgt spid="73"/>
                                        </p:tgtEl>
                                      </p:cBhvr>
                                      <p:to x="100000" y="100000"/>
                                    </p:animScale>
                                  </p:childTnLst>
                                </p:cTn>
                              </p:par>
                              <p:par>
                                <p:cTn id="334" presetID="26" presetClass="entr" presetSubtype="0" fill="hold" grpId="0" nodeType="withEffect">
                                  <p:stCondLst>
                                    <p:cond delay="500"/>
                                  </p:stCondLst>
                                  <p:childTnLst>
                                    <p:set>
                                      <p:cBhvr>
                                        <p:cTn id="335" dur="1" fill="hold">
                                          <p:stCondLst>
                                            <p:cond delay="0"/>
                                          </p:stCondLst>
                                        </p:cTn>
                                        <p:tgtEl>
                                          <p:spTgt spid="65"/>
                                        </p:tgtEl>
                                        <p:attrNameLst>
                                          <p:attrName>style.visibility</p:attrName>
                                        </p:attrNameLst>
                                      </p:cBhvr>
                                      <p:to>
                                        <p:strVal val="visible"/>
                                      </p:to>
                                    </p:set>
                                    <p:animEffect transition="in" filter="wipe(down)">
                                      <p:cBhvr>
                                        <p:cTn id="336" dur="580">
                                          <p:stCondLst>
                                            <p:cond delay="0"/>
                                          </p:stCondLst>
                                        </p:cTn>
                                        <p:tgtEl>
                                          <p:spTgt spid="65"/>
                                        </p:tgtEl>
                                      </p:cBhvr>
                                    </p:animEffect>
                                    <p:anim calcmode="lin" valueType="num">
                                      <p:cBhvr>
                                        <p:cTn id="337" dur="1822" tmFilter="0,0; 0.14,0.36; 0.43,0.73; 0.71,0.91; 1.0,1.0">
                                          <p:stCondLst>
                                            <p:cond delay="0"/>
                                          </p:stCondLst>
                                        </p:cTn>
                                        <p:tgtEl>
                                          <p:spTgt spid="65"/>
                                        </p:tgtEl>
                                        <p:attrNameLst>
                                          <p:attrName>ppt_x</p:attrName>
                                        </p:attrNameLst>
                                      </p:cBhvr>
                                      <p:tavLst>
                                        <p:tav tm="0">
                                          <p:val>
                                            <p:strVal val="#ppt_x-0.25"/>
                                          </p:val>
                                        </p:tav>
                                        <p:tav tm="100000">
                                          <p:val>
                                            <p:strVal val="#ppt_x"/>
                                          </p:val>
                                        </p:tav>
                                      </p:tavLst>
                                    </p:anim>
                                    <p:anim calcmode="lin" valueType="num">
                                      <p:cBhvr>
                                        <p:cTn id="338" dur="664" tmFilter="0.0,0.0; 0.25,0.07; 0.50,0.2; 0.75,0.467; 1.0,1.0">
                                          <p:stCondLst>
                                            <p:cond delay="0"/>
                                          </p:stCondLst>
                                        </p:cTn>
                                        <p:tgtEl>
                                          <p:spTgt spid="65"/>
                                        </p:tgtEl>
                                        <p:attrNameLst>
                                          <p:attrName>ppt_y</p:attrName>
                                        </p:attrNameLst>
                                      </p:cBhvr>
                                      <p:tavLst>
                                        <p:tav tm="0" fmla="#ppt_y-sin(pi*$)/3">
                                          <p:val>
                                            <p:fltVal val="0.5"/>
                                          </p:val>
                                        </p:tav>
                                        <p:tav tm="100000">
                                          <p:val>
                                            <p:fltVal val="1"/>
                                          </p:val>
                                        </p:tav>
                                      </p:tavLst>
                                    </p:anim>
                                    <p:anim calcmode="lin" valueType="num">
                                      <p:cBhvr>
                                        <p:cTn id="339" dur="664" tmFilter="0, 0; 0.125,0.2665; 0.25,0.4; 0.375,0.465; 0.5,0.5;  0.625,0.535; 0.75,0.6; 0.875,0.7335; 1,1">
                                          <p:stCondLst>
                                            <p:cond delay="664"/>
                                          </p:stCondLst>
                                        </p:cTn>
                                        <p:tgtEl>
                                          <p:spTgt spid="65"/>
                                        </p:tgtEl>
                                        <p:attrNameLst>
                                          <p:attrName>ppt_y</p:attrName>
                                        </p:attrNameLst>
                                      </p:cBhvr>
                                      <p:tavLst>
                                        <p:tav tm="0" fmla="#ppt_y-sin(pi*$)/9">
                                          <p:val>
                                            <p:fltVal val="0"/>
                                          </p:val>
                                        </p:tav>
                                        <p:tav tm="100000">
                                          <p:val>
                                            <p:fltVal val="1"/>
                                          </p:val>
                                        </p:tav>
                                      </p:tavLst>
                                    </p:anim>
                                    <p:anim calcmode="lin" valueType="num">
                                      <p:cBhvr>
                                        <p:cTn id="340" dur="332" tmFilter="0, 0; 0.125,0.2665; 0.25,0.4; 0.375,0.465; 0.5,0.5;  0.625,0.535; 0.75,0.6; 0.875,0.7335; 1,1">
                                          <p:stCondLst>
                                            <p:cond delay="1324"/>
                                          </p:stCondLst>
                                        </p:cTn>
                                        <p:tgtEl>
                                          <p:spTgt spid="65"/>
                                        </p:tgtEl>
                                        <p:attrNameLst>
                                          <p:attrName>ppt_y</p:attrName>
                                        </p:attrNameLst>
                                      </p:cBhvr>
                                      <p:tavLst>
                                        <p:tav tm="0" fmla="#ppt_y-sin(pi*$)/27">
                                          <p:val>
                                            <p:fltVal val="0"/>
                                          </p:val>
                                        </p:tav>
                                        <p:tav tm="100000">
                                          <p:val>
                                            <p:fltVal val="1"/>
                                          </p:val>
                                        </p:tav>
                                      </p:tavLst>
                                    </p:anim>
                                    <p:anim calcmode="lin" valueType="num">
                                      <p:cBhvr>
                                        <p:cTn id="341" dur="164" tmFilter="0, 0; 0.125,0.2665; 0.25,0.4; 0.375,0.465; 0.5,0.5;  0.625,0.535; 0.75,0.6; 0.875,0.7335; 1,1">
                                          <p:stCondLst>
                                            <p:cond delay="1656"/>
                                          </p:stCondLst>
                                        </p:cTn>
                                        <p:tgtEl>
                                          <p:spTgt spid="65"/>
                                        </p:tgtEl>
                                        <p:attrNameLst>
                                          <p:attrName>ppt_y</p:attrName>
                                        </p:attrNameLst>
                                      </p:cBhvr>
                                      <p:tavLst>
                                        <p:tav tm="0" fmla="#ppt_y-sin(pi*$)/81">
                                          <p:val>
                                            <p:fltVal val="0"/>
                                          </p:val>
                                        </p:tav>
                                        <p:tav tm="100000">
                                          <p:val>
                                            <p:fltVal val="1"/>
                                          </p:val>
                                        </p:tav>
                                      </p:tavLst>
                                    </p:anim>
                                    <p:animScale>
                                      <p:cBhvr>
                                        <p:cTn id="342" dur="26">
                                          <p:stCondLst>
                                            <p:cond delay="650"/>
                                          </p:stCondLst>
                                        </p:cTn>
                                        <p:tgtEl>
                                          <p:spTgt spid="65"/>
                                        </p:tgtEl>
                                      </p:cBhvr>
                                      <p:to x="100000" y="60000"/>
                                    </p:animScale>
                                    <p:animScale>
                                      <p:cBhvr>
                                        <p:cTn id="343" dur="166" decel="50000">
                                          <p:stCondLst>
                                            <p:cond delay="676"/>
                                          </p:stCondLst>
                                        </p:cTn>
                                        <p:tgtEl>
                                          <p:spTgt spid="65"/>
                                        </p:tgtEl>
                                      </p:cBhvr>
                                      <p:to x="100000" y="100000"/>
                                    </p:animScale>
                                    <p:animScale>
                                      <p:cBhvr>
                                        <p:cTn id="344" dur="26">
                                          <p:stCondLst>
                                            <p:cond delay="1312"/>
                                          </p:stCondLst>
                                        </p:cTn>
                                        <p:tgtEl>
                                          <p:spTgt spid="65"/>
                                        </p:tgtEl>
                                      </p:cBhvr>
                                      <p:to x="100000" y="80000"/>
                                    </p:animScale>
                                    <p:animScale>
                                      <p:cBhvr>
                                        <p:cTn id="345" dur="166" decel="50000">
                                          <p:stCondLst>
                                            <p:cond delay="1338"/>
                                          </p:stCondLst>
                                        </p:cTn>
                                        <p:tgtEl>
                                          <p:spTgt spid="65"/>
                                        </p:tgtEl>
                                      </p:cBhvr>
                                      <p:to x="100000" y="100000"/>
                                    </p:animScale>
                                    <p:animScale>
                                      <p:cBhvr>
                                        <p:cTn id="346" dur="26">
                                          <p:stCondLst>
                                            <p:cond delay="1642"/>
                                          </p:stCondLst>
                                        </p:cTn>
                                        <p:tgtEl>
                                          <p:spTgt spid="65"/>
                                        </p:tgtEl>
                                      </p:cBhvr>
                                      <p:to x="100000" y="90000"/>
                                    </p:animScale>
                                    <p:animScale>
                                      <p:cBhvr>
                                        <p:cTn id="347" dur="166" decel="50000">
                                          <p:stCondLst>
                                            <p:cond delay="1668"/>
                                          </p:stCondLst>
                                        </p:cTn>
                                        <p:tgtEl>
                                          <p:spTgt spid="65"/>
                                        </p:tgtEl>
                                      </p:cBhvr>
                                      <p:to x="100000" y="100000"/>
                                    </p:animScale>
                                    <p:animScale>
                                      <p:cBhvr>
                                        <p:cTn id="348" dur="26">
                                          <p:stCondLst>
                                            <p:cond delay="1808"/>
                                          </p:stCondLst>
                                        </p:cTn>
                                        <p:tgtEl>
                                          <p:spTgt spid="65"/>
                                        </p:tgtEl>
                                      </p:cBhvr>
                                      <p:to x="100000" y="95000"/>
                                    </p:animScale>
                                    <p:animScale>
                                      <p:cBhvr>
                                        <p:cTn id="349" dur="166" decel="50000">
                                          <p:stCondLst>
                                            <p:cond delay="1834"/>
                                          </p:stCondLst>
                                        </p:cTn>
                                        <p:tgtEl>
                                          <p:spTgt spid="65"/>
                                        </p:tgtEl>
                                      </p:cBhvr>
                                      <p:to x="100000" y="100000"/>
                                    </p:animScale>
                                  </p:childTnLst>
                                </p:cTn>
                              </p:par>
                              <p:par>
                                <p:cTn id="350" presetID="26" presetClass="entr" presetSubtype="0" fill="hold" grpId="0" nodeType="withEffect">
                                  <p:stCondLst>
                                    <p:cond delay="750"/>
                                  </p:stCondLst>
                                  <p:childTnLst>
                                    <p:set>
                                      <p:cBhvr>
                                        <p:cTn id="351" dur="1" fill="hold">
                                          <p:stCondLst>
                                            <p:cond delay="0"/>
                                          </p:stCondLst>
                                        </p:cTn>
                                        <p:tgtEl>
                                          <p:spTgt spid="69"/>
                                        </p:tgtEl>
                                        <p:attrNameLst>
                                          <p:attrName>style.visibility</p:attrName>
                                        </p:attrNameLst>
                                      </p:cBhvr>
                                      <p:to>
                                        <p:strVal val="visible"/>
                                      </p:to>
                                    </p:set>
                                    <p:animEffect transition="in" filter="wipe(down)">
                                      <p:cBhvr>
                                        <p:cTn id="352" dur="580">
                                          <p:stCondLst>
                                            <p:cond delay="0"/>
                                          </p:stCondLst>
                                        </p:cTn>
                                        <p:tgtEl>
                                          <p:spTgt spid="69"/>
                                        </p:tgtEl>
                                      </p:cBhvr>
                                    </p:animEffect>
                                    <p:anim calcmode="lin" valueType="num">
                                      <p:cBhvr>
                                        <p:cTn id="353" dur="1822" tmFilter="0,0; 0.14,0.36; 0.43,0.73; 0.71,0.91; 1.0,1.0">
                                          <p:stCondLst>
                                            <p:cond delay="0"/>
                                          </p:stCondLst>
                                        </p:cTn>
                                        <p:tgtEl>
                                          <p:spTgt spid="69"/>
                                        </p:tgtEl>
                                        <p:attrNameLst>
                                          <p:attrName>ppt_x</p:attrName>
                                        </p:attrNameLst>
                                      </p:cBhvr>
                                      <p:tavLst>
                                        <p:tav tm="0">
                                          <p:val>
                                            <p:strVal val="#ppt_x-0.25"/>
                                          </p:val>
                                        </p:tav>
                                        <p:tav tm="100000">
                                          <p:val>
                                            <p:strVal val="#ppt_x"/>
                                          </p:val>
                                        </p:tav>
                                      </p:tavLst>
                                    </p:anim>
                                    <p:anim calcmode="lin" valueType="num">
                                      <p:cBhvr>
                                        <p:cTn id="354" dur="664" tmFilter="0.0,0.0; 0.25,0.07; 0.50,0.2; 0.75,0.467; 1.0,1.0">
                                          <p:stCondLst>
                                            <p:cond delay="0"/>
                                          </p:stCondLst>
                                        </p:cTn>
                                        <p:tgtEl>
                                          <p:spTgt spid="69"/>
                                        </p:tgtEl>
                                        <p:attrNameLst>
                                          <p:attrName>ppt_y</p:attrName>
                                        </p:attrNameLst>
                                      </p:cBhvr>
                                      <p:tavLst>
                                        <p:tav tm="0" fmla="#ppt_y-sin(pi*$)/3">
                                          <p:val>
                                            <p:fltVal val="0.5"/>
                                          </p:val>
                                        </p:tav>
                                        <p:tav tm="100000">
                                          <p:val>
                                            <p:fltVal val="1"/>
                                          </p:val>
                                        </p:tav>
                                      </p:tavLst>
                                    </p:anim>
                                    <p:anim calcmode="lin" valueType="num">
                                      <p:cBhvr>
                                        <p:cTn id="355" dur="664" tmFilter="0, 0; 0.125,0.2665; 0.25,0.4; 0.375,0.465; 0.5,0.5;  0.625,0.535; 0.75,0.6; 0.875,0.7335; 1,1">
                                          <p:stCondLst>
                                            <p:cond delay="664"/>
                                          </p:stCondLst>
                                        </p:cTn>
                                        <p:tgtEl>
                                          <p:spTgt spid="69"/>
                                        </p:tgtEl>
                                        <p:attrNameLst>
                                          <p:attrName>ppt_y</p:attrName>
                                        </p:attrNameLst>
                                      </p:cBhvr>
                                      <p:tavLst>
                                        <p:tav tm="0" fmla="#ppt_y-sin(pi*$)/9">
                                          <p:val>
                                            <p:fltVal val="0"/>
                                          </p:val>
                                        </p:tav>
                                        <p:tav tm="100000">
                                          <p:val>
                                            <p:fltVal val="1"/>
                                          </p:val>
                                        </p:tav>
                                      </p:tavLst>
                                    </p:anim>
                                    <p:anim calcmode="lin" valueType="num">
                                      <p:cBhvr>
                                        <p:cTn id="356" dur="332" tmFilter="0, 0; 0.125,0.2665; 0.25,0.4; 0.375,0.465; 0.5,0.5;  0.625,0.535; 0.75,0.6; 0.875,0.7335; 1,1">
                                          <p:stCondLst>
                                            <p:cond delay="1324"/>
                                          </p:stCondLst>
                                        </p:cTn>
                                        <p:tgtEl>
                                          <p:spTgt spid="69"/>
                                        </p:tgtEl>
                                        <p:attrNameLst>
                                          <p:attrName>ppt_y</p:attrName>
                                        </p:attrNameLst>
                                      </p:cBhvr>
                                      <p:tavLst>
                                        <p:tav tm="0" fmla="#ppt_y-sin(pi*$)/27">
                                          <p:val>
                                            <p:fltVal val="0"/>
                                          </p:val>
                                        </p:tav>
                                        <p:tav tm="100000">
                                          <p:val>
                                            <p:fltVal val="1"/>
                                          </p:val>
                                        </p:tav>
                                      </p:tavLst>
                                    </p:anim>
                                    <p:anim calcmode="lin" valueType="num">
                                      <p:cBhvr>
                                        <p:cTn id="357" dur="164" tmFilter="0, 0; 0.125,0.2665; 0.25,0.4; 0.375,0.465; 0.5,0.5;  0.625,0.535; 0.75,0.6; 0.875,0.7335; 1,1">
                                          <p:stCondLst>
                                            <p:cond delay="1656"/>
                                          </p:stCondLst>
                                        </p:cTn>
                                        <p:tgtEl>
                                          <p:spTgt spid="69"/>
                                        </p:tgtEl>
                                        <p:attrNameLst>
                                          <p:attrName>ppt_y</p:attrName>
                                        </p:attrNameLst>
                                      </p:cBhvr>
                                      <p:tavLst>
                                        <p:tav tm="0" fmla="#ppt_y-sin(pi*$)/81">
                                          <p:val>
                                            <p:fltVal val="0"/>
                                          </p:val>
                                        </p:tav>
                                        <p:tav tm="100000">
                                          <p:val>
                                            <p:fltVal val="1"/>
                                          </p:val>
                                        </p:tav>
                                      </p:tavLst>
                                    </p:anim>
                                    <p:animScale>
                                      <p:cBhvr>
                                        <p:cTn id="358" dur="26">
                                          <p:stCondLst>
                                            <p:cond delay="650"/>
                                          </p:stCondLst>
                                        </p:cTn>
                                        <p:tgtEl>
                                          <p:spTgt spid="69"/>
                                        </p:tgtEl>
                                      </p:cBhvr>
                                      <p:to x="100000" y="60000"/>
                                    </p:animScale>
                                    <p:animScale>
                                      <p:cBhvr>
                                        <p:cTn id="359" dur="166" decel="50000">
                                          <p:stCondLst>
                                            <p:cond delay="676"/>
                                          </p:stCondLst>
                                        </p:cTn>
                                        <p:tgtEl>
                                          <p:spTgt spid="69"/>
                                        </p:tgtEl>
                                      </p:cBhvr>
                                      <p:to x="100000" y="100000"/>
                                    </p:animScale>
                                    <p:animScale>
                                      <p:cBhvr>
                                        <p:cTn id="360" dur="26">
                                          <p:stCondLst>
                                            <p:cond delay="1312"/>
                                          </p:stCondLst>
                                        </p:cTn>
                                        <p:tgtEl>
                                          <p:spTgt spid="69"/>
                                        </p:tgtEl>
                                      </p:cBhvr>
                                      <p:to x="100000" y="80000"/>
                                    </p:animScale>
                                    <p:animScale>
                                      <p:cBhvr>
                                        <p:cTn id="361" dur="166" decel="50000">
                                          <p:stCondLst>
                                            <p:cond delay="1338"/>
                                          </p:stCondLst>
                                        </p:cTn>
                                        <p:tgtEl>
                                          <p:spTgt spid="69"/>
                                        </p:tgtEl>
                                      </p:cBhvr>
                                      <p:to x="100000" y="100000"/>
                                    </p:animScale>
                                    <p:animScale>
                                      <p:cBhvr>
                                        <p:cTn id="362" dur="26">
                                          <p:stCondLst>
                                            <p:cond delay="1642"/>
                                          </p:stCondLst>
                                        </p:cTn>
                                        <p:tgtEl>
                                          <p:spTgt spid="69"/>
                                        </p:tgtEl>
                                      </p:cBhvr>
                                      <p:to x="100000" y="90000"/>
                                    </p:animScale>
                                    <p:animScale>
                                      <p:cBhvr>
                                        <p:cTn id="363" dur="166" decel="50000">
                                          <p:stCondLst>
                                            <p:cond delay="1668"/>
                                          </p:stCondLst>
                                        </p:cTn>
                                        <p:tgtEl>
                                          <p:spTgt spid="69"/>
                                        </p:tgtEl>
                                      </p:cBhvr>
                                      <p:to x="100000" y="100000"/>
                                    </p:animScale>
                                    <p:animScale>
                                      <p:cBhvr>
                                        <p:cTn id="364" dur="26">
                                          <p:stCondLst>
                                            <p:cond delay="1808"/>
                                          </p:stCondLst>
                                        </p:cTn>
                                        <p:tgtEl>
                                          <p:spTgt spid="69"/>
                                        </p:tgtEl>
                                      </p:cBhvr>
                                      <p:to x="100000" y="95000"/>
                                    </p:animScale>
                                    <p:animScale>
                                      <p:cBhvr>
                                        <p:cTn id="365" dur="166" decel="50000">
                                          <p:stCondLst>
                                            <p:cond delay="1834"/>
                                          </p:stCondLst>
                                        </p:cTn>
                                        <p:tgtEl>
                                          <p:spTgt spid="69"/>
                                        </p:tgtEl>
                                      </p:cBhvr>
                                      <p:to x="100000" y="100000"/>
                                    </p:animScale>
                                  </p:childTnLst>
                                </p:cTn>
                              </p:par>
                              <p:par>
                                <p:cTn id="366" presetID="26" presetClass="entr" presetSubtype="0" fill="hold" grpId="0" nodeType="withEffect">
                                  <p:stCondLst>
                                    <p:cond delay="1000"/>
                                  </p:stCondLst>
                                  <p:childTnLst>
                                    <p:set>
                                      <p:cBhvr>
                                        <p:cTn id="367" dur="1" fill="hold">
                                          <p:stCondLst>
                                            <p:cond delay="0"/>
                                          </p:stCondLst>
                                        </p:cTn>
                                        <p:tgtEl>
                                          <p:spTgt spid="61"/>
                                        </p:tgtEl>
                                        <p:attrNameLst>
                                          <p:attrName>style.visibility</p:attrName>
                                        </p:attrNameLst>
                                      </p:cBhvr>
                                      <p:to>
                                        <p:strVal val="visible"/>
                                      </p:to>
                                    </p:set>
                                    <p:animEffect transition="in" filter="wipe(down)">
                                      <p:cBhvr>
                                        <p:cTn id="368" dur="580">
                                          <p:stCondLst>
                                            <p:cond delay="0"/>
                                          </p:stCondLst>
                                        </p:cTn>
                                        <p:tgtEl>
                                          <p:spTgt spid="61"/>
                                        </p:tgtEl>
                                      </p:cBhvr>
                                    </p:animEffect>
                                    <p:anim calcmode="lin" valueType="num">
                                      <p:cBhvr>
                                        <p:cTn id="369" dur="1822" tmFilter="0,0; 0.14,0.36; 0.43,0.73; 0.71,0.91; 1.0,1.0">
                                          <p:stCondLst>
                                            <p:cond delay="0"/>
                                          </p:stCondLst>
                                        </p:cTn>
                                        <p:tgtEl>
                                          <p:spTgt spid="61"/>
                                        </p:tgtEl>
                                        <p:attrNameLst>
                                          <p:attrName>ppt_x</p:attrName>
                                        </p:attrNameLst>
                                      </p:cBhvr>
                                      <p:tavLst>
                                        <p:tav tm="0">
                                          <p:val>
                                            <p:strVal val="#ppt_x-0.25"/>
                                          </p:val>
                                        </p:tav>
                                        <p:tav tm="100000">
                                          <p:val>
                                            <p:strVal val="#ppt_x"/>
                                          </p:val>
                                        </p:tav>
                                      </p:tavLst>
                                    </p:anim>
                                    <p:anim calcmode="lin" valueType="num">
                                      <p:cBhvr>
                                        <p:cTn id="370" dur="664" tmFilter="0.0,0.0; 0.25,0.07; 0.50,0.2; 0.75,0.467; 1.0,1.0">
                                          <p:stCondLst>
                                            <p:cond delay="0"/>
                                          </p:stCondLst>
                                        </p:cTn>
                                        <p:tgtEl>
                                          <p:spTgt spid="61"/>
                                        </p:tgtEl>
                                        <p:attrNameLst>
                                          <p:attrName>ppt_y</p:attrName>
                                        </p:attrNameLst>
                                      </p:cBhvr>
                                      <p:tavLst>
                                        <p:tav tm="0" fmla="#ppt_y-sin(pi*$)/3">
                                          <p:val>
                                            <p:fltVal val="0.5"/>
                                          </p:val>
                                        </p:tav>
                                        <p:tav tm="100000">
                                          <p:val>
                                            <p:fltVal val="1"/>
                                          </p:val>
                                        </p:tav>
                                      </p:tavLst>
                                    </p:anim>
                                    <p:anim calcmode="lin" valueType="num">
                                      <p:cBhvr>
                                        <p:cTn id="371" dur="664" tmFilter="0, 0; 0.125,0.2665; 0.25,0.4; 0.375,0.465; 0.5,0.5;  0.625,0.535; 0.75,0.6; 0.875,0.7335; 1,1">
                                          <p:stCondLst>
                                            <p:cond delay="664"/>
                                          </p:stCondLst>
                                        </p:cTn>
                                        <p:tgtEl>
                                          <p:spTgt spid="61"/>
                                        </p:tgtEl>
                                        <p:attrNameLst>
                                          <p:attrName>ppt_y</p:attrName>
                                        </p:attrNameLst>
                                      </p:cBhvr>
                                      <p:tavLst>
                                        <p:tav tm="0" fmla="#ppt_y-sin(pi*$)/9">
                                          <p:val>
                                            <p:fltVal val="0"/>
                                          </p:val>
                                        </p:tav>
                                        <p:tav tm="100000">
                                          <p:val>
                                            <p:fltVal val="1"/>
                                          </p:val>
                                        </p:tav>
                                      </p:tavLst>
                                    </p:anim>
                                    <p:anim calcmode="lin" valueType="num">
                                      <p:cBhvr>
                                        <p:cTn id="372" dur="332" tmFilter="0, 0; 0.125,0.2665; 0.25,0.4; 0.375,0.465; 0.5,0.5;  0.625,0.535; 0.75,0.6; 0.875,0.7335; 1,1">
                                          <p:stCondLst>
                                            <p:cond delay="1324"/>
                                          </p:stCondLst>
                                        </p:cTn>
                                        <p:tgtEl>
                                          <p:spTgt spid="61"/>
                                        </p:tgtEl>
                                        <p:attrNameLst>
                                          <p:attrName>ppt_y</p:attrName>
                                        </p:attrNameLst>
                                      </p:cBhvr>
                                      <p:tavLst>
                                        <p:tav tm="0" fmla="#ppt_y-sin(pi*$)/27">
                                          <p:val>
                                            <p:fltVal val="0"/>
                                          </p:val>
                                        </p:tav>
                                        <p:tav tm="100000">
                                          <p:val>
                                            <p:fltVal val="1"/>
                                          </p:val>
                                        </p:tav>
                                      </p:tavLst>
                                    </p:anim>
                                    <p:anim calcmode="lin" valueType="num">
                                      <p:cBhvr>
                                        <p:cTn id="373" dur="164" tmFilter="0, 0; 0.125,0.2665; 0.25,0.4; 0.375,0.465; 0.5,0.5;  0.625,0.535; 0.75,0.6; 0.875,0.7335; 1,1">
                                          <p:stCondLst>
                                            <p:cond delay="1656"/>
                                          </p:stCondLst>
                                        </p:cTn>
                                        <p:tgtEl>
                                          <p:spTgt spid="61"/>
                                        </p:tgtEl>
                                        <p:attrNameLst>
                                          <p:attrName>ppt_y</p:attrName>
                                        </p:attrNameLst>
                                      </p:cBhvr>
                                      <p:tavLst>
                                        <p:tav tm="0" fmla="#ppt_y-sin(pi*$)/81">
                                          <p:val>
                                            <p:fltVal val="0"/>
                                          </p:val>
                                        </p:tav>
                                        <p:tav tm="100000">
                                          <p:val>
                                            <p:fltVal val="1"/>
                                          </p:val>
                                        </p:tav>
                                      </p:tavLst>
                                    </p:anim>
                                    <p:animScale>
                                      <p:cBhvr>
                                        <p:cTn id="374" dur="26">
                                          <p:stCondLst>
                                            <p:cond delay="650"/>
                                          </p:stCondLst>
                                        </p:cTn>
                                        <p:tgtEl>
                                          <p:spTgt spid="61"/>
                                        </p:tgtEl>
                                      </p:cBhvr>
                                      <p:to x="100000" y="60000"/>
                                    </p:animScale>
                                    <p:animScale>
                                      <p:cBhvr>
                                        <p:cTn id="375" dur="166" decel="50000">
                                          <p:stCondLst>
                                            <p:cond delay="676"/>
                                          </p:stCondLst>
                                        </p:cTn>
                                        <p:tgtEl>
                                          <p:spTgt spid="61"/>
                                        </p:tgtEl>
                                      </p:cBhvr>
                                      <p:to x="100000" y="100000"/>
                                    </p:animScale>
                                    <p:animScale>
                                      <p:cBhvr>
                                        <p:cTn id="376" dur="26">
                                          <p:stCondLst>
                                            <p:cond delay="1312"/>
                                          </p:stCondLst>
                                        </p:cTn>
                                        <p:tgtEl>
                                          <p:spTgt spid="61"/>
                                        </p:tgtEl>
                                      </p:cBhvr>
                                      <p:to x="100000" y="80000"/>
                                    </p:animScale>
                                    <p:animScale>
                                      <p:cBhvr>
                                        <p:cTn id="377" dur="166" decel="50000">
                                          <p:stCondLst>
                                            <p:cond delay="1338"/>
                                          </p:stCondLst>
                                        </p:cTn>
                                        <p:tgtEl>
                                          <p:spTgt spid="61"/>
                                        </p:tgtEl>
                                      </p:cBhvr>
                                      <p:to x="100000" y="100000"/>
                                    </p:animScale>
                                    <p:animScale>
                                      <p:cBhvr>
                                        <p:cTn id="378" dur="26">
                                          <p:stCondLst>
                                            <p:cond delay="1642"/>
                                          </p:stCondLst>
                                        </p:cTn>
                                        <p:tgtEl>
                                          <p:spTgt spid="61"/>
                                        </p:tgtEl>
                                      </p:cBhvr>
                                      <p:to x="100000" y="90000"/>
                                    </p:animScale>
                                    <p:animScale>
                                      <p:cBhvr>
                                        <p:cTn id="379" dur="166" decel="50000">
                                          <p:stCondLst>
                                            <p:cond delay="1668"/>
                                          </p:stCondLst>
                                        </p:cTn>
                                        <p:tgtEl>
                                          <p:spTgt spid="61"/>
                                        </p:tgtEl>
                                      </p:cBhvr>
                                      <p:to x="100000" y="100000"/>
                                    </p:animScale>
                                    <p:animScale>
                                      <p:cBhvr>
                                        <p:cTn id="380" dur="26">
                                          <p:stCondLst>
                                            <p:cond delay="1808"/>
                                          </p:stCondLst>
                                        </p:cTn>
                                        <p:tgtEl>
                                          <p:spTgt spid="61"/>
                                        </p:tgtEl>
                                      </p:cBhvr>
                                      <p:to x="100000" y="95000"/>
                                    </p:animScale>
                                    <p:animScale>
                                      <p:cBhvr>
                                        <p:cTn id="381" dur="166" decel="50000">
                                          <p:stCondLst>
                                            <p:cond delay="1834"/>
                                          </p:stCondLst>
                                        </p:cTn>
                                        <p:tgtEl>
                                          <p:spTgt spid="61"/>
                                        </p:tgtEl>
                                      </p:cBhvr>
                                      <p:to x="100000" y="100000"/>
                                    </p:animScale>
                                  </p:childTnLst>
                                </p:cTn>
                              </p:par>
                              <p:par>
                                <p:cTn id="382" presetID="26" presetClass="entr" presetSubtype="0" fill="hold" grpId="0" nodeType="withEffect">
                                  <p:stCondLst>
                                    <p:cond delay="1250"/>
                                  </p:stCondLst>
                                  <p:childTnLst>
                                    <p:set>
                                      <p:cBhvr>
                                        <p:cTn id="383" dur="1" fill="hold">
                                          <p:stCondLst>
                                            <p:cond delay="0"/>
                                          </p:stCondLst>
                                        </p:cTn>
                                        <p:tgtEl>
                                          <p:spTgt spid="74"/>
                                        </p:tgtEl>
                                        <p:attrNameLst>
                                          <p:attrName>style.visibility</p:attrName>
                                        </p:attrNameLst>
                                      </p:cBhvr>
                                      <p:to>
                                        <p:strVal val="visible"/>
                                      </p:to>
                                    </p:set>
                                    <p:animEffect transition="in" filter="wipe(down)">
                                      <p:cBhvr>
                                        <p:cTn id="384" dur="580">
                                          <p:stCondLst>
                                            <p:cond delay="0"/>
                                          </p:stCondLst>
                                        </p:cTn>
                                        <p:tgtEl>
                                          <p:spTgt spid="74"/>
                                        </p:tgtEl>
                                      </p:cBhvr>
                                    </p:animEffect>
                                    <p:anim calcmode="lin" valueType="num">
                                      <p:cBhvr>
                                        <p:cTn id="385" dur="1822" tmFilter="0,0; 0.14,0.36; 0.43,0.73; 0.71,0.91; 1.0,1.0">
                                          <p:stCondLst>
                                            <p:cond delay="0"/>
                                          </p:stCondLst>
                                        </p:cTn>
                                        <p:tgtEl>
                                          <p:spTgt spid="74"/>
                                        </p:tgtEl>
                                        <p:attrNameLst>
                                          <p:attrName>ppt_x</p:attrName>
                                        </p:attrNameLst>
                                      </p:cBhvr>
                                      <p:tavLst>
                                        <p:tav tm="0">
                                          <p:val>
                                            <p:strVal val="#ppt_x-0.25"/>
                                          </p:val>
                                        </p:tav>
                                        <p:tav tm="100000">
                                          <p:val>
                                            <p:strVal val="#ppt_x"/>
                                          </p:val>
                                        </p:tav>
                                      </p:tavLst>
                                    </p:anim>
                                    <p:anim calcmode="lin" valueType="num">
                                      <p:cBhvr>
                                        <p:cTn id="386" dur="664" tmFilter="0.0,0.0; 0.25,0.07; 0.50,0.2; 0.75,0.467; 1.0,1.0">
                                          <p:stCondLst>
                                            <p:cond delay="0"/>
                                          </p:stCondLst>
                                        </p:cTn>
                                        <p:tgtEl>
                                          <p:spTgt spid="74"/>
                                        </p:tgtEl>
                                        <p:attrNameLst>
                                          <p:attrName>ppt_y</p:attrName>
                                        </p:attrNameLst>
                                      </p:cBhvr>
                                      <p:tavLst>
                                        <p:tav tm="0" fmla="#ppt_y-sin(pi*$)/3">
                                          <p:val>
                                            <p:fltVal val="0.5"/>
                                          </p:val>
                                        </p:tav>
                                        <p:tav tm="100000">
                                          <p:val>
                                            <p:fltVal val="1"/>
                                          </p:val>
                                        </p:tav>
                                      </p:tavLst>
                                    </p:anim>
                                    <p:anim calcmode="lin" valueType="num">
                                      <p:cBhvr>
                                        <p:cTn id="387" dur="664" tmFilter="0, 0; 0.125,0.2665; 0.25,0.4; 0.375,0.465; 0.5,0.5;  0.625,0.535; 0.75,0.6; 0.875,0.7335; 1,1">
                                          <p:stCondLst>
                                            <p:cond delay="664"/>
                                          </p:stCondLst>
                                        </p:cTn>
                                        <p:tgtEl>
                                          <p:spTgt spid="74"/>
                                        </p:tgtEl>
                                        <p:attrNameLst>
                                          <p:attrName>ppt_y</p:attrName>
                                        </p:attrNameLst>
                                      </p:cBhvr>
                                      <p:tavLst>
                                        <p:tav tm="0" fmla="#ppt_y-sin(pi*$)/9">
                                          <p:val>
                                            <p:fltVal val="0"/>
                                          </p:val>
                                        </p:tav>
                                        <p:tav tm="100000">
                                          <p:val>
                                            <p:fltVal val="1"/>
                                          </p:val>
                                        </p:tav>
                                      </p:tavLst>
                                    </p:anim>
                                    <p:anim calcmode="lin" valueType="num">
                                      <p:cBhvr>
                                        <p:cTn id="388" dur="332" tmFilter="0, 0; 0.125,0.2665; 0.25,0.4; 0.375,0.465; 0.5,0.5;  0.625,0.535; 0.75,0.6; 0.875,0.7335; 1,1">
                                          <p:stCondLst>
                                            <p:cond delay="1324"/>
                                          </p:stCondLst>
                                        </p:cTn>
                                        <p:tgtEl>
                                          <p:spTgt spid="74"/>
                                        </p:tgtEl>
                                        <p:attrNameLst>
                                          <p:attrName>ppt_y</p:attrName>
                                        </p:attrNameLst>
                                      </p:cBhvr>
                                      <p:tavLst>
                                        <p:tav tm="0" fmla="#ppt_y-sin(pi*$)/27">
                                          <p:val>
                                            <p:fltVal val="0"/>
                                          </p:val>
                                        </p:tav>
                                        <p:tav tm="100000">
                                          <p:val>
                                            <p:fltVal val="1"/>
                                          </p:val>
                                        </p:tav>
                                      </p:tavLst>
                                    </p:anim>
                                    <p:anim calcmode="lin" valueType="num">
                                      <p:cBhvr>
                                        <p:cTn id="389" dur="164" tmFilter="0, 0; 0.125,0.2665; 0.25,0.4; 0.375,0.465; 0.5,0.5;  0.625,0.535; 0.75,0.6; 0.875,0.7335; 1,1">
                                          <p:stCondLst>
                                            <p:cond delay="1656"/>
                                          </p:stCondLst>
                                        </p:cTn>
                                        <p:tgtEl>
                                          <p:spTgt spid="74"/>
                                        </p:tgtEl>
                                        <p:attrNameLst>
                                          <p:attrName>ppt_y</p:attrName>
                                        </p:attrNameLst>
                                      </p:cBhvr>
                                      <p:tavLst>
                                        <p:tav tm="0" fmla="#ppt_y-sin(pi*$)/81">
                                          <p:val>
                                            <p:fltVal val="0"/>
                                          </p:val>
                                        </p:tav>
                                        <p:tav tm="100000">
                                          <p:val>
                                            <p:fltVal val="1"/>
                                          </p:val>
                                        </p:tav>
                                      </p:tavLst>
                                    </p:anim>
                                    <p:animScale>
                                      <p:cBhvr>
                                        <p:cTn id="390" dur="26">
                                          <p:stCondLst>
                                            <p:cond delay="650"/>
                                          </p:stCondLst>
                                        </p:cTn>
                                        <p:tgtEl>
                                          <p:spTgt spid="74"/>
                                        </p:tgtEl>
                                      </p:cBhvr>
                                      <p:to x="100000" y="60000"/>
                                    </p:animScale>
                                    <p:animScale>
                                      <p:cBhvr>
                                        <p:cTn id="391" dur="166" decel="50000">
                                          <p:stCondLst>
                                            <p:cond delay="676"/>
                                          </p:stCondLst>
                                        </p:cTn>
                                        <p:tgtEl>
                                          <p:spTgt spid="74"/>
                                        </p:tgtEl>
                                      </p:cBhvr>
                                      <p:to x="100000" y="100000"/>
                                    </p:animScale>
                                    <p:animScale>
                                      <p:cBhvr>
                                        <p:cTn id="392" dur="26">
                                          <p:stCondLst>
                                            <p:cond delay="1312"/>
                                          </p:stCondLst>
                                        </p:cTn>
                                        <p:tgtEl>
                                          <p:spTgt spid="74"/>
                                        </p:tgtEl>
                                      </p:cBhvr>
                                      <p:to x="100000" y="80000"/>
                                    </p:animScale>
                                    <p:animScale>
                                      <p:cBhvr>
                                        <p:cTn id="393" dur="166" decel="50000">
                                          <p:stCondLst>
                                            <p:cond delay="1338"/>
                                          </p:stCondLst>
                                        </p:cTn>
                                        <p:tgtEl>
                                          <p:spTgt spid="74"/>
                                        </p:tgtEl>
                                      </p:cBhvr>
                                      <p:to x="100000" y="100000"/>
                                    </p:animScale>
                                    <p:animScale>
                                      <p:cBhvr>
                                        <p:cTn id="394" dur="26">
                                          <p:stCondLst>
                                            <p:cond delay="1642"/>
                                          </p:stCondLst>
                                        </p:cTn>
                                        <p:tgtEl>
                                          <p:spTgt spid="74"/>
                                        </p:tgtEl>
                                      </p:cBhvr>
                                      <p:to x="100000" y="90000"/>
                                    </p:animScale>
                                    <p:animScale>
                                      <p:cBhvr>
                                        <p:cTn id="395" dur="166" decel="50000">
                                          <p:stCondLst>
                                            <p:cond delay="1668"/>
                                          </p:stCondLst>
                                        </p:cTn>
                                        <p:tgtEl>
                                          <p:spTgt spid="74"/>
                                        </p:tgtEl>
                                      </p:cBhvr>
                                      <p:to x="100000" y="100000"/>
                                    </p:animScale>
                                    <p:animScale>
                                      <p:cBhvr>
                                        <p:cTn id="396" dur="26">
                                          <p:stCondLst>
                                            <p:cond delay="1808"/>
                                          </p:stCondLst>
                                        </p:cTn>
                                        <p:tgtEl>
                                          <p:spTgt spid="74"/>
                                        </p:tgtEl>
                                      </p:cBhvr>
                                      <p:to x="100000" y="95000"/>
                                    </p:animScale>
                                    <p:animScale>
                                      <p:cBhvr>
                                        <p:cTn id="397" dur="166" decel="50000">
                                          <p:stCondLst>
                                            <p:cond delay="1834"/>
                                          </p:stCondLst>
                                        </p:cTn>
                                        <p:tgtEl>
                                          <p:spTgt spid="74"/>
                                        </p:tgtEl>
                                      </p:cBhvr>
                                      <p:to x="100000" y="100000"/>
                                    </p:animScale>
                                  </p:childTnLst>
                                </p:cTn>
                              </p:par>
                              <p:par>
                                <p:cTn id="398" presetID="26" presetClass="entr" presetSubtype="0" fill="hold" grpId="0" nodeType="withEffect">
                                  <p:stCondLst>
                                    <p:cond delay="1500"/>
                                  </p:stCondLst>
                                  <p:childTnLst>
                                    <p:set>
                                      <p:cBhvr>
                                        <p:cTn id="399" dur="1" fill="hold">
                                          <p:stCondLst>
                                            <p:cond delay="0"/>
                                          </p:stCondLst>
                                        </p:cTn>
                                        <p:tgtEl>
                                          <p:spTgt spid="66"/>
                                        </p:tgtEl>
                                        <p:attrNameLst>
                                          <p:attrName>style.visibility</p:attrName>
                                        </p:attrNameLst>
                                      </p:cBhvr>
                                      <p:to>
                                        <p:strVal val="visible"/>
                                      </p:to>
                                    </p:set>
                                    <p:animEffect transition="in" filter="wipe(down)">
                                      <p:cBhvr>
                                        <p:cTn id="400" dur="580">
                                          <p:stCondLst>
                                            <p:cond delay="0"/>
                                          </p:stCondLst>
                                        </p:cTn>
                                        <p:tgtEl>
                                          <p:spTgt spid="66"/>
                                        </p:tgtEl>
                                      </p:cBhvr>
                                    </p:animEffect>
                                    <p:anim calcmode="lin" valueType="num">
                                      <p:cBhvr>
                                        <p:cTn id="401" dur="1822" tmFilter="0,0; 0.14,0.36; 0.43,0.73; 0.71,0.91; 1.0,1.0">
                                          <p:stCondLst>
                                            <p:cond delay="0"/>
                                          </p:stCondLst>
                                        </p:cTn>
                                        <p:tgtEl>
                                          <p:spTgt spid="66"/>
                                        </p:tgtEl>
                                        <p:attrNameLst>
                                          <p:attrName>ppt_x</p:attrName>
                                        </p:attrNameLst>
                                      </p:cBhvr>
                                      <p:tavLst>
                                        <p:tav tm="0">
                                          <p:val>
                                            <p:strVal val="#ppt_x-0.25"/>
                                          </p:val>
                                        </p:tav>
                                        <p:tav tm="100000">
                                          <p:val>
                                            <p:strVal val="#ppt_x"/>
                                          </p:val>
                                        </p:tav>
                                      </p:tavLst>
                                    </p:anim>
                                    <p:anim calcmode="lin" valueType="num">
                                      <p:cBhvr>
                                        <p:cTn id="402" dur="664" tmFilter="0.0,0.0; 0.25,0.07; 0.50,0.2; 0.75,0.467; 1.0,1.0">
                                          <p:stCondLst>
                                            <p:cond delay="0"/>
                                          </p:stCondLst>
                                        </p:cTn>
                                        <p:tgtEl>
                                          <p:spTgt spid="66"/>
                                        </p:tgtEl>
                                        <p:attrNameLst>
                                          <p:attrName>ppt_y</p:attrName>
                                        </p:attrNameLst>
                                      </p:cBhvr>
                                      <p:tavLst>
                                        <p:tav tm="0" fmla="#ppt_y-sin(pi*$)/3">
                                          <p:val>
                                            <p:fltVal val="0.5"/>
                                          </p:val>
                                        </p:tav>
                                        <p:tav tm="100000">
                                          <p:val>
                                            <p:fltVal val="1"/>
                                          </p:val>
                                        </p:tav>
                                      </p:tavLst>
                                    </p:anim>
                                    <p:anim calcmode="lin" valueType="num">
                                      <p:cBhvr>
                                        <p:cTn id="403" dur="664" tmFilter="0, 0; 0.125,0.2665; 0.25,0.4; 0.375,0.465; 0.5,0.5;  0.625,0.535; 0.75,0.6; 0.875,0.7335; 1,1">
                                          <p:stCondLst>
                                            <p:cond delay="664"/>
                                          </p:stCondLst>
                                        </p:cTn>
                                        <p:tgtEl>
                                          <p:spTgt spid="66"/>
                                        </p:tgtEl>
                                        <p:attrNameLst>
                                          <p:attrName>ppt_y</p:attrName>
                                        </p:attrNameLst>
                                      </p:cBhvr>
                                      <p:tavLst>
                                        <p:tav tm="0" fmla="#ppt_y-sin(pi*$)/9">
                                          <p:val>
                                            <p:fltVal val="0"/>
                                          </p:val>
                                        </p:tav>
                                        <p:tav tm="100000">
                                          <p:val>
                                            <p:fltVal val="1"/>
                                          </p:val>
                                        </p:tav>
                                      </p:tavLst>
                                    </p:anim>
                                    <p:anim calcmode="lin" valueType="num">
                                      <p:cBhvr>
                                        <p:cTn id="404" dur="332" tmFilter="0, 0; 0.125,0.2665; 0.25,0.4; 0.375,0.465; 0.5,0.5;  0.625,0.535; 0.75,0.6; 0.875,0.7335; 1,1">
                                          <p:stCondLst>
                                            <p:cond delay="1324"/>
                                          </p:stCondLst>
                                        </p:cTn>
                                        <p:tgtEl>
                                          <p:spTgt spid="66"/>
                                        </p:tgtEl>
                                        <p:attrNameLst>
                                          <p:attrName>ppt_y</p:attrName>
                                        </p:attrNameLst>
                                      </p:cBhvr>
                                      <p:tavLst>
                                        <p:tav tm="0" fmla="#ppt_y-sin(pi*$)/27">
                                          <p:val>
                                            <p:fltVal val="0"/>
                                          </p:val>
                                        </p:tav>
                                        <p:tav tm="100000">
                                          <p:val>
                                            <p:fltVal val="1"/>
                                          </p:val>
                                        </p:tav>
                                      </p:tavLst>
                                    </p:anim>
                                    <p:anim calcmode="lin" valueType="num">
                                      <p:cBhvr>
                                        <p:cTn id="405" dur="164" tmFilter="0, 0; 0.125,0.2665; 0.25,0.4; 0.375,0.465; 0.5,0.5;  0.625,0.535; 0.75,0.6; 0.875,0.7335; 1,1">
                                          <p:stCondLst>
                                            <p:cond delay="1656"/>
                                          </p:stCondLst>
                                        </p:cTn>
                                        <p:tgtEl>
                                          <p:spTgt spid="66"/>
                                        </p:tgtEl>
                                        <p:attrNameLst>
                                          <p:attrName>ppt_y</p:attrName>
                                        </p:attrNameLst>
                                      </p:cBhvr>
                                      <p:tavLst>
                                        <p:tav tm="0" fmla="#ppt_y-sin(pi*$)/81">
                                          <p:val>
                                            <p:fltVal val="0"/>
                                          </p:val>
                                        </p:tav>
                                        <p:tav tm="100000">
                                          <p:val>
                                            <p:fltVal val="1"/>
                                          </p:val>
                                        </p:tav>
                                      </p:tavLst>
                                    </p:anim>
                                    <p:animScale>
                                      <p:cBhvr>
                                        <p:cTn id="406" dur="26">
                                          <p:stCondLst>
                                            <p:cond delay="650"/>
                                          </p:stCondLst>
                                        </p:cTn>
                                        <p:tgtEl>
                                          <p:spTgt spid="66"/>
                                        </p:tgtEl>
                                      </p:cBhvr>
                                      <p:to x="100000" y="60000"/>
                                    </p:animScale>
                                    <p:animScale>
                                      <p:cBhvr>
                                        <p:cTn id="407" dur="166" decel="50000">
                                          <p:stCondLst>
                                            <p:cond delay="676"/>
                                          </p:stCondLst>
                                        </p:cTn>
                                        <p:tgtEl>
                                          <p:spTgt spid="66"/>
                                        </p:tgtEl>
                                      </p:cBhvr>
                                      <p:to x="100000" y="100000"/>
                                    </p:animScale>
                                    <p:animScale>
                                      <p:cBhvr>
                                        <p:cTn id="408" dur="26">
                                          <p:stCondLst>
                                            <p:cond delay="1312"/>
                                          </p:stCondLst>
                                        </p:cTn>
                                        <p:tgtEl>
                                          <p:spTgt spid="66"/>
                                        </p:tgtEl>
                                      </p:cBhvr>
                                      <p:to x="100000" y="80000"/>
                                    </p:animScale>
                                    <p:animScale>
                                      <p:cBhvr>
                                        <p:cTn id="409" dur="166" decel="50000">
                                          <p:stCondLst>
                                            <p:cond delay="1338"/>
                                          </p:stCondLst>
                                        </p:cTn>
                                        <p:tgtEl>
                                          <p:spTgt spid="66"/>
                                        </p:tgtEl>
                                      </p:cBhvr>
                                      <p:to x="100000" y="100000"/>
                                    </p:animScale>
                                    <p:animScale>
                                      <p:cBhvr>
                                        <p:cTn id="410" dur="26">
                                          <p:stCondLst>
                                            <p:cond delay="1642"/>
                                          </p:stCondLst>
                                        </p:cTn>
                                        <p:tgtEl>
                                          <p:spTgt spid="66"/>
                                        </p:tgtEl>
                                      </p:cBhvr>
                                      <p:to x="100000" y="90000"/>
                                    </p:animScale>
                                    <p:animScale>
                                      <p:cBhvr>
                                        <p:cTn id="411" dur="166" decel="50000">
                                          <p:stCondLst>
                                            <p:cond delay="1668"/>
                                          </p:stCondLst>
                                        </p:cTn>
                                        <p:tgtEl>
                                          <p:spTgt spid="66"/>
                                        </p:tgtEl>
                                      </p:cBhvr>
                                      <p:to x="100000" y="100000"/>
                                    </p:animScale>
                                    <p:animScale>
                                      <p:cBhvr>
                                        <p:cTn id="412" dur="26">
                                          <p:stCondLst>
                                            <p:cond delay="1808"/>
                                          </p:stCondLst>
                                        </p:cTn>
                                        <p:tgtEl>
                                          <p:spTgt spid="66"/>
                                        </p:tgtEl>
                                      </p:cBhvr>
                                      <p:to x="100000" y="95000"/>
                                    </p:animScale>
                                    <p:animScale>
                                      <p:cBhvr>
                                        <p:cTn id="413" dur="166" decel="50000">
                                          <p:stCondLst>
                                            <p:cond delay="1834"/>
                                          </p:stCondLst>
                                        </p:cTn>
                                        <p:tgtEl>
                                          <p:spTgt spid="66"/>
                                        </p:tgtEl>
                                      </p:cBhvr>
                                      <p:to x="100000" y="100000"/>
                                    </p:animScale>
                                  </p:childTnLst>
                                </p:cTn>
                              </p:par>
                              <p:par>
                                <p:cTn id="414" presetID="26" presetClass="entr" presetSubtype="0" fill="hold" grpId="0" nodeType="withEffect">
                                  <p:stCondLst>
                                    <p:cond delay="1500"/>
                                  </p:stCondLst>
                                  <p:childTnLst>
                                    <p:set>
                                      <p:cBhvr>
                                        <p:cTn id="415" dur="1" fill="hold">
                                          <p:stCondLst>
                                            <p:cond delay="0"/>
                                          </p:stCondLst>
                                        </p:cTn>
                                        <p:tgtEl>
                                          <p:spTgt spid="70"/>
                                        </p:tgtEl>
                                        <p:attrNameLst>
                                          <p:attrName>style.visibility</p:attrName>
                                        </p:attrNameLst>
                                      </p:cBhvr>
                                      <p:to>
                                        <p:strVal val="visible"/>
                                      </p:to>
                                    </p:set>
                                    <p:animEffect transition="in" filter="wipe(down)">
                                      <p:cBhvr>
                                        <p:cTn id="416" dur="580">
                                          <p:stCondLst>
                                            <p:cond delay="0"/>
                                          </p:stCondLst>
                                        </p:cTn>
                                        <p:tgtEl>
                                          <p:spTgt spid="70"/>
                                        </p:tgtEl>
                                      </p:cBhvr>
                                    </p:animEffect>
                                    <p:anim calcmode="lin" valueType="num">
                                      <p:cBhvr>
                                        <p:cTn id="417" dur="1822" tmFilter="0,0; 0.14,0.36; 0.43,0.73; 0.71,0.91; 1.0,1.0">
                                          <p:stCondLst>
                                            <p:cond delay="0"/>
                                          </p:stCondLst>
                                        </p:cTn>
                                        <p:tgtEl>
                                          <p:spTgt spid="70"/>
                                        </p:tgtEl>
                                        <p:attrNameLst>
                                          <p:attrName>ppt_x</p:attrName>
                                        </p:attrNameLst>
                                      </p:cBhvr>
                                      <p:tavLst>
                                        <p:tav tm="0">
                                          <p:val>
                                            <p:strVal val="#ppt_x-0.25"/>
                                          </p:val>
                                        </p:tav>
                                        <p:tav tm="100000">
                                          <p:val>
                                            <p:strVal val="#ppt_x"/>
                                          </p:val>
                                        </p:tav>
                                      </p:tavLst>
                                    </p:anim>
                                    <p:anim calcmode="lin" valueType="num">
                                      <p:cBhvr>
                                        <p:cTn id="418" dur="664" tmFilter="0.0,0.0; 0.25,0.07; 0.50,0.2; 0.75,0.467; 1.0,1.0">
                                          <p:stCondLst>
                                            <p:cond delay="0"/>
                                          </p:stCondLst>
                                        </p:cTn>
                                        <p:tgtEl>
                                          <p:spTgt spid="70"/>
                                        </p:tgtEl>
                                        <p:attrNameLst>
                                          <p:attrName>ppt_y</p:attrName>
                                        </p:attrNameLst>
                                      </p:cBhvr>
                                      <p:tavLst>
                                        <p:tav tm="0" fmla="#ppt_y-sin(pi*$)/3">
                                          <p:val>
                                            <p:fltVal val="0.5"/>
                                          </p:val>
                                        </p:tav>
                                        <p:tav tm="100000">
                                          <p:val>
                                            <p:fltVal val="1"/>
                                          </p:val>
                                        </p:tav>
                                      </p:tavLst>
                                    </p:anim>
                                    <p:anim calcmode="lin" valueType="num">
                                      <p:cBhvr>
                                        <p:cTn id="419" dur="664" tmFilter="0, 0; 0.125,0.2665; 0.25,0.4; 0.375,0.465; 0.5,0.5;  0.625,0.535; 0.75,0.6; 0.875,0.7335; 1,1">
                                          <p:stCondLst>
                                            <p:cond delay="664"/>
                                          </p:stCondLst>
                                        </p:cTn>
                                        <p:tgtEl>
                                          <p:spTgt spid="70"/>
                                        </p:tgtEl>
                                        <p:attrNameLst>
                                          <p:attrName>ppt_y</p:attrName>
                                        </p:attrNameLst>
                                      </p:cBhvr>
                                      <p:tavLst>
                                        <p:tav tm="0" fmla="#ppt_y-sin(pi*$)/9">
                                          <p:val>
                                            <p:fltVal val="0"/>
                                          </p:val>
                                        </p:tav>
                                        <p:tav tm="100000">
                                          <p:val>
                                            <p:fltVal val="1"/>
                                          </p:val>
                                        </p:tav>
                                      </p:tavLst>
                                    </p:anim>
                                    <p:anim calcmode="lin" valueType="num">
                                      <p:cBhvr>
                                        <p:cTn id="420" dur="332" tmFilter="0, 0; 0.125,0.2665; 0.25,0.4; 0.375,0.465; 0.5,0.5;  0.625,0.535; 0.75,0.6; 0.875,0.7335; 1,1">
                                          <p:stCondLst>
                                            <p:cond delay="1324"/>
                                          </p:stCondLst>
                                        </p:cTn>
                                        <p:tgtEl>
                                          <p:spTgt spid="70"/>
                                        </p:tgtEl>
                                        <p:attrNameLst>
                                          <p:attrName>ppt_y</p:attrName>
                                        </p:attrNameLst>
                                      </p:cBhvr>
                                      <p:tavLst>
                                        <p:tav tm="0" fmla="#ppt_y-sin(pi*$)/27">
                                          <p:val>
                                            <p:fltVal val="0"/>
                                          </p:val>
                                        </p:tav>
                                        <p:tav tm="100000">
                                          <p:val>
                                            <p:fltVal val="1"/>
                                          </p:val>
                                        </p:tav>
                                      </p:tavLst>
                                    </p:anim>
                                    <p:anim calcmode="lin" valueType="num">
                                      <p:cBhvr>
                                        <p:cTn id="421" dur="164" tmFilter="0, 0; 0.125,0.2665; 0.25,0.4; 0.375,0.465; 0.5,0.5;  0.625,0.535; 0.75,0.6; 0.875,0.7335; 1,1">
                                          <p:stCondLst>
                                            <p:cond delay="1656"/>
                                          </p:stCondLst>
                                        </p:cTn>
                                        <p:tgtEl>
                                          <p:spTgt spid="70"/>
                                        </p:tgtEl>
                                        <p:attrNameLst>
                                          <p:attrName>ppt_y</p:attrName>
                                        </p:attrNameLst>
                                      </p:cBhvr>
                                      <p:tavLst>
                                        <p:tav tm="0" fmla="#ppt_y-sin(pi*$)/81">
                                          <p:val>
                                            <p:fltVal val="0"/>
                                          </p:val>
                                        </p:tav>
                                        <p:tav tm="100000">
                                          <p:val>
                                            <p:fltVal val="1"/>
                                          </p:val>
                                        </p:tav>
                                      </p:tavLst>
                                    </p:anim>
                                    <p:animScale>
                                      <p:cBhvr>
                                        <p:cTn id="422" dur="26">
                                          <p:stCondLst>
                                            <p:cond delay="650"/>
                                          </p:stCondLst>
                                        </p:cTn>
                                        <p:tgtEl>
                                          <p:spTgt spid="70"/>
                                        </p:tgtEl>
                                      </p:cBhvr>
                                      <p:to x="100000" y="60000"/>
                                    </p:animScale>
                                    <p:animScale>
                                      <p:cBhvr>
                                        <p:cTn id="423" dur="166" decel="50000">
                                          <p:stCondLst>
                                            <p:cond delay="676"/>
                                          </p:stCondLst>
                                        </p:cTn>
                                        <p:tgtEl>
                                          <p:spTgt spid="70"/>
                                        </p:tgtEl>
                                      </p:cBhvr>
                                      <p:to x="100000" y="100000"/>
                                    </p:animScale>
                                    <p:animScale>
                                      <p:cBhvr>
                                        <p:cTn id="424" dur="26">
                                          <p:stCondLst>
                                            <p:cond delay="1312"/>
                                          </p:stCondLst>
                                        </p:cTn>
                                        <p:tgtEl>
                                          <p:spTgt spid="70"/>
                                        </p:tgtEl>
                                      </p:cBhvr>
                                      <p:to x="100000" y="80000"/>
                                    </p:animScale>
                                    <p:animScale>
                                      <p:cBhvr>
                                        <p:cTn id="425" dur="166" decel="50000">
                                          <p:stCondLst>
                                            <p:cond delay="1338"/>
                                          </p:stCondLst>
                                        </p:cTn>
                                        <p:tgtEl>
                                          <p:spTgt spid="70"/>
                                        </p:tgtEl>
                                      </p:cBhvr>
                                      <p:to x="100000" y="100000"/>
                                    </p:animScale>
                                    <p:animScale>
                                      <p:cBhvr>
                                        <p:cTn id="426" dur="26">
                                          <p:stCondLst>
                                            <p:cond delay="1642"/>
                                          </p:stCondLst>
                                        </p:cTn>
                                        <p:tgtEl>
                                          <p:spTgt spid="70"/>
                                        </p:tgtEl>
                                      </p:cBhvr>
                                      <p:to x="100000" y="90000"/>
                                    </p:animScale>
                                    <p:animScale>
                                      <p:cBhvr>
                                        <p:cTn id="427" dur="166" decel="50000">
                                          <p:stCondLst>
                                            <p:cond delay="1668"/>
                                          </p:stCondLst>
                                        </p:cTn>
                                        <p:tgtEl>
                                          <p:spTgt spid="70"/>
                                        </p:tgtEl>
                                      </p:cBhvr>
                                      <p:to x="100000" y="100000"/>
                                    </p:animScale>
                                    <p:animScale>
                                      <p:cBhvr>
                                        <p:cTn id="428" dur="26">
                                          <p:stCondLst>
                                            <p:cond delay="1808"/>
                                          </p:stCondLst>
                                        </p:cTn>
                                        <p:tgtEl>
                                          <p:spTgt spid="70"/>
                                        </p:tgtEl>
                                      </p:cBhvr>
                                      <p:to x="100000" y="95000"/>
                                    </p:animScale>
                                    <p:animScale>
                                      <p:cBhvr>
                                        <p:cTn id="429" dur="166" decel="50000">
                                          <p:stCondLst>
                                            <p:cond delay="1834"/>
                                          </p:stCondLst>
                                        </p:cTn>
                                        <p:tgtEl>
                                          <p:spTgt spid="70"/>
                                        </p:tgtEl>
                                      </p:cBhvr>
                                      <p:to x="100000" y="100000"/>
                                    </p:animScale>
                                  </p:childTnLst>
                                </p:cTn>
                              </p:par>
                              <p:par>
                                <p:cTn id="430" presetID="26" presetClass="entr" presetSubtype="0" fill="hold" grpId="0" nodeType="withEffect">
                                  <p:stCondLst>
                                    <p:cond delay="1750"/>
                                  </p:stCondLst>
                                  <p:childTnLst>
                                    <p:set>
                                      <p:cBhvr>
                                        <p:cTn id="431" dur="1" fill="hold">
                                          <p:stCondLst>
                                            <p:cond delay="0"/>
                                          </p:stCondLst>
                                        </p:cTn>
                                        <p:tgtEl>
                                          <p:spTgt spid="62"/>
                                        </p:tgtEl>
                                        <p:attrNameLst>
                                          <p:attrName>style.visibility</p:attrName>
                                        </p:attrNameLst>
                                      </p:cBhvr>
                                      <p:to>
                                        <p:strVal val="visible"/>
                                      </p:to>
                                    </p:set>
                                    <p:animEffect transition="in" filter="wipe(down)">
                                      <p:cBhvr>
                                        <p:cTn id="432" dur="580">
                                          <p:stCondLst>
                                            <p:cond delay="0"/>
                                          </p:stCondLst>
                                        </p:cTn>
                                        <p:tgtEl>
                                          <p:spTgt spid="62"/>
                                        </p:tgtEl>
                                      </p:cBhvr>
                                    </p:animEffect>
                                    <p:anim calcmode="lin" valueType="num">
                                      <p:cBhvr>
                                        <p:cTn id="433" dur="1822" tmFilter="0,0; 0.14,0.36; 0.43,0.73; 0.71,0.91; 1.0,1.0">
                                          <p:stCondLst>
                                            <p:cond delay="0"/>
                                          </p:stCondLst>
                                        </p:cTn>
                                        <p:tgtEl>
                                          <p:spTgt spid="62"/>
                                        </p:tgtEl>
                                        <p:attrNameLst>
                                          <p:attrName>ppt_x</p:attrName>
                                        </p:attrNameLst>
                                      </p:cBhvr>
                                      <p:tavLst>
                                        <p:tav tm="0">
                                          <p:val>
                                            <p:strVal val="#ppt_x-0.25"/>
                                          </p:val>
                                        </p:tav>
                                        <p:tav tm="100000">
                                          <p:val>
                                            <p:strVal val="#ppt_x"/>
                                          </p:val>
                                        </p:tav>
                                      </p:tavLst>
                                    </p:anim>
                                    <p:anim calcmode="lin" valueType="num">
                                      <p:cBhvr>
                                        <p:cTn id="434" dur="664" tmFilter="0.0,0.0; 0.25,0.07; 0.50,0.2; 0.75,0.467; 1.0,1.0">
                                          <p:stCondLst>
                                            <p:cond delay="0"/>
                                          </p:stCondLst>
                                        </p:cTn>
                                        <p:tgtEl>
                                          <p:spTgt spid="62"/>
                                        </p:tgtEl>
                                        <p:attrNameLst>
                                          <p:attrName>ppt_y</p:attrName>
                                        </p:attrNameLst>
                                      </p:cBhvr>
                                      <p:tavLst>
                                        <p:tav tm="0" fmla="#ppt_y-sin(pi*$)/3">
                                          <p:val>
                                            <p:fltVal val="0.5"/>
                                          </p:val>
                                        </p:tav>
                                        <p:tav tm="100000">
                                          <p:val>
                                            <p:fltVal val="1"/>
                                          </p:val>
                                        </p:tav>
                                      </p:tavLst>
                                    </p:anim>
                                    <p:anim calcmode="lin" valueType="num">
                                      <p:cBhvr>
                                        <p:cTn id="435" dur="664" tmFilter="0, 0; 0.125,0.2665; 0.25,0.4; 0.375,0.465; 0.5,0.5;  0.625,0.535; 0.75,0.6; 0.875,0.7335; 1,1">
                                          <p:stCondLst>
                                            <p:cond delay="664"/>
                                          </p:stCondLst>
                                        </p:cTn>
                                        <p:tgtEl>
                                          <p:spTgt spid="62"/>
                                        </p:tgtEl>
                                        <p:attrNameLst>
                                          <p:attrName>ppt_y</p:attrName>
                                        </p:attrNameLst>
                                      </p:cBhvr>
                                      <p:tavLst>
                                        <p:tav tm="0" fmla="#ppt_y-sin(pi*$)/9">
                                          <p:val>
                                            <p:fltVal val="0"/>
                                          </p:val>
                                        </p:tav>
                                        <p:tav tm="100000">
                                          <p:val>
                                            <p:fltVal val="1"/>
                                          </p:val>
                                        </p:tav>
                                      </p:tavLst>
                                    </p:anim>
                                    <p:anim calcmode="lin" valueType="num">
                                      <p:cBhvr>
                                        <p:cTn id="436" dur="332" tmFilter="0, 0; 0.125,0.2665; 0.25,0.4; 0.375,0.465; 0.5,0.5;  0.625,0.535; 0.75,0.6; 0.875,0.7335; 1,1">
                                          <p:stCondLst>
                                            <p:cond delay="1324"/>
                                          </p:stCondLst>
                                        </p:cTn>
                                        <p:tgtEl>
                                          <p:spTgt spid="62"/>
                                        </p:tgtEl>
                                        <p:attrNameLst>
                                          <p:attrName>ppt_y</p:attrName>
                                        </p:attrNameLst>
                                      </p:cBhvr>
                                      <p:tavLst>
                                        <p:tav tm="0" fmla="#ppt_y-sin(pi*$)/27">
                                          <p:val>
                                            <p:fltVal val="0"/>
                                          </p:val>
                                        </p:tav>
                                        <p:tav tm="100000">
                                          <p:val>
                                            <p:fltVal val="1"/>
                                          </p:val>
                                        </p:tav>
                                      </p:tavLst>
                                    </p:anim>
                                    <p:anim calcmode="lin" valueType="num">
                                      <p:cBhvr>
                                        <p:cTn id="437" dur="164" tmFilter="0, 0; 0.125,0.2665; 0.25,0.4; 0.375,0.465; 0.5,0.5;  0.625,0.535; 0.75,0.6; 0.875,0.7335; 1,1">
                                          <p:stCondLst>
                                            <p:cond delay="1656"/>
                                          </p:stCondLst>
                                        </p:cTn>
                                        <p:tgtEl>
                                          <p:spTgt spid="62"/>
                                        </p:tgtEl>
                                        <p:attrNameLst>
                                          <p:attrName>ppt_y</p:attrName>
                                        </p:attrNameLst>
                                      </p:cBhvr>
                                      <p:tavLst>
                                        <p:tav tm="0" fmla="#ppt_y-sin(pi*$)/81">
                                          <p:val>
                                            <p:fltVal val="0"/>
                                          </p:val>
                                        </p:tav>
                                        <p:tav tm="100000">
                                          <p:val>
                                            <p:fltVal val="1"/>
                                          </p:val>
                                        </p:tav>
                                      </p:tavLst>
                                    </p:anim>
                                    <p:animScale>
                                      <p:cBhvr>
                                        <p:cTn id="438" dur="26">
                                          <p:stCondLst>
                                            <p:cond delay="650"/>
                                          </p:stCondLst>
                                        </p:cTn>
                                        <p:tgtEl>
                                          <p:spTgt spid="62"/>
                                        </p:tgtEl>
                                      </p:cBhvr>
                                      <p:to x="100000" y="60000"/>
                                    </p:animScale>
                                    <p:animScale>
                                      <p:cBhvr>
                                        <p:cTn id="439" dur="166" decel="50000">
                                          <p:stCondLst>
                                            <p:cond delay="676"/>
                                          </p:stCondLst>
                                        </p:cTn>
                                        <p:tgtEl>
                                          <p:spTgt spid="62"/>
                                        </p:tgtEl>
                                      </p:cBhvr>
                                      <p:to x="100000" y="100000"/>
                                    </p:animScale>
                                    <p:animScale>
                                      <p:cBhvr>
                                        <p:cTn id="440" dur="26">
                                          <p:stCondLst>
                                            <p:cond delay="1312"/>
                                          </p:stCondLst>
                                        </p:cTn>
                                        <p:tgtEl>
                                          <p:spTgt spid="62"/>
                                        </p:tgtEl>
                                      </p:cBhvr>
                                      <p:to x="100000" y="80000"/>
                                    </p:animScale>
                                    <p:animScale>
                                      <p:cBhvr>
                                        <p:cTn id="441" dur="166" decel="50000">
                                          <p:stCondLst>
                                            <p:cond delay="1338"/>
                                          </p:stCondLst>
                                        </p:cTn>
                                        <p:tgtEl>
                                          <p:spTgt spid="62"/>
                                        </p:tgtEl>
                                      </p:cBhvr>
                                      <p:to x="100000" y="100000"/>
                                    </p:animScale>
                                    <p:animScale>
                                      <p:cBhvr>
                                        <p:cTn id="442" dur="26">
                                          <p:stCondLst>
                                            <p:cond delay="1642"/>
                                          </p:stCondLst>
                                        </p:cTn>
                                        <p:tgtEl>
                                          <p:spTgt spid="62"/>
                                        </p:tgtEl>
                                      </p:cBhvr>
                                      <p:to x="100000" y="90000"/>
                                    </p:animScale>
                                    <p:animScale>
                                      <p:cBhvr>
                                        <p:cTn id="443" dur="166" decel="50000">
                                          <p:stCondLst>
                                            <p:cond delay="1668"/>
                                          </p:stCondLst>
                                        </p:cTn>
                                        <p:tgtEl>
                                          <p:spTgt spid="62"/>
                                        </p:tgtEl>
                                      </p:cBhvr>
                                      <p:to x="100000" y="100000"/>
                                    </p:animScale>
                                    <p:animScale>
                                      <p:cBhvr>
                                        <p:cTn id="444" dur="26">
                                          <p:stCondLst>
                                            <p:cond delay="1808"/>
                                          </p:stCondLst>
                                        </p:cTn>
                                        <p:tgtEl>
                                          <p:spTgt spid="62"/>
                                        </p:tgtEl>
                                      </p:cBhvr>
                                      <p:to x="100000" y="95000"/>
                                    </p:animScale>
                                    <p:animScale>
                                      <p:cBhvr>
                                        <p:cTn id="445" dur="166" decel="50000">
                                          <p:stCondLst>
                                            <p:cond delay="1834"/>
                                          </p:stCondLst>
                                        </p:cTn>
                                        <p:tgtEl>
                                          <p:spTgt spid="62"/>
                                        </p:tgtEl>
                                      </p:cBhvr>
                                      <p:to x="100000" y="100000"/>
                                    </p:animScale>
                                  </p:childTnLst>
                                </p:cTn>
                              </p:par>
                              <p:par>
                                <p:cTn id="446" presetID="26" presetClass="entr" presetSubtype="0" fill="hold" grpId="0" nodeType="withEffect">
                                  <p:stCondLst>
                                    <p:cond delay="2000"/>
                                  </p:stCondLst>
                                  <p:childTnLst>
                                    <p:set>
                                      <p:cBhvr>
                                        <p:cTn id="447" dur="1" fill="hold">
                                          <p:stCondLst>
                                            <p:cond delay="0"/>
                                          </p:stCondLst>
                                        </p:cTn>
                                        <p:tgtEl>
                                          <p:spTgt spid="75"/>
                                        </p:tgtEl>
                                        <p:attrNameLst>
                                          <p:attrName>style.visibility</p:attrName>
                                        </p:attrNameLst>
                                      </p:cBhvr>
                                      <p:to>
                                        <p:strVal val="visible"/>
                                      </p:to>
                                    </p:set>
                                    <p:animEffect transition="in" filter="wipe(down)">
                                      <p:cBhvr>
                                        <p:cTn id="448" dur="580">
                                          <p:stCondLst>
                                            <p:cond delay="0"/>
                                          </p:stCondLst>
                                        </p:cTn>
                                        <p:tgtEl>
                                          <p:spTgt spid="75"/>
                                        </p:tgtEl>
                                      </p:cBhvr>
                                    </p:animEffect>
                                    <p:anim calcmode="lin" valueType="num">
                                      <p:cBhvr>
                                        <p:cTn id="449" dur="1822" tmFilter="0,0; 0.14,0.36; 0.43,0.73; 0.71,0.91; 1.0,1.0">
                                          <p:stCondLst>
                                            <p:cond delay="0"/>
                                          </p:stCondLst>
                                        </p:cTn>
                                        <p:tgtEl>
                                          <p:spTgt spid="75"/>
                                        </p:tgtEl>
                                        <p:attrNameLst>
                                          <p:attrName>ppt_x</p:attrName>
                                        </p:attrNameLst>
                                      </p:cBhvr>
                                      <p:tavLst>
                                        <p:tav tm="0">
                                          <p:val>
                                            <p:strVal val="#ppt_x-0.25"/>
                                          </p:val>
                                        </p:tav>
                                        <p:tav tm="100000">
                                          <p:val>
                                            <p:strVal val="#ppt_x"/>
                                          </p:val>
                                        </p:tav>
                                      </p:tavLst>
                                    </p:anim>
                                    <p:anim calcmode="lin" valueType="num">
                                      <p:cBhvr>
                                        <p:cTn id="450" dur="664" tmFilter="0.0,0.0; 0.25,0.07; 0.50,0.2; 0.75,0.467; 1.0,1.0">
                                          <p:stCondLst>
                                            <p:cond delay="0"/>
                                          </p:stCondLst>
                                        </p:cTn>
                                        <p:tgtEl>
                                          <p:spTgt spid="75"/>
                                        </p:tgtEl>
                                        <p:attrNameLst>
                                          <p:attrName>ppt_y</p:attrName>
                                        </p:attrNameLst>
                                      </p:cBhvr>
                                      <p:tavLst>
                                        <p:tav tm="0" fmla="#ppt_y-sin(pi*$)/3">
                                          <p:val>
                                            <p:fltVal val="0.5"/>
                                          </p:val>
                                        </p:tav>
                                        <p:tav tm="100000">
                                          <p:val>
                                            <p:fltVal val="1"/>
                                          </p:val>
                                        </p:tav>
                                      </p:tavLst>
                                    </p:anim>
                                    <p:anim calcmode="lin" valueType="num">
                                      <p:cBhvr>
                                        <p:cTn id="451" dur="664" tmFilter="0, 0; 0.125,0.2665; 0.25,0.4; 0.375,0.465; 0.5,0.5;  0.625,0.535; 0.75,0.6; 0.875,0.7335; 1,1">
                                          <p:stCondLst>
                                            <p:cond delay="664"/>
                                          </p:stCondLst>
                                        </p:cTn>
                                        <p:tgtEl>
                                          <p:spTgt spid="75"/>
                                        </p:tgtEl>
                                        <p:attrNameLst>
                                          <p:attrName>ppt_y</p:attrName>
                                        </p:attrNameLst>
                                      </p:cBhvr>
                                      <p:tavLst>
                                        <p:tav tm="0" fmla="#ppt_y-sin(pi*$)/9">
                                          <p:val>
                                            <p:fltVal val="0"/>
                                          </p:val>
                                        </p:tav>
                                        <p:tav tm="100000">
                                          <p:val>
                                            <p:fltVal val="1"/>
                                          </p:val>
                                        </p:tav>
                                      </p:tavLst>
                                    </p:anim>
                                    <p:anim calcmode="lin" valueType="num">
                                      <p:cBhvr>
                                        <p:cTn id="452" dur="332" tmFilter="0, 0; 0.125,0.2665; 0.25,0.4; 0.375,0.465; 0.5,0.5;  0.625,0.535; 0.75,0.6; 0.875,0.7335; 1,1">
                                          <p:stCondLst>
                                            <p:cond delay="1324"/>
                                          </p:stCondLst>
                                        </p:cTn>
                                        <p:tgtEl>
                                          <p:spTgt spid="75"/>
                                        </p:tgtEl>
                                        <p:attrNameLst>
                                          <p:attrName>ppt_y</p:attrName>
                                        </p:attrNameLst>
                                      </p:cBhvr>
                                      <p:tavLst>
                                        <p:tav tm="0" fmla="#ppt_y-sin(pi*$)/27">
                                          <p:val>
                                            <p:fltVal val="0"/>
                                          </p:val>
                                        </p:tav>
                                        <p:tav tm="100000">
                                          <p:val>
                                            <p:fltVal val="1"/>
                                          </p:val>
                                        </p:tav>
                                      </p:tavLst>
                                    </p:anim>
                                    <p:anim calcmode="lin" valueType="num">
                                      <p:cBhvr>
                                        <p:cTn id="453" dur="164" tmFilter="0, 0; 0.125,0.2665; 0.25,0.4; 0.375,0.465; 0.5,0.5;  0.625,0.535; 0.75,0.6; 0.875,0.7335; 1,1">
                                          <p:stCondLst>
                                            <p:cond delay="1656"/>
                                          </p:stCondLst>
                                        </p:cTn>
                                        <p:tgtEl>
                                          <p:spTgt spid="75"/>
                                        </p:tgtEl>
                                        <p:attrNameLst>
                                          <p:attrName>ppt_y</p:attrName>
                                        </p:attrNameLst>
                                      </p:cBhvr>
                                      <p:tavLst>
                                        <p:tav tm="0" fmla="#ppt_y-sin(pi*$)/81">
                                          <p:val>
                                            <p:fltVal val="0"/>
                                          </p:val>
                                        </p:tav>
                                        <p:tav tm="100000">
                                          <p:val>
                                            <p:fltVal val="1"/>
                                          </p:val>
                                        </p:tav>
                                      </p:tavLst>
                                    </p:anim>
                                    <p:animScale>
                                      <p:cBhvr>
                                        <p:cTn id="454" dur="26">
                                          <p:stCondLst>
                                            <p:cond delay="650"/>
                                          </p:stCondLst>
                                        </p:cTn>
                                        <p:tgtEl>
                                          <p:spTgt spid="75"/>
                                        </p:tgtEl>
                                      </p:cBhvr>
                                      <p:to x="100000" y="60000"/>
                                    </p:animScale>
                                    <p:animScale>
                                      <p:cBhvr>
                                        <p:cTn id="455" dur="166" decel="50000">
                                          <p:stCondLst>
                                            <p:cond delay="676"/>
                                          </p:stCondLst>
                                        </p:cTn>
                                        <p:tgtEl>
                                          <p:spTgt spid="75"/>
                                        </p:tgtEl>
                                      </p:cBhvr>
                                      <p:to x="100000" y="100000"/>
                                    </p:animScale>
                                    <p:animScale>
                                      <p:cBhvr>
                                        <p:cTn id="456" dur="26">
                                          <p:stCondLst>
                                            <p:cond delay="1312"/>
                                          </p:stCondLst>
                                        </p:cTn>
                                        <p:tgtEl>
                                          <p:spTgt spid="75"/>
                                        </p:tgtEl>
                                      </p:cBhvr>
                                      <p:to x="100000" y="80000"/>
                                    </p:animScale>
                                    <p:animScale>
                                      <p:cBhvr>
                                        <p:cTn id="457" dur="166" decel="50000">
                                          <p:stCondLst>
                                            <p:cond delay="1338"/>
                                          </p:stCondLst>
                                        </p:cTn>
                                        <p:tgtEl>
                                          <p:spTgt spid="75"/>
                                        </p:tgtEl>
                                      </p:cBhvr>
                                      <p:to x="100000" y="100000"/>
                                    </p:animScale>
                                    <p:animScale>
                                      <p:cBhvr>
                                        <p:cTn id="458" dur="26">
                                          <p:stCondLst>
                                            <p:cond delay="1642"/>
                                          </p:stCondLst>
                                        </p:cTn>
                                        <p:tgtEl>
                                          <p:spTgt spid="75"/>
                                        </p:tgtEl>
                                      </p:cBhvr>
                                      <p:to x="100000" y="90000"/>
                                    </p:animScale>
                                    <p:animScale>
                                      <p:cBhvr>
                                        <p:cTn id="459" dur="166" decel="50000">
                                          <p:stCondLst>
                                            <p:cond delay="1668"/>
                                          </p:stCondLst>
                                        </p:cTn>
                                        <p:tgtEl>
                                          <p:spTgt spid="75"/>
                                        </p:tgtEl>
                                      </p:cBhvr>
                                      <p:to x="100000" y="100000"/>
                                    </p:animScale>
                                    <p:animScale>
                                      <p:cBhvr>
                                        <p:cTn id="460" dur="26">
                                          <p:stCondLst>
                                            <p:cond delay="1808"/>
                                          </p:stCondLst>
                                        </p:cTn>
                                        <p:tgtEl>
                                          <p:spTgt spid="75"/>
                                        </p:tgtEl>
                                      </p:cBhvr>
                                      <p:to x="100000" y="95000"/>
                                    </p:animScale>
                                    <p:animScale>
                                      <p:cBhvr>
                                        <p:cTn id="461" dur="166" decel="50000">
                                          <p:stCondLst>
                                            <p:cond delay="1834"/>
                                          </p:stCondLst>
                                        </p:cTn>
                                        <p:tgtEl>
                                          <p:spTgt spid="75"/>
                                        </p:tgtEl>
                                      </p:cBhvr>
                                      <p:to x="100000" y="100000"/>
                                    </p:animScale>
                                  </p:childTnLst>
                                </p:cTn>
                              </p:par>
                              <p:par>
                                <p:cTn id="462" presetID="26" presetClass="entr" presetSubtype="0" fill="hold" grpId="0" nodeType="withEffect">
                                  <p:stCondLst>
                                    <p:cond delay="2250"/>
                                  </p:stCondLst>
                                  <p:childTnLst>
                                    <p:set>
                                      <p:cBhvr>
                                        <p:cTn id="463" dur="1" fill="hold">
                                          <p:stCondLst>
                                            <p:cond delay="0"/>
                                          </p:stCondLst>
                                        </p:cTn>
                                        <p:tgtEl>
                                          <p:spTgt spid="67"/>
                                        </p:tgtEl>
                                        <p:attrNameLst>
                                          <p:attrName>style.visibility</p:attrName>
                                        </p:attrNameLst>
                                      </p:cBhvr>
                                      <p:to>
                                        <p:strVal val="visible"/>
                                      </p:to>
                                    </p:set>
                                    <p:animEffect transition="in" filter="wipe(down)">
                                      <p:cBhvr>
                                        <p:cTn id="464" dur="580">
                                          <p:stCondLst>
                                            <p:cond delay="0"/>
                                          </p:stCondLst>
                                        </p:cTn>
                                        <p:tgtEl>
                                          <p:spTgt spid="67"/>
                                        </p:tgtEl>
                                      </p:cBhvr>
                                    </p:animEffect>
                                    <p:anim calcmode="lin" valueType="num">
                                      <p:cBhvr>
                                        <p:cTn id="465" dur="1822" tmFilter="0,0; 0.14,0.36; 0.43,0.73; 0.71,0.91; 1.0,1.0">
                                          <p:stCondLst>
                                            <p:cond delay="0"/>
                                          </p:stCondLst>
                                        </p:cTn>
                                        <p:tgtEl>
                                          <p:spTgt spid="67"/>
                                        </p:tgtEl>
                                        <p:attrNameLst>
                                          <p:attrName>ppt_x</p:attrName>
                                        </p:attrNameLst>
                                      </p:cBhvr>
                                      <p:tavLst>
                                        <p:tav tm="0">
                                          <p:val>
                                            <p:strVal val="#ppt_x-0.25"/>
                                          </p:val>
                                        </p:tav>
                                        <p:tav tm="100000">
                                          <p:val>
                                            <p:strVal val="#ppt_x"/>
                                          </p:val>
                                        </p:tav>
                                      </p:tavLst>
                                    </p:anim>
                                    <p:anim calcmode="lin" valueType="num">
                                      <p:cBhvr>
                                        <p:cTn id="466" dur="664" tmFilter="0.0,0.0; 0.25,0.07; 0.50,0.2; 0.75,0.467; 1.0,1.0">
                                          <p:stCondLst>
                                            <p:cond delay="0"/>
                                          </p:stCondLst>
                                        </p:cTn>
                                        <p:tgtEl>
                                          <p:spTgt spid="67"/>
                                        </p:tgtEl>
                                        <p:attrNameLst>
                                          <p:attrName>ppt_y</p:attrName>
                                        </p:attrNameLst>
                                      </p:cBhvr>
                                      <p:tavLst>
                                        <p:tav tm="0" fmla="#ppt_y-sin(pi*$)/3">
                                          <p:val>
                                            <p:fltVal val="0.5"/>
                                          </p:val>
                                        </p:tav>
                                        <p:tav tm="100000">
                                          <p:val>
                                            <p:fltVal val="1"/>
                                          </p:val>
                                        </p:tav>
                                      </p:tavLst>
                                    </p:anim>
                                    <p:anim calcmode="lin" valueType="num">
                                      <p:cBhvr>
                                        <p:cTn id="467" dur="664" tmFilter="0, 0; 0.125,0.2665; 0.25,0.4; 0.375,0.465; 0.5,0.5;  0.625,0.535; 0.75,0.6; 0.875,0.7335; 1,1">
                                          <p:stCondLst>
                                            <p:cond delay="664"/>
                                          </p:stCondLst>
                                        </p:cTn>
                                        <p:tgtEl>
                                          <p:spTgt spid="67"/>
                                        </p:tgtEl>
                                        <p:attrNameLst>
                                          <p:attrName>ppt_y</p:attrName>
                                        </p:attrNameLst>
                                      </p:cBhvr>
                                      <p:tavLst>
                                        <p:tav tm="0" fmla="#ppt_y-sin(pi*$)/9">
                                          <p:val>
                                            <p:fltVal val="0"/>
                                          </p:val>
                                        </p:tav>
                                        <p:tav tm="100000">
                                          <p:val>
                                            <p:fltVal val="1"/>
                                          </p:val>
                                        </p:tav>
                                      </p:tavLst>
                                    </p:anim>
                                    <p:anim calcmode="lin" valueType="num">
                                      <p:cBhvr>
                                        <p:cTn id="468" dur="332" tmFilter="0, 0; 0.125,0.2665; 0.25,0.4; 0.375,0.465; 0.5,0.5;  0.625,0.535; 0.75,0.6; 0.875,0.7335; 1,1">
                                          <p:stCondLst>
                                            <p:cond delay="1324"/>
                                          </p:stCondLst>
                                        </p:cTn>
                                        <p:tgtEl>
                                          <p:spTgt spid="67"/>
                                        </p:tgtEl>
                                        <p:attrNameLst>
                                          <p:attrName>ppt_y</p:attrName>
                                        </p:attrNameLst>
                                      </p:cBhvr>
                                      <p:tavLst>
                                        <p:tav tm="0" fmla="#ppt_y-sin(pi*$)/27">
                                          <p:val>
                                            <p:fltVal val="0"/>
                                          </p:val>
                                        </p:tav>
                                        <p:tav tm="100000">
                                          <p:val>
                                            <p:fltVal val="1"/>
                                          </p:val>
                                        </p:tav>
                                      </p:tavLst>
                                    </p:anim>
                                    <p:anim calcmode="lin" valueType="num">
                                      <p:cBhvr>
                                        <p:cTn id="469" dur="164" tmFilter="0, 0; 0.125,0.2665; 0.25,0.4; 0.375,0.465; 0.5,0.5;  0.625,0.535; 0.75,0.6; 0.875,0.7335; 1,1">
                                          <p:stCondLst>
                                            <p:cond delay="1656"/>
                                          </p:stCondLst>
                                        </p:cTn>
                                        <p:tgtEl>
                                          <p:spTgt spid="67"/>
                                        </p:tgtEl>
                                        <p:attrNameLst>
                                          <p:attrName>ppt_y</p:attrName>
                                        </p:attrNameLst>
                                      </p:cBhvr>
                                      <p:tavLst>
                                        <p:tav tm="0" fmla="#ppt_y-sin(pi*$)/81">
                                          <p:val>
                                            <p:fltVal val="0"/>
                                          </p:val>
                                        </p:tav>
                                        <p:tav tm="100000">
                                          <p:val>
                                            <p:fltVal val="1"/>
                                          </p:val>
                                        </p:tav>
                                      </p:tavLst>
                                    </p:anim>
                                    <p:animScale>
                                      <p:cBhvr>
                                        <p:cTn id="470" dur="26">
                                          <p:stCondLst>
                                            <p:cond delay="650"/>
                                          </p:stCondLst>
                                        </p:cTn>
                                        <p:tgtEl>
                                          <p:spTgt spid="67"/>
                                        </p:tgtEl>
                                      </p:cBhvr>
                                      <p:to x="100000" y="60000"/>
                                    </p:animScale>
                                    <p:animScale>
                                      <p:cBhvr>
                                        <p:cTn id="471" dur="166" decel="50000">
                                          <p:stCondLst>
                                            <p:cond delay="676"/>
                                          </p:stCondLst>
                                        </p:cTn>
                                        <p:tgtEl>
                                          <p:spTgt spid="67"/>
                                        </p:tgtEl>
                                      </p:cBhvr>
                                      <p:to x="100000" y="100000"/>
                                    </p:animScale>
                                    <p:animScale>
                                      <p:cBhvr>
                                        <p:cTn id="472" dur="26">
                                          <p:stCondLst>
                                            <p:cond delay="1312"/>
                                          </p:stCondLst>
                                        </p:cTn>
                                        <p:tgtEl>
                                          <p:spTgt spid="67"/>
                                        </p:tgtEl>
                                      </p:cBhvr>
                                      <p:to x="100000" y="80000"/>
                                    </p:animScale>
                                    <p:animScale>
                                      <p:cBhvr>
                                        <p:cTn id="473" dur="166" decel="50000">
                                          <p:stCondLst>
                                            <p:cond delay="1338"/>
                                          </p:stCondLst>
                                        </p:cTn>
                                        <p:tgtEl>
                                          <p:spTgt spid="67"/>
                                        </p:tgtEl>
                                      </p:cBhvr>
                                      <p:to x="100000" y="100000"/>
                                    </p:animScale>
                                    <p:animScale>
                                      <p:cBhvr>
                                        <p:cTn id="474" dur="26">
                                          <p:stCondLst>
                                            <p:cond delay="1642"/>
                                          </p:stCondLst>
                                        </p:cTn>
                                        <p:tgtEl>
                                          <p:spTgt spid="67"/>
                                        </p:tgtEl>
                                      </p:cBhvr>
                                      <p:to x="100000" y="90000"/>
                                    </p:animScale>
                                    <p:animScale>
                                      <p:cBhvr>
                                        <p:cTn id="475" dur="166" decel="50000">
                                          <p:stCondLst>
                                            <p:cond delay="1668"/>
                                          </p:stCondLst>
                                        </p:cTn>
                                        <p:tgtEl>
                                          <p:spTgt spid="67"/>
                                        </p:tgtEl>
                                      </p:cBhvr>
                                      <p:to x="100000" y="100000"/>
                                    </p:animScale>
                                    <p:animScale>
                                      <p:cBhvr>
                                        <p:cTn id="476" dur="26">
                                          <p:stCondLst>
                                            <p:cond delay="1808"/>
                                          </p:stCondLst>
                                        </p:cTn>
                                        <p:tgtEl>
                                          <p:spTgt spid="67"/>
                                        </p:tgtEl>
                                      </p:cBhvr>
                                      <p:to x="100000" y="95000"/>
                                    </p:animScale>
                                    <p:animScale>
                                      <p:cBhvr>
                                        <p:cTn id="477" dur="166" decel="50000">
                                          <p:stCondLst>
                                            <p:cond delay="1834"/>
                                          </p:stCondLst>
                                        </p:cTn>
                                        <p:tgtEl>
                                          <p:spTgt spid="67"/>
                                        </p:tgtEl>
                                      </p:cBhvr>
                                      <p:to x="100000" y="100000"/>
                                    </p:animScale>
                                  </p:childTnLst>
                                </p:cTn>
                              </p:par>
                              <p:par>
                                <p:cTn id="478" presetID="26" presetClass="entr" presetSubtype="0" fill="hold" grpId="0" nodeType="withEffect">
                                  <p:stCondLst>
                                    <p:cond delay="2500"/>
                                  </p:stCondLst>
                                  <p:childTnLst>
                                    <p:set>
                                      <p:cBhvr>
                                        <p:cTn id="479" dur="1" fill="hold">
                                          <p:stCondLst>
                                            <p:cond delay="0"/>
                                          </p:stCondLst>
                                        </p:cTn>
                                        <p:tgtEl>
                                          <p:spTgt spid="71"/>
                                        </p:tgtEl>
                                        <p:attrNameLst>
                                          <p:attrName>style.visibility</p:attrName>
                                        </p:attrNameLst>
                                      </p:cBhvr>
                                      <p:to>
                                        <p:strVal val="visible"/>
                                      </p:to>
                                    </p:set>
                                    <p:animEffect transition="in" filter="wipe(down)">
                                      <p:cBhvr>
                                        <p:cTn id="480" dur="580">
                                          <p:stCondLst>
                                            <p:cond delay="0"/>
                                          </p:stCondLst>
                                        </p:cTn>
                                        <p:tgtEl>
                                          <p:spTgt spid="71"/>
                                        </p:tgtEl>
                                      </p:cBhvr>
                                    </p:animEffect>
                                    <p:anim calcmode="lin" valueType="num">
                                      <p:cBhvr>
                                        <p:cTn id="481" dur="1822" tmFilter="0,0; 0.14,0.36; 0.43,0.73; 0.71,0.91; 1.0,1.0">
                                          <p:stCondLst>
                                            <p:cond delay="0"/>
                                          </p:stCondLst>
                                        </p:cTn>
                                        <p:tgtEl>
                                          <p:spTgt spid="71"/>
                                        </p:tgtEl>
                                        <p:attrNameLst>
                                          <p:attrName>ppt_x</p:attrName>
                                        </p:attrNameLst>
                                      </p:cBhvr>
                                      <p:tavLst>
                                        <p:tav tm="0">
                                          <p:val>
                                            <p:strVal val="#ppt_x-0.25"/>
                                          </p:val>
                                        </p:tav>
                                        <p:tav tm="100000">
                                          <p:val>
                                            <p:strVal val="#ppt_x"/>
                                          </p:val>
                                        </p:tav>
                                      </p:tavLst>
                                    </p:anim>
                                    <p:anim calcmode="lin" valueType="num">
                                      <p:cBhvr>
                                        <p:cTn id="482" dur="664" tmFilter="0.0,0.0; 0.25,0.07; 0.50,0.2; 0.75,0.467; 1.0,1.0">
                                          <p:stCondLst>
                                            <p:cond delay="0"/>
                                          </p:stCondLst>
                                        </p:cTn>
                                        <p:tgtEl>
                                          <p:spTgt spid="71"/>
                                        </p:tgtEl>
                                        <p:attrNameLst>
                                          <p:attrName>ppt_y</p:attrName>
                                        </p:attrNameLst>
                                      </p:cBhvr>
                                      <p:tavLst>
                                        <p:tav tm="0" fmla="#ppt_y-sin(pi*$)/3">
                                          <p:val>
                                            <p:fltVal val="0.5"/>
                                          </p:val>
                                        </p:tav>
                                        <p:tav tm="100000">
                                          <p:val>
                                            <p:fltVal val="1"/>
                                          </p:val>
                                        </p:tav>
                                      </p:tavLst>
                                    </p:anim>
                                    <p:anim calcmode="lin" valueType="num">
                                      <p:cBhvr>
                                        <p:cTn id="483" dur="664" tmFilter="0, 0; 0.125,0.2665; 0.25,0.4; 0.375,0.465; 0.5,0.5;  0.625,0.535; 0.75,0.6; 0.875,0.7335; 1,1">
                                          <p:stCondLst>
                                            <p:cond delay="664"/>
                                          </p:stCondLst>
                                        </p:cTn>
                                        <p:tgtEl>
                                          <p:spTgt spid="71"/>
                                        </p:tgtEl>
                                        <p:attrNameLst>
                                          <p:attrName>ppt_y</p:attrName>
                                        </p:attrNameLst>
                                      </p:cBhvr>
                                      <p:tavLst>
                                        <p:tav tm="0" fmla="#ppt_y-sin(pi*$)/9">
                                          <p:val>
                                            <p:fltVal val="0"/>
                                          </p:val>
                                        </p:tav>
                                        <p:tav tm="100000">
                                          <p:val>
                                            <p:fltVal val="1"/>
                                          </p:val>
                                        </p:tav>
                                      </p:tavLst>
                                    </p:anim>
                                    <p:anim calcmode="lin" valueType="num">
                                      <p:cBhvr>
                                        <p:cTn id="484" dur="332" tmFilter="0, 0; 0.125,0.2665; 0.25,0.4; 0.375,0.465; 0.5,0.5;  0.625,0.535; 0.75,0.6; 0.875,0.7335; 1,1">
                                          <p:stCondLst>
                                            <p:cond delay="1324"/>
                                          </p:stCondLst>
                                        </p:cTn>
                                        <p:tgtEl>
                                          <p:spTgt spid="71"/>
                                        </p:tgtEl>
                                        <p:attrNameLst>
                                          <p:attrName>ppt_y</p:attrName>
                                        </p:attrNameLst>
                                      </p:cBhvr>
                                      <p:tavLst>
                                        <p:tav tm="0" fmla="#ppt_y-sin(pi*$)/27">
                                          <p:val>
                                            <p:fltVal val="0"/>
                                          </p:val>
                                        </p:tav>
                                        <p:tav tm="100000">
                                          <p:val>
                                            <p:fltVal val="1"/>
                                          </p:val>
                                        </p:tav>
                                      </p:tavLst>
                                    </p:anim>
                                    <p:anim calcmode="lin" valueType="num">
                                      <p:cBhvr>
                                        <p:cTn id="485" dur="164" tmFilter="0, 0; 0.125,0.2665; 0.25,0.4; 0.375,0.465; 0.5,0.5;  0.625,0.535; 0.75,0.6; 0.875,0.7335; 1,1">
                                          <p:stCondLst>
                                            <p:cond delay="1656"/>
                                          </p:stCondLst>
                                        </p:cTn>
                                        <p:tgtEl>
                                          <p:spTgt spid="71"/>
                                        </p:tgtEl>
                                        <p:attrNameLst>
                                          <p:attrName>ppt_y</p:attrName>
                                        </p:attrNameLst>
                                      </p:cBhvr>
                                      <p:tavLst>
                                        <p:tav tm="0" fmla="#ppt_y-sin(pi*$)/81">
                                          <p:val>
                                            <p:fltVal val="0"/>
                                          </p:val>
                                        </p:tav>
                                        <p:tav tm="100000">
                                          <p:val>
                                            <p:fltVal val="1"/>
                                          </p:val>
                                        </p:tav>
                                      </p:tavLst>
                                    </p:anim>
                                    <p:animScale>
                                      <p:cBhvr>
                                        <p:cTn id="486" dur="26">
                                          <p:stCondLst>
                                            <p:cond delay="650"/>
                                          </p:stCondLst>
                                        </p:cTn>
                                        <p:tgtEl>
                                          <p:spTgt spid="71"/>
                                        </p:tgtEl>
                                      </p:cBhvr>
                                      <p:to x="100000" y="60000"/>
                                    </p:animScale>
                                    <p:animScale>
                                      <p:cBhvr>
                                        <p:cTn id="487" dur="166" decel="50000">
                                          <p:stCondLst>
                                            <p:cond delay="676"/>
                                          </p:stCondLst>
                                        </p:cTn>
                                        <p:tgtEl>
                                          <p:spTgt spid="71"/>
                                        </p:tgtEl>
                                      </p:cBhvr>
                                      <p:to x="100000" y="100000"/>
                                    </p:animScale>
                                    <p:animScale>
                                      <p:cBhvr>
                                        <p:cTn id="488" dur="26">
                                          <p:stCondLst>
                                            <p:cond delay="1312"/>
                                          </p:stCondLst>
                                        </p:cTn>
                                        <p:tgtEl>
                                          <p:spTgt spid="71"/>
                                        </p:tgtEl>
                                      </p:cBhvr>
                                      <p:to x="100000" y="80000"/>
                                    </p:animScale>
                                    <p:animScale>
                                      <p:cBhvr>
                                        <p:cTn id="489" dur="166" decel="50000">
                                          <p:stCondLst>
                                            <p:cond delay="1338"/>
                                          </p:stCondLst>
                                        </p:cTn>
                                        <p:tgtEl>
                                          <p:spTgt spid="71"/>
                                        </p:tgtEl>
                                      </p:cBhvr>
                                      <p:to x="100000" y="100000"/>
                                    </p:animScale>
                                    <p:animScale>
                                      <p:cBhvr>
                                        <p:cTn id="490" dur="26">
                                          <p:stCondLst>
                                            <p:cond delay="1642"/>
                                          </p:stCondLst>
                                        </p:cTn>
                                        <p:tgtEl>
                                          <p:spTgt spid="71"/>
                                        </p:tgtEl>
                                      </p:cBhvr>
                                      <p:to x="100000" y="90000"/>
                                    </p:animScale>
                                    <p:animScale>
                                      <p:cBhvr>
                                        <p:cTn id="491" dur="166" decel="50000">
                                          <p:stCondLst>
                                            <p:cond delay="1668"/>
                                          </p:stCondLst>
                                        </p:cTn>
                                        <p:tgtEl>
                                          <p:spTgt spid="71"/>
                                        </p:tgtEl>
                                      </p:cBhvr>
                                      <p:to x="100000" y="100000"/>
                                    </p:animScale>
                                    <p:animScale>
                                      <p:cBhvr>
                                        <p:cTn id="492" dur="26">
                                          <p:stCondLst>
                                            <p:cond delay="1808"/>
                                          </p:stCondLst>
                                        </p:cTn>
                                        <p:tgtEl>
                                          <p:spTgt spid="71"/>
                                        </p:tgtEl>
                                      </p:cBhvr>
                                      <p:to x="100000" y="95000"/>
                                    </p:animScale>
                                    <p:animScale>
                                      <p:cBhvr>
                                        <p:cTn id="493" dur="166" decel="50000">
                                          <p:stCondLst>
                                            <p:cond delay="1834"/>
                                          </p:stCondLst>
                                        </p:cTn>
                                        <p:tgtEl>
                                          <p:spTgt spid="71"/>
                                        </p:tgtEl>
                                      </p:cBhvr>
                                      <p:to x="100000" y="100000"/>
                                    </p:animScale>
                                  </p:childTnLst>
                                </p:cTn>
                              </p:par>
                              <p:par>
                                <p:cTn id="494" presetID="26" presetClass="entr" presetSubtype="0" fill="hold" grpId="0" nodeType="withEffect">
                                  <p:stCondLst>
                                    <p:cond delay="2500"/>
                                  </p:stCondLst>
                                  <p:childTnLst>
                                    <p:set>
                                      <p:cBhvr>
                                        <p:cTn id="495" dur="1" fill="hold">
                                          <p:stCondLst>
                                            <p:cond delay="0"/>
                                          </p:stCondLst>
                                        </p:cTn>
                                        <p:tgtEl>
                                          <p:spTgt spid="63"/>
                                        </p:tgtEl>
                                        <p:attrNameLst>
                                          <p:attrName>style.visibility</p:attrName>
                                        </p:attrNameLst>
                                      </p:cBhvr>
                                      <p:to>
                                        <p:strVal val="visible"/>
                                      </p:to>
                                    </p:set>
                                    <p:animEffect transition="in" filter="wipe(down)">
                                      <p:cBhvr>
                                        <p:cTn id="496" dur="580">
                                          <p:stCondLst>
                                            <p:cond delay="0"/>
                                          </p:stCondLst>
                                        </p:cTn>
                                        <p:tgtEl>
                                          <p:spTgt spid="63"/>
                                        </p:tgtEl>
                                      </p:cBhvr>
                                    </p:animEffect>
                                    <p:anim calcmode="lin" valueType="num">
                                      <p:cBhvr>
                                        <p:cTn id="497" dur="1822" tmFilter="0,0; 0.14,0.36; 0.43,0.73; 0.71,0.91; 1.0,1.0">
                                          <p:stCondLst>
                                            <p:cond delay="0"/>
                                          </p:stCondLst>
                                        </p:cTn>
                                        <p:tgtEl>
                                          <p:spTgt spid="63"/>
                                        </p:tgtEl>
                                        <p:attrNameLst>
                                          <p:attrName>ppt_x</p:attrName>
                                        </p:attrNameLst>
                                      </p:cBhvr>
                                      <p:tavLst>
                                        <p:tav tm="0">
                                          <p:val>
                                            <p:strVal val="#ppt_x-0.25"/>
                                          </p:val>
                                        </p:tav>
                                        <p:tav tm="100000">
                                          <p:val>
                                            <p:strVal val="#ppt_x"/>
                                          </p:val>
                                        </p:tav>
                                      </p:tavLst>
                                    </p:anim>
                                    <p:anim calcmode="lin" valueType="num">
                                      <p:cBhvr>
                                        <p:cTn id="498" dur="664" tmFilter="0.0,0.0; 0.25,0.07; 0.50,0.2; 0.75,0.467; 1.0,1.0">
                                          <p:stCondLst>
                                            <p:cond delay="0"/>
                                          </p:stCondLst>
                                        </p:cTn>
                                        <p:tgtEl>
                                          <p:spTgt spid="63"/>
                                        </p:tgtEl>
                                        <p:attrNameLst>
                                          <p:attrName>ppt_y</p:attrName>
                                        </p:attrNameLst>
                                      </p:cBhvr>
                                      <p:tavLst>
                                        <p:tav tm="0" fmla="#ppt_y-sin(pi*$)/3">
                                          <p:val>
                                            <p:fltVal val="0.5"/>
                                          </p:val>
                                        </p:tav>
                                        <p:tav tm="100000">
                                          <p:val>
                                            <p:fltVal val="1"/>
                                          </p:val>
                                        </p:tav>
                                      </p:tavLst>
                                    </p:anim>
                                    <p:anim calcmode="lin" valueType="num">
                                      <p:cBhvr>
                                        <p:cTn id="499" dur="664" tmFilter="0, 0; 0.125,0.2665; 0.25,0.4; 0.375,0.465; 0.5,0.5;  0.625,0.535; 0.75,0.6; 0.875,0.7335; 1,1">
                                          <p:stCondLst>
                                            <p:cond delay="664"/>
                                          </p:stCondLst>
                                        </p:cTn>
                                        <p:tgtEl>
                                          <p:spTgt spid="63"/>
                                        </p:tgtEl>
                                        <p:attrNameLst>
                                          <p:attrName>ppt_y</p:attrName>
                                        </p:attrNameLst>
                                      </p:cBhvr>
                                      <p:tavLst>
                                        <p:tav tm="0" fmla="#ppt_y-sin(pi*$)/9">
                                          <p:val>
                                            <p:fltVal val="0"/>
                                          </p:val>
                                        </p:tav>
                                        <p:tav tm="100000">
                                          <p:val>
                                            <p:fltVal val="1"/>
                                          </p:val>
                                        </p:tav>
                                      </p:tavLst>
                                    </p:anim>
                                    <p:anim calcmode="lin" valueType="num">
                                      <p:cBhvr>
                                        <p:cTn id="500" dur="332" tmFilter="0, 0; 0.125,0.2665; 0.25,0.4; 0.375,0.465; 0.5,0.5;  0.625,0.535; 0.75,0.6; 0.875,0.7335; 1,1">
                                          <p:stCondLst>
                                            <p:cond delay="1324"/>
                                          </p:stCondLst>
                                        </p:cTn>
                                        <p:tgtEl>
                                          <p:spTgt spid="63"/>
                                        </p:tgtEl>
                                        <p:attrNameLst>
                                          <p:attrName>ppt_y</p:attrName>
                                        </p:attrNameLst>
                                      </p:cBhvr>
                                      <p:tavLst>
                                        <p:tav tm="0" fmla="#ppt_y-sin(pi*$)/27">
                                          <p:val>
                                            <p:fltVal val="0"/>
                                          </p:val>
                                        </p:tav>
                                        <p:tav tm="100000">
                                          <p:val>
                                            <p:fltVal val="1"/>
                                          </p:val>
                                        </p:tav>
                                      </p:tavLst>
                                    </p:anim>
                                    <p:anim calcmode="lin" valueType="num">
                                      <p:cBhvr>
                                        <p:cTn id="501" dur="164" tmFilter="0, 0; 0.125,0.2665; 0.25,0.4; 0.375,0.465; 0.5,0.5;  0.625,0.535; 0.75,0.6; 0.875,0.7335; 1,1">
                                          <p:stCondLst>
                                            <p:cond delay="1656"/>
                                          </p:stCondLst>
                                        </p:cTn>
                                        <p:tgtEl>
                                          <p:spTgt spid="63"/>
                                        </p:tgtEl>
                                        <p:attrNameLst>
                                          <p:attrName>ppt_y</p:attrName>
                                        </p:attrNameLst>
                                      </p:cBhvr>
                                      <p:tavLst>
                                        <p:tav tm="0" fmla="#ppt_y-sin(pi*$)/81">
                                          <p:val>
                                            <p:fltVal val="0"/>
                                          </p:val>
                                        </p:tav>
                                        <p:tav tm="100000">
                                          <p:val>
                                            <p:fltVal val="1"/>
                                          </p:val>
                                        </p:tav>
                                      </p:tavLst>
                                    </p:anim>
                                    <p:animScale>
                                      <p:cBhvr>
                                        <p:cTn id="502" dur="26">
                                          <p:stCondLst>
                                            <p:cond delay="650"/>
                                          </p:stCondLst>
                                        </p:cTn>
                                        <p:tgtEl>
                                          <p:spTgt spid="63"/>
                                        </p:tgtEl>
                                      </p:cBhvr>
                                      <p:to x="100000" y="60000"/>
                                    </p:animScale>
                                    <p:animScale>
                                      <p:cBhvr>
                                        <p:cTn id="503" dur="166" decel="50000">
                                          <p:stCondLst>
                                            <p:cond delay="676"/>
                                          </p:stCondLst>
                                        </p:cTn>
                                        <p:tgtEl>
                                          <p:spTgt spid="63"/>
                                        </p:tgtEl>
                                      </p:cBhvr>
                                      <p:to x="100000" y="100000"/>
                                    </p:animScale>
                                    <p:animScale>
                                      <p:cBhvr>
                                        <p:cTn id="504" dur="26">
                                          <p:stCondLst>
                                            <p:cond delay="1312"/>
                                          </p:stCondLst>
                                        </p:cTn>
                                        <p:tgtEl>
                                          <p:spTgt spid="63"/>
                                        </p:tgtEl>
                                      </p:cBhvr>
                                      <p:to x="100000" y="80000"/>
                                    </p:animScale>
                                    <p:animScale>
                                      <p:cBhvr>
                                        <p:cTn id="505" dur="166" decel="50000">
                                          <p:stCondLst>
                                            <p:cond delay="1338"/>
                                          </p:stCondLst>
                                        </p:cTn>
                                        <p:tgtEl>
                                          <p:spTgt spid="63"/>
                                        </p:tgtEl>
                                      </p:cBhvr>
                                      <p:to x="100000" y="100000"/>
                                    </p:animScale>
                                    <p:animScale>
                                      <p:cBhvr>
                                        <p:cTn id="506" dur="26">
                                          <p:stCondLst>
                                            <p:cond delay="1642"/>
                                          </p:stCondLst>
                                        </p:cTn>
                                        <p:tgtEl>
                                          <p:spTgt spid="63"/>
                                        </p:tgtEl>
                                      </p:cBhvr>
                                      <p:to x="100000" y="90000"/>
                                    </p:animScale>
                                    <p:animScale>
                                      <p:cBhvr>
                                        <p:cTn id="507" dur="166" decel="50000">
                                          <p:stCondLst>
                                            <p:cond delay="1668"/>
                                          </p:stCondLst>
                                        </p:cTn>
                                        <p:tgtEl>
                                          <p:spTgt spid="63"/>
                                        </p:tgtEl>
                                      </p:cBhvr>
                                      <p:to x="100000" y="100000"/>
                                    </p:animScale>
                                    <p:animScale>
                                      <p:cBhvr>
                                        <p:cTn id="508" dur="26">
                                          <p:stCondLst>
                                            <p:cond delay="1808"/>
                                          </p:stCondLst>
                                        </p:cTn>
                                        <p:tgtEl>
                                          <p:spTgt spid="63"/>
                                        </p:tgtEl>
                                      </p:cBhvr>
                                      <p:to x="100000" y="95000"/>
                                    </p:animScale>
                                    <p:animScale>
                                      <p:cBhvr>
                                        <p:cTn id="509" dur="166" decel="50000">
                                          <p:stCondLst>
                                            <p:cond delay="1834"/>
                                          </p:stCondLst>
                                        </p:cTn>
                                        <p:tgtEl>
                                          <p:spTgt spid="63"/>
                                        </p:tgtEl>
                                      </p:cBhvr>
                                      <p:to x="100000" y="100000"/>
                                    </p:animScale>
                                  </p:childTnLst>
                                </p:cTn>
                              </p:par>
                              <p:par>
                                <p:cTn id="510" presetID="26" presetClass="entr" presetSubtype="0" fill="hold" grpId="0" nodeType="withEffect">
                                  <p:stCondLst>
                                    <p:cond delay="2750"/>
                                  </p:stCondLst>
                                  <p:childTnLst>
                                    <p:set>
                                      <p:cBhvr>
                                        <p:cTn id="511" dur="1" fill="hold">
                                          <p:stCondLst>
                                            <p:cond delay="0"/>
                                          </p:stCondLst>
                                        </p:cTn>
                                        <p:tgtEl>
                                          <p:spTgt spid="72"/>
                                        </p:tgtEl>
                                        <p:attrNameLst>
                                          <p:attrName>style.visibility</p:attrName>
                                        </p:attrNameLst>
                                      </p:cBhvr>
                                      <p:to>
                                        <p:strVal val="visible"/>
                                      </p:to>
                                    </p:set>
                                    <p:animEffect transition="in" filter="wipe(down)">
                                      <p:cBhvr>
                                        <p:cTn id="512" dur="580">
                                          <p:stCondLst>
                                            <p:cond delay="0"/>
                                          </p:stCondLst>
                                        </p:cTn>
                                        <p:tgtEl>
                                          <p:spTgt spid="72"/>
                                        </p:tgtEl>
                                      </p:cBhvr>
                                    </p:animEffect>
                                    <p:anim calcmode="lin" valueType="num">
                                      <p:cBhvr>
                                        <p:cTn id="513" dur="1822" tmFilter="0,0; 0.14,0.36; 0.43,0.73; 0.71,0.91; 1.0,1.0">
                                          <p:stCondLst>
                                            <p:cond delay="0"/>
                                          </p:stCondLst>
                                        </p:cTn>
                                        <p:tgtEl>
                                          <p:spTgt spid="72"/>
                                        </p:tgtEl>
                                        <p:attrNameLst>
                                          <p:attrName>ppt_x</p:attrName>
                                        </p:attrNameLst>
                                      </p:cBhvr>
                                      <p:tavLst>
                                        <p:tav tm="0">
                                          <p:val>
                                            <p:strVal val="#ppt_x-0.25"/>
                                          </p:val>
                                        </p:tav>
                                        <p:tav tm="100000">
                                          <p:val>
                                            <p:strVal val="#ppt_x"/>
                                          </p:val>
                                        </p:tav>
                                      </p:tavLst>
                                    </p:anim>
                                    <p:anim calcmode="lin" valueType="num">
                                      <p:cBhvr>
                                        <p:cTn id="514" dur="664" tmFilter="0.0,0.0; 0.25,0.07; 0.50,0.2; 0.75,0.467; 1.0,1.0">
                                          <p:stCondLst>
                                            <p:cond delay="0"/>
                                          </p:stCondLst>
                                        </p:cTn>
                                        <p:tgtEl>
                                          <p:spTgt spid="72"/>
                                        </p:tgtEl>
                                        <p:attrNameLst>
                                          <p:attrName>ppt_y</p:attrName>
                                        </p:attrNameLst>
                                      </p:cBhvr>
                                      <p:tavLst>
                                        <p:tav tm="0" fmla="#ppt_y-sin(pi*$)/3">
                                          <p:val>
                                            <p:fltVal val="0.5"/>
                                          </p:val>
                                        </p:tav>
                                        <p:tav tm="100000">
                                          <p:val>
                                            <p:fltVal val="1"/>
                                          </p:val>
                                        </p:tav>
                                      </p:tavLst>
                                    </p:anim>
                                    <p:anim calcmode="lin" valueType="num">
                                      <p:cBhvr>
                                        <p:cTn id="515" dur="664" tmFilter="0, 0; 0.125,0.2665; 0.25,0.4; 0.375,0.465; 0.5,0.5;  0.625,0.535; 0.75,0.6; 0.875,0.7335; 1,1">
                                          <p:stCondLst>
                                            <p:cond delay="664"/>
                                          </p:stCondLst>
                                        </p:cTn>
                                        <p:tgtEl>
                                          <p:spTgt spid="72"/>
                                        </p:tgtEl>
                                        <p:attrNameLst>
                                          <p:attrName>ppt_y</p:attrName>
                                        </p:attrNameLst>
                                      </p:cBhvr>
                                      <p:tavLst>
                                        <p:tav tm="0" fmla="#ppt_y-sin(pi*$)/9">
                                          <p:val>
                                            <p:fltVal val="0"/>
                                          </p:val>
                                        </p:tav>
                                        <p:tav tm="100000">
                                          <p:val>
                                            <p:fltVal val="1"/>
                                          </p:val>
                                        </p:tav>
                                      </p:tavLst>
                                    </p:anim>
                                    <p:anim calcmode="lin" valueType="num">
                                      <p:cBhvr>
                                        <p:cTn id="516" dur="332" tmFilter="0, 0; 0.125,0.2665; 0.25,0.4; 0.375,0.465; 0.5,0.5;  0.625,0.535; 0.75,0.6; 0.875,0.7335; 1,1">
                                          <p:stCondLst>
                                            <p:cond delay="1324"/>
                                          </p:stCondLst>
                                        </p:cTn>
                                        <p:tgtEl>
                                          <p:spTgt spid="72"/>
                                        </p:tgtEl>
                                        <p:attrNameLst>
                                          <p:attrName>ppt_y</p:attrName>
                                        </p:attrNameLst>
                                      </p:cBhvr>
                                      <p:tavLst>
                                        <p:tav tm="0" fmla="#ppt_y-sin(pi*$)/27">
                                          <p:val>
                                            <p:fltVal val="0"/>
                                          </p:val>
                                        </p:tav>
                                        <p:tav tm="100000">
                                          <p:val>
                                            <p:fltVal val="1"/>
                                          </p:val>
                                        </p:tav>
                                      </p:tavLst>
                                    </p:anim>
                                    <p:anim calcmode="lin" valueType="num">
                                      <p:cBhvr>
                                        <p:cTn id="517" dur="164" tmFilter="0, 0; 0.125,0.2665; 0.25,0.4; 0.375,0.465; 0.5,0.5;  0.625,0.535; 0.75,0.6; 0.875,0.7335; 1,1">
                                          <p:stCondLst>
                                            <p:cond delay="1656"/>
                                          </p:stCondLst>
                                        </p:cTn>
                                        <p:tgtEl>
                                          <p:spTgt spid="72"/>
                                        </p:tgtEl>
                                        <p:attrNameLst>
                                          <p:attrName>ppt_y</p:attrName>
                                        </p:attrNameLst>
                                      </p:cBhvr>
                                      <p:tavLst>
                                        <p:tav tm="0" fmla="#ppt_y-sin(pi*$)/81">
                                          <p:val>
                                            <p:fltVal val="0"/>
                                          </p:val>
                                        </p:tav>
                                        <p:tav tm="100000">
                                          <p:val>
                                            <p:fltVal val="1"/>
                                          </p:val>
                                        </p:tav>
                                      </p:tavLst>
                                    </p:anim>
                                    <p:animScale>
                                      <p:cBhvr>
                                        <p:cTn id="518" dur="26">
                                          <p:stCondLst>
                                            <p:cond delay="650"/>
                                          </p:stCondLst>
                                        </p:cTn>
                                        <p:tgtEl>
                                          <p:spTgt spid="72"/>
                                        </p:tgtEl>
                                      </p:cBhvr>
                                      <p:to x="100000" y="60000"/>
                                    </p:animScale>
                                    <p:animScale>
                                      <p:cBhvr>
                                        <p:cTn id="519" dur="166" decel="50000">
                                          <p:stCondLst>
                                            <p:cond delay="676"/>
                                          </p:stCondLst>
                                        </p:cTn>
                                        <p:tgtEl>
                                          <p:spTgt spid="72"/>
                                        </p:tgtEl>
                                      </p:cBhvr>
                                      <p:to x="100000" y="100000"/>
                                    </p:animScale>
                                    <p:animScale>
                                      <p:cBhvr>
                                        <p:cTn id="520" dur="26">
                                          <p:stCondLst>
                                            <p:cond delay="1312"/>
                                          </p:stCondLst>
                                        </p:cTn>
                                        <p:tgtEl>
                                          <p:spTgt spid="72"/>
                                        </p:tgtEl>
                                      </p:cBhvr>
                                      <p:to x="100000" y="80000"/>
                                    </p:animScale>
                                    <p:animScale>
                                      <p:cBhvr>
                                        <p:cTn id="521" dur="166" decel="50000">
                                          <p:stCondLst>
                                            <p:cond delay="1338"/>
                                          </p:stCondLst>
                                        </p:cTn>
                                        <p:tgtEl>
                                          <p:spTgt spid="72"/>
                                        </p:tgtEl>
                                      </p:cBhvr>
                                      <p:to x="100000" y="100000"/>
                                    </p:animScale>
                                    <p:animScale>
                                      <p:cBhvr>
                                        <p:cTn id="522" dur="26">
                                          <p:stCondLst>
                                            <p:cond delay="1642"/>
                                          </p:stCondLst>
                                        </p:cTn>
                                        <p:tgtEl>
                                          <p:spTgt spid="72"/>
                                        </p:tgtEl>
                                      </p:cBhvr>
                                      <p:to x="100000" y="90000"/>
                                    </p:animScale>
                                    <p:animScale>
                                      <p:cBhvr>
                                        <p:cTn id="523" dur="166" decel="50000">
                                          <p:stCondLst>
                                            <p:cond delay="1668"/>
                                          </p:stCondLst>
                                        </p:cTn>
                                        <p:tgtEl>
                                          <p:spTgt spid="72"/>
                                        </p:tgtEl>
                                      </p:cBhvr>
                                      <p:to x="100000" y="100000"/>
                                    </p:animScale>
                                    <p:animScale>
                                      <p:cBhvr>
                                        <p:cTn id="524" dur="26">
                                          <p:stCondLst>
                                            <p:cond delay="1808"/>
                                          </p:stCondLst>
                                        </p:cTn>
                                        <p:tgtEl>
                                          <p:spTgt spid="72"/>
                                        </p:tgtEl>
                                      </p:cBhvr>
                                      <p:to x="100000" y="95000"/>
                                    </p:animScale>
                                    <p:animScale>
                                      <p:cBhvr>
                                        <p:cTn id="525" dur="166" decel="50000">
                                          <p:stCondLst>
                                            <p:cond delay="1834"/>
                                          </p:stCondLst>
                                        </p:cTn>
                                        <p:tgtEl>
                                          <p:spTgt spid="72"/>
                                        </p:tgtEl>
                                      </p:cBhvr>
                                      <p:to x="100000" y="100000"/>
                                    </p:animScale>
                                  </p:childTnLst>
                                </p:cTn>
                              </p:par>
                              <p:par>
                                <p:cTn id="526" presetID="26" presetClass="entr" presetSubtype="0" fill="hold" grpId="0" nodeType="withEffect">
                                  <p:stCondLst>
                                    <p:cond delay="3000"/>
                                  </p:stCondLst>
                                  <p:childTnLst>
                                    <p:set>
                                      <p:cBhvr>
                                        <p:cTn id="527" dur="1" fill="hold">
                                          <p:stCondLst>
                                            <p:cond delay="0"/>
                                          </p:stCondLst>
                                        </p:cTn>
                                        <p:tgtEl>
                                          <p:spTgt spid="64"/>
                                        </p:tgtEl>
                                        <p:attrNameLst>
                                          <p:attrName>style.visibility</p:attrName>
                                        </p:attrNameLst>
                                      </p:cBhvr>
                                      <p:to>
                                        <p:strVal val="visible"/>
                                      </p:to>
                                    </p:set>
                                    <p:animEffect transition="in" filter="wipe(down)">
                                      <p:cBhvr>
                                        <p:cTn id="528" dur="580">
                                          <p:stCondLst>
                                            <p:cond delay="0"/>
                                          </p:stCondLst>
                                        </p:cTn>
                                        <p:tgtEl>
                                          <p:spTgt spid="64"/>
                                        </p:tgtEl>
                                      </p:cBhvr>
                                    </p:animEffect>
                                    <p:anim calcmode="lin" valueType="num">
                                      <p:cBhvr>
                                        <p:cTn id="529" dur="1822" tmFilter="0,0; 0.14,0.36; 0.43,0.73; 0.71,0.91; 1.0,1.0">
                                          <p:stCondLst>
                                            <p:cond delay="0"/>
                                          </p:stCondLst>
                                        </p:cTn>
                                        <p:tgtEl>
                                          <p:spTgt spid="64"/>
                                        </p:tgtEl>
                                        <p:attrNameLst>
                                          <p:attrName>ppt_x</p:attrName>
                                        </p:attrNameLst>
                                      </p:cBhvr>
                                      <p:tavLst>
                                        <p:tav tm="0">
                                          <p:val>
                                            <p:strVal val="#ppt_x-0.25"/>
                                          </p:val>
                                        </p:tav>
                                        <p:tav tm="100000">
                                          <p:val>
                                            <p:strVal val="#ppt_x"/>
                                          </p:val>
                                        </p:tav>
                                      </p:tavLst>
                                    </p:anim>
                                    <p:anim calcmode="lin" valueType="num">
                                      <p:cBhvr>
                                        <p:cTn id="530" dur="664" tmFilter="0.0,0.0; 0.25,0.07; 0.50,0.2; 0.75,0.467; 1.0,1.0">
                                          <p:stCondLst>
                                            <p:cond delay="0"/>
                                          </p:stCondLst>
                                        </p:cTn>
                                        <p:tgtEl>
                                          <p:spTgt spid="64"/>
                                        </p:tgtEl>
                                        <p:attrNameLst>
                                          <p:attrName>ppt_y</p:attrName>
                                        </p:attrNameLst>
                                      </p:cBhvr>
                                      <p:tavLst>
                                        <p:tav tm="0" fmla="#ppt_y-sin(pi*$)/3">
                                          <p:val>
                                            <p:fltVal val="0.5"/>
                                          </p:val>
                                        </p:tav>
                                        <p:tav tm="100000">
                                          <p:val>
                                            <p:fltVal val="1"/>
                                          </p:val>
                                        </p:tav>
                                      </p:tavLst>
                                    </p:anim>
                                    <p:anim calcmode="lin" valueType="num">
                                      <p:cBhvr>
                                        <p:cTn id="531" dur="664" tmFilter="0, 0; 0.125,0.2665; 0.25,0.4; 0.375,0.465; 0.5,0.5;  0.625,0.535; 0.75,0.6; 0.875,0.7335; 1,1">
                                          <p:stCondLst>
                                            <p:cond delay="664"/>
                                          </p:stCondLst>
                                        </p:cTn>
                                        <p:tgtEl>
                                          <p:spTgt spid="64"/>
                                        </p:tgtEl>
                                        <p:attrNameLst>
                                          <p:attrName>ppt_y</p:attrName>
                                        </p:attrNameLst>
                                      </p:cBhvr>
                                      <p:tavLst>
                                        <p:tav tm="0" fmla="#ppt_y-sin(pi*$)/9">
                                          <p:val>
                                            <p:fltVal val="0"/>
                                          </p:val>
                                        </p:tav>
                                        <p:tav tm="100000">
                                          <p:val>
                                            <p:fltVal val="1"/>
                                          </p:val>
                                        </p:tav>
                                      </p:tavLst>
                                    </p:anim>
                                    <p:anim calcmode="lin" valueType="num">
                                      <p:cBhvr>
                                        <p:cTn id="532" dur="332" tmFilter="0, 0; 0.125,0.2665; 0.25,0.4; 0.375,0.465; 0.5,0.5;  0.625,0.535; 0.75,0.6; 0.875,0.7335; 1,1">
                                          <p:stCondLst>
                                            <p:cond delay="1324"/>
                                          </p:stCondLst>
                                        </p:cTn>
                                        <p:tgtEl>
                                          <p:spTgt spid="64"/>
                                        </p:tgtEl>
                                        <p:attrNameLst>
                                          <p:attrName>ppt_y</p:attrName>
                                        </p:attrNameLst>
                                      </p:cBhvr>
                                      <p:tavLst>
                                        <p:tav tm="0" fmla="#ppt_y-sin(pi*$)/27">
                                          <p:val>
                                            <p:fltVal val="0"/>
                                          </p:val>
                                        </p:tav>
                                        <p:tav tm="100000">
                                          <p:val>
                                            <p:fltVal val="1"/>
                                          </p:val>
                                        </p:tav>
                                      </p:tavLst>
                                    </p:anim>
                                    <p:anim calcmode="lin" valueType="num">
                                      <p:cBhvr>
                                        <p:cTn id="533" dur="164" tmFilter="0, 0; 0.125,0.2665; 0.25,0.4; 0.375,0.465; 0.5,0.5;  0.625,0.535; 0.75,0.6; 0.875,0.7335; 1,1">
                                          <p:stCondLst>
                                            <p:cond delay="1656"/>
                                          </p:stCondLst>
                                        </p:cTn>
                                        <p:tgtEl>
                                          <p:spTgt spid="64"/>
                                        </p:tgtEl>
                                        <p:attrNameLst>
                                          <p:attrName>ppt_y</p:attrName>
                                        </p:attrNameLst>
                                      </p:cBhvr>
                                      <p:tavLst>
                                        <p:tav tm="0" fmla="#ppt_y-sin(pi*$)/81">
                                          <p:val>
                                            <p:fltVal val="0"/>
                                          </p:val>
                                        </p:tav>
                                        <p:tav tm="100000">
                                          <p:val>
                                            <p:fltVal val="1"/>
                                          </p:val>
                                        </p:tav>
                                      </p:tavLst>
                                    </p:anim>
                                    <p:animScale>
                                      <p:cBhvr>
                                        <p:cTn id="534" dur="26">
                                          <p:stCondLst>
                                            <p:cond delay="650"/>
                                          </p:stCondLst>
                                        </p:cTn>
                                        <p:tgtEl>
                                          <p:spTgt spid="64"/>
                                        </p:tgtEl>
                                      </p:cBhvr>
                                      <p:to x="100000" y="60000"/>
                                    </p:animScale>
                                    <p:animScale>
                                      <p:cBhvr>
                                        <p:cTn id="535" dur="166" decel="50000">
                                          <p:stCondLst>
                                            <p:cond delay="676"/>
                                          </p:stCondLst>
                                        </p:cTn>
                                        <p:tgtEl>
                                          <p:spTgt spid="64"/>
                                        </p:tgtEl>
                                      </p:cBhvr>
                                      <p:to x="100000" y="100000"/>
                                    </p:animScale>
                                    <p:animScale>
                                      <p:cBhvr>
                                        <p:cTn id="536" dur="26">
                                          <p:stCondLst>
                                            <p:cond delay="1312"/>
                                          </p:stCondLst>
                                        </p:cTn>
                                        <p:tgtEl>
                                          <p:spTgt spid="64"/>
                                        </p:tgtEl>
                                      </p:cBhvr>
                                      <p:to x="100000" y="80000"/>
                                    </p:animScale>
                                    <p:animScale>
                                      <p:cBhvr>
                                        <p:cTn id="537" dur="166" decel="50000">
                                          <p:stCondLst>
                                            <p:cond delay="1338"/>
                                          </p:stCondLst>
                                        </p:cTn>
                                        <p:tgtEl>
                                          <p:spTgt spid="64"/>
                                        </p:tgtEl>
                                      </p:cBhvr>
                                      <p:to x="100000" y="100000"/>
                                    </p:animScale>
                                    <p:animScale>
                                      <p:cBhvr>
                                        <p:cTn id="538" dur="26">
                                          <p:stCondLst>
                                            <p:cond delay="1642"/>
                                          </p:stCondLst>
                                        </p:cTn>
                                        <p:tgtEl>
                                          <p:spTgt spid="64"/>
                                        </p:tgtEl>
                                      </p:cBhvr>
                                      <p:to x="100000" y="90000"/>
                                    </p:animScale>
                                    <p:animScale>
                                      <p:cBhvr>
                                        <p:cTn id="539" dur="166" decel="50000">
                                          <p:stCondLst>
                                            <p:cond delay="1668"/>
                                          </p:stCondLst>
                                        </p:cTn>
                                        <p:tgtEl>
                                          <p:spTgt spid="64"/>
                                        </p:tgtEl>
                                      </p:cBhvr>
                                      <p:to x="100000" y="100000"/>
                                    </p:animScale>
                                    <p:animScale>
                                      <p:cBhvr>
                                        <p:cTn id="540" dur="26">
                                          <p:stCondLst>
                                            <p:cond delay="1808"/>
                                          </p:stCondLst>
                                        </p:cTn>
                                        <p:tgtEl>
                                          <p:spTgt spid="64"/>
                                        </p:tgtEl>
                                      </p:cBhvr>
                                      <p:to x="100000" y="95000"/>
                                    </p:animScale>
                                    <p:animScale>
                                      <p:cBhvr>
                                        <p:cTn id="541" dur="166" decel="50000">
                                          <p:stCondLst>
                                            <p:cond delay="1834"/>
                                          </p:stCondLst>
                                        </p:cTn>
                                        <p:tgtEl>
                                          <p:spTgt spid="64"/>
                                        </p:tgtEl>
                                      </p:cBhvr>
                                      <p:to x="100000" y="100000"/>
                                    </p:animScale>
                                  </p:childTnLst>
                                </p:cTn>
                              </p:par>
                              <p:par>
                                <p:cTn id="542" presetID="26" presetClass="entr" presetSubtype="0" fill="hold" grpId="0" nodeType="withEffect">
                                  <p:stCondLst>
                                    <p:cond delay="3250"/>
                                  </p:stCondLst>
                                  <p:childTnLst>
                                    <p:set>
                                      <p:cBhvr>
                                        <p:cTn id="543" dur="1" fill="hold">
                                          <p:stCondLst>
                                            <p:cond delay="0"/>
                                          </p:stCondLst>
                                        </p:cTn>
                                        <p:tgtEl>
                                          <p:spTgt spid="68"/>
                                        </p:tgtEl>
                                        <p:attrNameLst>
                                          <p:attrName>style.visibility</p:attrName>
                                        </p:attrNameLst>
                                      </p:cBhvr>
                                      <p:to>
                                        <p:strVal val="visible"/>
                                      </p:to>
                                    </p:set>
                                    <p:animEffect transition="in" filter="wipe(down)">
                                      <p:cBhvr>
                                        <p:cTn id="544" dur="580">
                                          <p:stCondLst>
                                            <p:cond delay="0"/>
                                          </p:stCondLst>
                                        </p:cTn>
                                        <p:tgtEl>
                                          <p:spTgt spid="68"/>
                                        </p:tgtEl>
                                      </p:cBhvr>
                                    </p:animEffect>
                                    <p:anim calcmode="lin" valueType="num">
                                      <p:cBhvr>
                                        <p:cTn id="545" dur="1822" tmFilter="0,0; 0.14,0.36; 0.43,0.73; 0.71,0.91; 1.0,1.0">
                                          <p:stCondLst>
                                            <p:cond delay="0"/>
                                          </p:stCondLst>
                                        </p:cTn>
                                        <p:tgtEl>
                                          <p:spTgt spid="68"/>
                                        </p:tgtEl>
                                        <p:attrNameLst>
                                          <p:attrName>ppt_x</p:attrName>
                                        </p:attrNameLst>
                                      </p:cBhvr>
                                      <p:tavLst>
                                        <p:tav tm="0">
                                          <p:val>
                                            <p:strVal val="#ppt_x-0.25"/>
                                          </p:val>
                                        </p:tav>
                                        <p:tav tm="100000">
                                          <p:val>
                                            <p:strVal val="#ppt_x"/>
                                          </p:val>
                                        </p:tav>
                                      </p:tavLst>
                                    </p:anim>
                                    <p:anim calcmode="lin" valueType="num">
                                      <p:cBhvr>
                                        <p:cTn id="546" dur="664" tmFilter="0.0,0.0; 0.25,0.07; 0.50,0.2; 0.75,0.467; 1.0,1.0">
                                          <p:stCondLst>
                                            <p:cond delay="0"/>
                                          </p:stCondLst>
                                        </p:cTn>
                                        <p:tgtEl>
                                          <p:spTgt spid="68"/>
                                        </p:tgtEl>
                                        <p:attrNameLst>
                                          <p:attrName>ppt_y</p:attrName>
                                        </p:attrNameLst>
                                      </p:cBhvr>
                                      <p:tavLst>
                                        <p:tav tm="0" fmla="#ppt_y-sin(pi*$)/3">
                                          <p:val>
                                            <p:fltVal val="0.5"/>
                                          </p:val>
                                        </p:tav>
                                        <p:tav tm="100000">
                                          <p:val>
                                            <p:fltVal val="1"/>
                                          </p:val>
                                        </p:tav>
                                      </p:tavLst>
                                    </p:anim>
                                    <p:anim calcmode="lin" valueType="num">
                                      <p:cBhvr>
                                        <p:cTn id="547" dur="664" tmFilter="0, 0; 0.125,0.2665; 0.25,0.4; 0.375,0.465; 0.5,0.5;  0.625,0.535; 0.75,0.6; 0.875,0.7335; 1,1">
                                          <p:stCondLst>
                                            <p:cond delay="664"/>
                                          </p:stCondLst>
                                        </p:cTn>
                                        <p:tgtEl>
                                          <p:spTgt spid="68"/>
                                        </p:tgtEl>
                                        <p:attrNameLst>
                                          <p:attrName>ppt_y</p:attrName>
                                        </p:attrNameLst>
                                      </p:cBhvr>
                                      <p:tavLst>
                                        <p:tav tm="0" fmla="#ppt_y-sin(pi*$)/9">
                                          <p:val>
                                            <p:fltVal val="0"/>
                                          </p:val>
                                        </p:tav>
                                        <p:tav tm="100000">
                                          <p:val>
                                            <p:fltVal val="1"/>
                                          </p:val>
                                        </p:tav>
                                      </p:tavLst>
                                    </p:anim>
                                    <p:anim calcmode="lin" valueType="num">
                                      <p:cBhvr>
                                        <p:cTn id="548" dur="332" tmFilter="0, 0; 0.125,0.2665; 0.25,0.4; 0.375,0.465; 0.5,0.5;  0.625,0.535; 0.75,0.6; 0.875,0.7335; 1,1">
                                          <p:stCondLst>
                                            <p:cond delay="1324"/>
                                          </p:stCondLst>
                                        </p:cTn>
                                        <p:tgtEl>
                                          <p:spTgt spid="68"/>
                                        </p:tgtEl>
                                        <p:attrNameLst>
                                          <p:attrName>ppt_y</p:attrName>
                                        </p:attrNameLst>
                                      </p:cBhvr>
                                      <p:tavLst>
                                        <p:tav tm="0" fmla="#ppt_y-sin(pi*$)/27">
                                          <p:val>
                                            <p:fltVal val="0"/>
                                          </p:val>
                                        </p:tav>
                                        <p:tav tm="100000">
                                          <p:val>
                                            <p:fltVal val="1"/>
                                          </p:val>
                                        </p:tav>
                                      </p:tavLst>
                                    </p:anim>
                                    <p:anim calcmode="lin" valueType="num">
                                      <p:cBhvr>
                                        <p:cTn id="549" dur="164" tmFilter="0, 0; 0.125,0.2665; 0.25,0.4; 0.375,0.465; 0.5,0.5;  0.625,0.535; 0.75,0.6; 0.875,0.7335; 1,1">
                                          <p:stCondLst>
                                            <p:cond delay="1656"/>
                                          </p:stCondLst>
                                        </p:cTn>
                                        <p:tgtEl>
                                          <p:spTgt spid="68"/>
                                        </p:tgtEl>
                                        <p:attrNameLst>
                                          <p:attrName>ppt_y</p:attrName>
                                        </p:attrNameLst>
                                      </p:cBhvr>
                                      <p:tavLst>
                                        <p:tav tm="0" fmla="#ppt_y-sin(pi*$)/81">
                                          <p:val>
                                            <p:fltVal val="0"/>
                                          </p:val>
                                        </p:tav>
                                        <p:tav tm="100000">
                                          <p:val>
                                            <p:fltVal val="1"/>
                                          </p:val>
                                        </p:tav>
                                      </p:tavLst>
                                    </p:anim>
                                    <p:animScale>
                                      <p:cBhvr>
                                        <p:cTn id="550" dur="26">
                                          <p:stCondLst>
                                            <p:cond delay="650"/>
                                          </p:stCondLst>
                                        </p:cTn>
                                        <p:tgtEl>
                                          <p:spTgt spid="68"/>
                                        </p:tgtEl>
                                      </p:cBhvr>
                                      <p:to x="100000" y="60000"/>
                                    </p:animScale>
                                    <p:animScale>
                                      <p:cBhvr>
                                        <p:cTn id="551" dur="166" decel="50000">
                                          <p:stCondLst>
                                            <p:cond delay="676"/>
                                          </p:stCondLst>
                                        </p:cTn>
                                        <p:tgtEl>
                                          <p:spTgt spid="68"/>
                                        </p:tgtEl>
                                      </p:cBhvr>
                                      <p:to x="100000" y="100000"/>
                                    </p:animScale>
                                    <p:animScale>
                                      <p:cBhvr>
                                        <p:cTn id="552" dur="26">
                                          <p:stCondLst>
                                            <p:cond delay="1312"/>
                                          </p:stCondLst>
                                        </p:cTn>
                                        <p:tgtEl>
                                          <p:spTgt spid="68"/>
                                        </p:tgtEl>
                                      </p:cBhvr>
                                      <p:to x="100000" y="80000"/>
                                    </p:animScale>
                                    <p:animScale>
                                      <p:cBhvr>
                                        <p:cTn id="553" dur="166" decel="50000">
                                          <p:stCondLst>
                                            <p:cond delay="1338"/>
                                          </p:stCondLst>
                                        </p:cTn>
                                        <p:tgtEl>
                                          <p:spTgt spid="68"/>
                                        </p:tgtEl>
                                      </p:cBhvr>
                                      <p:to x="100000" y="100000"/>
                                    </p:animScale>
                                    <p:animScale>
                                      <p:cBhvr>
                                        <p:cTn id="554" dur="26">
                                          <p:stCondLst>
                                            <p:cond delay="1642"/>
                                          </p:stCondLst>
                                        </p:cTn>
                                        <p:tgtEl>
                                          <p:spTgt spid="68"/>
                                        </p:tgtEl>
                                      </p:cBhvr>
                                      <p:to x="100000" y="90000"/>
                                    </p:animScale>
                                    <p:animScale>
                                      <p:cBhvr>
                                        <p:cTn id="555" dur="166" decel="50000">
                                          <p:stCondLst>
                                            <p:cond delay="1668"/>
                                          </p:stCondLst>
                                        </p:cTn>
                                        <p:tgtEl>
                                          <p:spTgt spid="68"/>
                                        </p:tgtEl>
                                      </p:cBhvr>
                                      <p:to x="100000" y="100000"/>
                                    </p:animScale>
                                    <p:animScale>
                                      <p:cBhvr>
                                        <p:cTn id="556" dur="26">
                                          <p:stCondLst>
                                            <p:cond delay="1808"/>
                                          </p:stCondLst>
                                        </p:cTn>
                                        <p:tgtEl>
                                          <p:spTgt spid="68"/>
                                        </p:tgtEl>
                                      </p:cBhvr>
                                      <p:to x="100000" y="95000"/>
                                    </p:animScale>
                                    <p:animScale>
                                      <p:cBhvr>
                                        <p:cTn id="557" dur="166" decel="50000">
                                          <p:stCondLst>
                                            <p:cond delay="1834"/>
                                          </p:stCondLst>
                                        </p:cTn>
                                        <p:tgtEl>
                                          <p:spTgt spid="68"/>
                                        </p:tgtEl>
                                      </p:cBhvr>
                                      <p:to x="100000" y="100000"/>
                                    </p:animScale>
                                  </p:childTnLst>
                                </p:cTn>
                              </p:par>
                            </p:childTnLst>
                          </p:cTn>
                        </p:par>
                        <p:par>
                          <p:cTn id="558" fill="hold">
                            <p:stCondLst>
                              <p:cond delay="16000"/>
                            </p:stCondLst>
                            <p:childTnLst>
                              <p:par>
                                <p:cTn id="559" presetID="42" presetClass="entr" presetSubtype="0" fill="hold" grpId="0" nodeType="afterEffect">
                                  <p:stCondLst>
                                    <p:cond delay="0"/>
                                  </p:stCondLst>
                                  <p:childTnLst>
                                    <p:set>
                                      <p:cBhvr>
                                        <p:cTn id="560" dur="1" fill="hold">
                                          <p:stCondLst>
                                            <p:cond delay="0"/>
                                          </p:stCondLst>
                                        </p:cTn>
                                        <p:tgtEl>
                                          <p:spTgt spid="78"/>
                                        </p:tgtEl>
                                        <p:attrNameLst>
                                          <p:attrName>style.visibility</p:attrName>
                                        </p:attrNameLst>
                                      </p:cBhvr>
                                      <p:to>
                                        <p:strVal val="visible"/>
                                      </p:to>
                                    </p:set>
                                    <p:animEffect transition="in" filter="fade">
                                      <p:cBhvr>
                                        <p:cTn id="561" dur="1000"/>
                                        <p:tgtEl>
                                          <p:spTgt spid="78"/>
                                        </p:tgtEl>
                                      </p:cBhvr>
                                    </p:animEffect>
                                    <p:anim calcmode="lin" valueType="num">
                                      <p:cBhvr>
                                        <p:cTn id="562" dur="1000" fill="hold"/>
                                        <p:tgtEl>
                                          <p:spTgt spid="78"/>
                                        </p:tgtEl>
                                        <p:attrNameLst>
                                          <p:attrName>ppt_x</p:attrName>
                                        </p:attrNameLst>
                                      </p:cBhvr>
                                      <p:tavLst>
                                        <p:tav tm="0">
                                          <p:val>
                                            <p:strVal val="#ppt_x"/>
                                          </p:val>
                                        </p:tav>
                                        <p:tav tm="100000">
                                          <p:val>
                                            <p:strVal val="#ppt_x"/>
                                          </p:val>
                                        </p:tav>
                                      </p:tavLst>
                                    </p:anim>
                                    <p:anim calcmode="lin" valueType="num">
                                      <p:cBhvr>
                                        <p:cTn id="563" dur="1000" fill="hold"/>
                                        <p:tgtEl>
                                          <p:spTgt spid="78"/>
                                        </p:tgtEl>
                                        <p:attrNameLst>
                                          <p:attrName>ppt_y</p:attrName>
                                        </p:attrNameLst>
                                      </p:cBhvr>
                                      <p:tavLst>
                                        <p:tav tm="0">
                                          <p:val>
                                            <p:strVal val="#ppt_y+.1"/>
                                          </p:val>
                                        </p:tav>
                                        <p:tav tm="100000">
                                          <p:val>
                                            <p:strVal val="#ppt_y"/>
                                          </p:val>
                                        </p:tav>
                                      </p:tavLst>
                                    </p:anim>
                                  </p:childTnLst>
                                </p:cTn>
                              </p:par>
                            </p:childTnLst>
                          </p:cTn>
                        </p:par>
                        <p:par>
                          <p:cTn id="564" fill="hold">
                            <p:stCondLst>
                              <p:cond delay="17000"/>
                            </p:stCondLst>
                            <p:childTnLst>
                              <p:par>
                                <p:cTn id="565" presetID="42" presetClass="entr" presetSubtype="0" fill="hold" grpId="0" nodeType="afterEffect">
                                  <p:stCondLst>
                                    <p:cond delay="0"/>
                                  </p:stCondLst>
                                  <p:childTnLst>
                                    <p:set>
                                      <p:cBhvr>
                                        <p:cTn id="566" dur="1" fill="hold">
                                          <p:stCondLst>
                                            <p:cond delay="0"/>
                                          </p:stCondLst>
                                        </p:cTn>
                                        <p:tgtEl>
                                          <p:spTgt spid="76"/>
                                        </p:tgtEl>
                                        <p:attrNameLst>
                                          <p:attrName>style.visibility</p:attrName>
                                        </p:attrNameLst>
                                      </p:cBhvr>
                                      <p:to>
                                        <p:strVal val="visible"/>
                                      </p:to>
                                    </p:set>
                                    <p:animEffect transition="in" filter="fade">
                                      <p:cBhvr>
                                        <p:cTn id="567" dur="1000"/>
                                        <p:tgtEl>
                                          <p:spTgt spid="76"/>
                                        </p:tgtEl>
                                      </p:cBhvr>
                                    </p:animEffect>
                                    <p:anim calcmode="lin" valueType="num">
                                      <p:cBhvr>
                                        <p:cTn id="568" dur="1000" fill="hold"/>
                                        <p:tgtEl>
                                          <p:spTgt spid="76"/>
                                        </p:tgtEl>
                                        <p:attrNameLst>
                                          <p:attrName>ppt_x</p:attrName>
                                        </p:attrNameLst>
                                      </p:cBhvr>
                                      <p:tavLst>
                                        <p:tav tm="0">
                                          <p:val>
                                            <p:strVal val="#ppt_x"/>
                                          </p:val>
                                        </p:tav>
                                        <p:tav tm="100000">
                                          <p:val>
                                            <p:strVal val="#ppt_x"/>
                                          </p:val>
                                        </p:tav>
                                      </p:tavLst>
                                    </p:anim>
                                    <p:anim calcmode="lin" valueType="num">
                                      <p:cBhvr>
                                        <p:cTn id="569" dur="1000" fill="hold"/>
                                        <p:tgtEl>
                                          <p:spTgt spid="76"/>
                                        </p:tgtEl>
                                        <p:attrNameLst>
                                          <p:attrName>ppt_y</p:attrName>
                                        </p:attrNameLst>
                                      </p:cBhvr>
                                      <p:tavLst>
                                        <p:tav tm="0">
                                          <p:val>
                                            <p:strVal val="#ppt_y+.1"/>
                                          </p:val>
                                        </p:tav>
                                        <p:tav tm="100000">
                                          <p:val>
                                            <p:strVal val="#ppt_y"/>
                                          </p:val>
                                        </p:tav>
                                      </p:tavLst>
                                    </p:anim>
                                  </p:childTnLst>
                                </p:cTn>
                              </p:par>
                            </p:childTnLst>
                          </p:cTn>
                        </p:par>
                        <p:par>
                          <p:cTn id="570" fill="hold">
                            <p:stCondLst>
                              <p:cond delay="18000"/>
                            </p:stCondLst>
                            <p:childTnLst>
                              <p:par>
                                <p:cTn id="571" presetID="53" presetClass="entr" presetSubtype="16" fill="hold" nodeType="afterEffect">
                                  <p:stCondLst>
                                    <p:cond delay="0"/>
                                  </p:stCondLst>
                                  <p:childTnLst>
                                    <p:set>
                                      <p:cBhvr>
                                        <p:cTn id="572" dur="1" fill="hold">
                                          <p:stCondLst>
                                            <p:cond delay="0"/>
                                          </p:stCondLst>
                                        </p:cTn>
                                        <p:tgtEl>
                                          <p:spTgt spid="79"/>
                                        </p:tgtEl>
                                        <p:attrNameLst>
                                          <p:attrName>style.visibility</p:attrName>
                                        </p:attrNameLst>
                                      </p:cBhvr>
                                      <p:to>
                                        <p:strVal val="visible"/>
                                      </p:to>
                                    </p:set>
                                    <p:anim calcmode="lin" valueType="num">
                                      <p:cBhvr>
                                        <p:cTn id="573" dur="500" fill="hold"/>
                                        <p:tgtEl>
                                          <p:spTgt spid="79"/>
                                        </p:tgtEl>
                                        <p:attrNameLst>
                                          <p:attrName>ppt_w</p:attrName>
                                        </p:attrNameLst>
                                      </p:cBhvr>
                                      <p:tavLst>
                                        <p:tav tm="0">
                                          <p:val>
                                            <p:fltVal val="0"/>
                                          </p:val>
                                        </p:tav>
                                        <p:tav tm="100000">
                                          <p:val>
                                            <p:strVal val="#ppt_w"/>
                                          </p:val>
                                        </p:tav>
                                      </p:tavLst>
                                    </p:anim>
                                    <p:anim calcmode="lin" valueType="num">
                                      <p:cBhvr>
                                        <p:cTn id="574" dur="500" fill="hold"/>
                                        <p:tgtEl>
                                          <p:spTgt spid="79"/>
                                        </p:tgtEl>
                                        <p:attrNameLst>
                                          <p:attrName>ppt_h</p:attrName>
                                        </p:attrNameLst>
                                      </p:cBhvr>
                                      <p:tavLst>
                                        <p:tav tm="0">
                                          <p:val>
                                            <p:fltVal val="0"/>
                                          </p:val>
                                        </p:tav>
                                        <p:tav tm="100000">
                                          <p:val>
                                            <p:strVal val="#ppt_h"/>
                                          </p:val>
                                        </p:tav>
                                      </p:tavLst>
                                    </p:anim>
                                    <p:animEffect transition="in" filter="fade">
                                      <p:cBhvr>
                                        <p:cTn id="575" dur="500"/>
                                        <p:tgtEl>
                                          <p:spTgt spid="79"/>
                                        </p:tgtEl>
                                      </p:cBhvr>
                                    </p:animEffect>
                                  </p:childTnLst>
                                </p:cTn>
                              </p:par>
                            </p:childTnLst>
                          </p:cTn>
                        </p:par>
                        <p:par>
                          <p:cTn id="576" fill="hold">
                            <p:stCondLst>
                              <p:cond delay="18500"/>
                            </p:stCondLst>
                            <p:childTnLst>
                              <p:par>
                                <p:cTn id="577" presetID="42" presetClass="entr" presetSubtype="0" fill="hold" grpId="0" nodeType="afterEffect">
                                  <p:stCondLst>
                                    <p:cond delay="0"/>
                                  </p:stCondLst>
                                  <p:childTnLst>
                                    <p:set>
                                      <p:cBhvr>
                                        <p:cTn id="578" dur="1" fill="hold">
                                          <p:stCondLst>
                                            <p:cond delay="0"/>
                                          </p:stCondLst>
                                        </p:cTn>
                                        <p:tgtEl>
                                          <p:spTgt spid="102"/>
                                        </p:tgtEl>
                                        <p:attrNameLst>
                                          <p:attrName>style.visibility</p:attrName>
                                        </p:attrNameLst>
                                      </p:cBhvr>
                                      <p:to>
                                        <p:strVal val="visible"/>
                                      </p:to>
                                    </p:set>
                                    <p:animEffect transition="in" filter="fade">
                                      <p:cBhvr>
                                        <p:cTn id="579" dur="1000"/>
                                        <p:tgtEl>
                                          <p:spTgt spid="102"/>
                                        </p:tgtEl>
                                      </p:cBhvr>
                                    </p:animEffect>
                                    <p:anim calcmode="lin" valueType="num">
                                      <p:cBhvr>
                                        <p:cTn id="580" dur="1000" fill="hold"/>
                                        <p:tgtEl>
                                          <p:spTgt spid="102"/>
                                        </p:tgtEl>
                                        <p:attrNameLst>
                                          <p:attrName>ppt_x</p:attrName>
                                        </p:attrNameLst>
                                      </p:cBhvr>
                                      <p:tavLst>
                                        <p:tav tm="0">
                                          <p:val>
                                            <p:strVal val="#ppt_x"/>
                                          </p:val>
                                        </p:tav>
                                        <p:tav tm="100000">
                                          <p:val>
                                            <p:strVal val="#ppt_x"/>
                                          </p:val>
                                        </p:tav>
                                      </p:tavLst>
                                    </p:anim>
                                    <p:anim calcmode="lin" valueType="num">
                                      <p:cBhvr>
                                        <p:cTn id="581" dur="1000" fill="hold"/>
                                        <p:tgtEl>
                                          <p:spTgt spid="102"/>
                                        </p:tgtEl>
                                        <p:attrNameLst>
                                          <p:attrName>ppt_y</p:attrName>
                                        </p:attrNameLst>
                                      </p:cBhvr>
                                      <p:tavLst>
                                        <p:tav tm="0">
                                          <p:val>
                                            <p:strVal val="#ppt_y+.1"/>
                                          </p:val>
                                        </p:tav>
                                        <p:tav tm="100000">
                                          <p:val>
                                            <p:strVal val="#ppt_y"/>
                                          </p:val>
                                        </p:tav>
                                      </p:tavLst>
                                    </p:anim>
                                  </p:childTnLst>
                                </p:cTn>
                              </p:par>
                            </p:childTnLst>
                          </p:cTn>
                        </p:par>
                        <p:par>
                          <p:cTn id="582" fill="hold">
                            <p:stCondLst>
                              <p:cond delay="19500"/>
                            </p:stCondLst>
                            <p:childTnLst>
                              <p:par>
                                <p:cTn id="583" presetID="26" presetClass="entr" presetSubtype="0" fill="hold" grpId="0" nodeType="afterEffect">
                                  <p:stCondLst>
                                    <p:cond delay="0"/>
                                  </p:stCondLst>
                                  <p:childTnLst>
                                    <p:set>
                                      <p:cBhvr>
                                        <p:cTn id="584" dur="1" fill="hold">
                                          <p:stCondLst>
                                            <p:cond delay="0"/>
                                          </p:stCondLst>
                                        </p:cTn>
                                        <p:tgtEl>
                                          <p:spTgt spid="82"/>
                                        </p:tgtEl>
                                        <p:attrNameLst>
                                          <p:attrName>style.visibility</p:attrName>
                                        </p:attrNameLst>
                                      </p:cBhvr>
                                      <p:to>
                                        <p:strVal val="visible"/>
                                      </p:to>
                                    </p:set>
                                    <p:animEffect transition="in" filter="wipe(down)">
                                      <p:cBhvr>
                                        <p:cTn id="585" dur="580">
                                          <p:stCondLst>
                                            <p:cond delay="0"/>
                                          </p:stCondLst>
                                        </p:cTn>
                                        <p:tgtEl>
                                          <p:spTgt spid="82"/>
                                        </p:tgtEl>
                                      </p:cBhvr>
                                    </p:animEffect>
                                    <p:anim calcmode="lin" valueType="num">
                                      <p:cBhvr>
                                        <p:cTn id="586" dur="1822" tmFilter="0,0; 0.14,0.36; 0.43,0.73; 0.71,0.91; 1.0,1.0">
                                          <p:stCondLst>
                                            <p:cond delay="0"/>
                                          </p:stCondLst>
                                        </p:cTn>
                                        <p:tgtEl>
                                          <p:spTgt spid="82"/>
                                        </p:tgtEl>
                                        <p:attrNameLst>
                                          <p:attrName>ppt_x</p:attrName>
                                        </p:attrNameLst>
                                      </p:cBhvr>
                                      <p:tavLst>
                                        <p:tav tm="0">
                                          <p:val>
                                            <p:strVal val="#ppt_x-0.25"/>
                                          </p:val>
                                        </p:tav>
                                        <p:tav tm="100000">
                                          <p:val>
                                            <p:strVal val="#ppt_x"/>
                                          </p:val>
                                        </p:tav>
                                      </p:tavLst>
                                    </p:anim>
                                    <p:anim calcmode="lin" valueType="num">
                                      <p:cBhvr>
                                        <p:cTn id="587" dur="664" tmFilter="0.0,0.0; 0.25,0.07; 0.50,0.2; 0.75,0.467; 1.0,1.0">
                                          <p:stCondLst>
                                            <p:cond delay="0"/>
                                          </p:stCondLst>
                                        </p:cTn>
                                        <p:tgtEl>
                                          <p:spTgt spid="82"/>
                                        </p:tgtEl>
                                        <p:attrNameLst>
                                          <p:attrName>ppt_y</p:attrName>
                                        </p:attrNameLst>
                                      </p:cBhvr>
                                      <p:tavLst>
                                        <p:tav tm="0" fmla="#ppt_y-sin(pi*$)/3">
                                          <p:val>
                                            <p:fltVal val="0.5"/>
                                          </p:val>
                                        </p:tav>
                                        <p:tav tm="100000">
                                          <p:val>
                                            <p:fltVal val="1"/>
                                          </p:val>
                                        </p:tav>
                                      </p:tavLst>
                                    </p:anim>
                                    <p:anim calcmode="lin" valueType="num">
                                      <p:cBhvr>
                                        <p:cTn id="588" dur="664" tmFilter="0, 0; 0.125,0.2665; 0.25,0.4; 0.375,0.465; 0.5,0.5;  0.625,0.535; 0.75,0.6; 0.875,0.7335; 1,1">
                                          <p:stCondLst>
                                            <p:cond delay="664"/>
                                          </p:stCondLst>
                                        </p:cTn>
                                        <p:tgtEl>
                                          <p:spTgt spid="82"/>
                                        </p:tgtEl>
                                        <p:attrNameLst>
                                          <p:attrName>ppt_y</p:attrName>
                                        </p:attrNameLst>
                                      </p:cBhvr>
                                      <p:tavLst>
                                        <p:tav tm="0" fmla="#ppt_y-sin(pi*$)/9">
                                          <p:val>
                                            <p:fltVal val="0"/>
                                          </p:val>
                                        </p:tav>
                                        <p:tav tm="100000">
                                          <p:val>
                                            <p:fltVal val="1"/>
                                          </p:val>
                                        </p:tav>
                                      </p:tavLst>
                                    </p:anim>
                                    <p:anim calcmode="lin" valueType="num">
                                      <p:cBhvr>
                                        <p:cTn id="589" dur="332" tmFilter="0, 0; 0.125,0.2665; 0.25,0.4; 0.375,0.465; 0.5,0.5;  0.625,0.535; 0.75,0.6; 0.875,0.7335; 1,1">
                                          <p:stCondLst>
                                            <p:cond delay="1324"/>
                                          </p:stCondLst>
                                        </p:cTn>
                                        <p:tgtEl>
                                          <p:spTgt spid="82"/>
                                        </p:tgtEl>
                                        <p:attrNameLst>
                                          <p:attrName>ppt_y</p:attrName>
                                        </p:attrNameLst>
                                      </p:cBhvr>
                                      <p:tavLst>
                                        <p:tav tm="0" fmla="#ppt_y-sin(pi*$)/27">
                                          <p:val>
                                            <p:fltVal val="0"/>
                                          </p:val>
                                        </p:tav>
                                        <p:tav tm="100000">
                                          <p:val>
                                            <p:fltVal val="1"/>
                                          </p:val>
                                        </p:tav>
                                      </p:tavLst>
                                    </p:anim>
                                    <p:anim calcmode="lin" valueType="num">
                                      <p:cBhvr>
                                        <p:cTn id="590" dur="164" tmFilter="0, 0; 0.125,0.2665; 0.25,0.4; 0.375,0.465; 0.5,0.5;  0.625,0.535; 0.75,0.6; 0.875,0.7335; 1,1">
                                          <p:stCondLst>
                                            <p:cond delay="1656"/>
                                          </p:stCondLst>
                                        </p:cTn>
                                        <p:tgtEl>
                                          <p:spTgt spid="82"/>
                                        </p:tgtEl>
                                        <p:attrNameLst>
                                          <p:attrName>ppt_y</p:attrName>
                                        </p:attrNameLst>
                                      </p:cBhvr>
                                      <p:tavLst>
                                        <p:tav tm="0" fmla="#ppt_y-sin(pi*$)/81">
                                          <p:val>
                                            <p:fltVal val="0"/>
                                          </p:val>
                                        </p:tav>
                                        <p:tav tm="100000">
                                          <p:val>
                                            <p:fltVal val="1"/>
                                          </p:val>
                                        </p:tav>
                                      </p:tavLst>
                                    </p:anim>
                                    <p:animScale>
                                      <p:cBhvr>
                                        <p:cTn id="591" dur="26">
                                          <p:stCondLst>
                                            <p:cond delay="650"/>
                                          </p:stCondLst>
                                        </p:cTn>
                                        <p:tgtEl>
                                          <p:spTgt spid="82"/>
                                        </p:tgtEl>
                                      </p:cBhvr>
                                      <p:to x="100000" y="60000"/>
                                    </p:animScale>
                                    <p:animScale>
                                      <p:cBhvr>
                                        <p:cTn id="592" dur="166" decel="50000">
                                          <p:stCondLst>
                                            <p:cond delay="676"/>
                                          </p:stCondLst>
                                        </p:cTn>
                                        <p:tgtEl>
                                          <p:spTgt spid="82"/>
                                        </p:tgtEl>
                                      </p:cBhvr>
                                      <p:to x="100000" y="100000"/>
                                    </p:animScale>
                                    <p:animScale>
                                      <p:cBhvr>
                                        <p:cTn id="593" dur="26">
                                          <p:stCondLst>
                                            <p:cond delay="1312"/>
                                          </p:stCondLst>
                                        </p:cTn>
                                        <p:tgtEl>
                                          <p:spTgt spid="82"/>
                                        </p:tgtEl>
                                      </p:cBhvr>
                                      <p:to x="100000" y="80000"/>
                                    </p:animScale>
                                    <p:animScale>
                                      <p:cBhvr>
                                        <p:cTn id="594" dur="166" decel="50000">
                                          <p:stCondLst>
                                            <p:cond delay="1338"/>
                                          </p:stCondLst>
                                        </p:cTn>
                                        <p:tgtEl>
                                          <p:spTgt spid="82"/>
                                        </p:tgtEl>
                                      </p:cBhvr>
                                      <p:to x="100000" y="100000"/>
                                    </p:animScale>
                                    <p:animScale>
                                      <p:cBhvr>
                                        <p:cTn id="595" dur="26">
                                          <p:stCondLst>
                                            <p:cond delay="1642"/>
                                          </p:stCondLst>
                                        </p:cTn>
                                        <p:tgtEl>
                                          <p:spTgt spid="82"/>
                                        </p:tgtEl>
                                      </p:cBhvr>
                                      <p:to x="100000" y="90000"/>
                                    </p:animScale>
                                    <p:animScale>
                                      <p:cBhvr>
                                        <p:cTn id="596" dur="166" decel="50000">
                                          <p:stCondLst>
                                            <p:cond delay="1668"/>
                                          </p:stCondLst>
                                        </p:cTn>
                                        <p:tgtEl>
                                          <p:spTgt spid="82"/>
                                        </p:tgtEl>
                                      </p:cBhvr>
                                      <p:to x="100000" y="100000"/>
                                    </p:animScale>
                                    <p:animScale>
                                      <p:cBhvr>
                                        <p:cTn id="597" dur="26">
                                          <p:stCondLst>
                                            <p:cond delay="1808"/>
                                          </p:stCondLst>
                                        </p:cTn>
                                        <p:tgtEl>
                                          <p:spTgt spid="82"/>
                                        </p:tgtEl>
                                      </p:cBhvr>
                                      <p:to x="100000" y="95000"/>
                                    </p:animScale>
                                    <p:animScale>
                                      <p:cBhvr>
                                        <p:cTn id="598" dur="166" decel="50000">
                                          <p:stCondLst>
                                            <p:cond delay="1834"/>
                                          </p:stCondLst>
                                        </p:cTn>
                                        <p:tgtEl>
                                          <p:spTgt spid="82"/>
                                        </p:tgtEl>
                                      </p:cBhvr>
                                      <p:to x="100000" y="100000"/>
                                    </p:animScale>
                                  </p:childTnLst>
                                </p:cTn>
                              </p:par>
                              <p:par>
                                <p:cTn id="599" presetID="26" presetClass="entr" presetSubtype="0" fill="hold" grpId="0" nodeType="withEffect">
                                  <p:stCondLst>
                                    <p:cond delay="250"/>
                                  </p:stCondLst>
                                  <p:childTnLst>
                                    <p:set>
                                      <p:cBhvr>
                                        <p:cTn id="600" dur="1" fill="hold">
                                          <p:stCondLst>
                                            <p:cond delay="0"/>
                                          </p:stCondLst>
                                        </p:cTn>
                                        <p:tgtEl>
                                          <p:spTgt spid="95"/>
                                        </p:tgtEl>
                                        <p:attrNameLst>
                                          <p:attrName>style.visibility</p:attrName>
                                        </p:attrNameLst>
                                      </p:cBhvr>
                                      <p:to>
                                        <p:strVal val="visible"/>
                                      </p:to>
                                    </p:set>
                                    <p:animEffect transition="in" filter="wipe(down)">
                                      <p:cBhvr>
                                        <p:cTn id="601" dur="580">
                                          <p:stCondLst>
                                            <p:cond delay="0"/>
                                          </p:stCondLst>
                                        </p:cTn>
                                        <p:tgtEl>
                                          <p:spTgt spid="95"/>
                                        </p:tgtEl>
                                      </p:cBhvr>
                                    </p:animEffect>
                                    <p:anim calcmode="lin" valueType="num">
                                      <p:cBhvr>
                                        <p:cTn id="602" dur="1822" tmFilter="0,0; 0.14,0.36; 0.43,0.73; 0.71,0.91; 1.0,1.0">
                                          <p:stCondLst>
                                            <p:cond delay="0"/>
                                          </p:stCondLst>
                                        </p:cTn>
                                        <p:tgtEl>
                                          <p:spTgt spid="95"/>
                                        </p:tgtEl>
                                        <p:attrNameLst>
                                          <p:attrName>ppt_x</p:attrName>
                                        </p:attrNameLst>
                                      </p:cBhvr>
                                      <p:tavLst>
                                        <p:tav tm="0">
                                          <p:val>
                                            <p:strVal val="#ppt_x-0.25"/>
                                          </p:val>
                                        </p:tav>
                                        <p:tav tm="100000">
                                          <p:val>
                                            <p:strVal val="#ppt_x"/>
                                          </p:val>
                                        </p:tav>
                                      </p:tavLst>
                                    </p:anim>
                                    <p:anim calcmode="lin" valueType="num">
                                      <p:cBhvr>
                                        <p:cTn id="603" dur="664" tmFilter="0.0,0.0; 0.25,0.07; 0.50,0.2; 0.75,0.467; 1.0,1.0">
                                          <p:stCondLst>
                                            <p:cond delay="0"/>
                                          </p:stCondLst>
                                        </p:cTn>
                                        <p:tgtEl>
                                          <p:spTgt spid="95"/>
                                        </p:tgtEl>
                                        <p:attrNameLst>
                                          <p:attrName>ppt_y</p:attrName>
                                        </p:attrNameLst>
                                      </p:cBhvr>
                                      <p:tavLst>
                                        <p:tav tm="0" fmla="#ppt_y-sin(pi*$)/3">
                                          <p:val>
                                            <p:fltVal val="0.5"/>
                                          </p:val>
                                        </p:tav>
                                        <p:tav tm="100000">
                                          <p:val>
                                            <p:fltVal val="1"/>
                                          </p:val>
                                        </p:tav>
                                      </p:tavLst>
                                    </p:anim>
                                    <p:anim calcmode="lin" valueType="num">
                                      <p:cBhvr>
                                        <p:cTn id="604" dur="664" tmFilter="0, 0; 0.125,0.2665; 0.25,0.4; 0.375,0.465; 0.5,0.5;  0.625,0.535; 0.75,0.6; 0.875,0.7335; 1,1">
                                          <p:stCondLst>
                                            <p:cond delay="664"/>
                                          </p:stCondLst>
                                        </p:cTn>
                                        <p:tgtEl>
                                          <p:spTgt spid="95"/>
                                        </p:tgtEl>
                                        <p:attrNameLst>
                                          <p:attrName>ppt_y</p:attrName>
                                        </p:attrNameLst>
                                      </p:cBhvr>
                                      <p:tavLst>
                                        <p:tav tm="0" fmla="#ppt_y-sin(pi*$)/9">
                                          <p:val>
                                            <p:fltVal val="0"/>
                                          </p:val>
                                        </p:tav>
                                        <p:tav tm="100000">
                                          <p:val>
                                            <p:fltVal val="1"/>
                                          </p:val>
                                        </p:tav>
                                      </p:tavLst>
                                    </p:anim>
                                    <p:anim calcmode="lin" valueType="num">
                                      <p:cBhvr>
                                        <p:cTn id="605" dur="332" tmFilter="0, 0; 0.125,0.2665; 0.25,0.4; 0.375,0.465; 0.5,0.5;  0.625,0.535; 0.75,0.6; 0.875,0.7335; 1,1">
                                          <p:stCondLst>
                                            <p:cond delay="1324"/>
                                          </p:stCondLst>
                                        </p:cTn>
                                        <p:tgtEl>
                                          <p:spTgt spid="95"/>
                                        </p:tgtEl>
                                        <p:attrNameLst>
                                          <p:attrName>ppt_y</p:attrName>
                                        </p:attrNameLst>
                                      </p:cBhvr>
                                      <p:tavLst>
                                        <p:tav tm="0" fmla="#ppt_y-sin(pi*$)/27">
                                          <p:val>
                                            <p:fltVal val="0"/>
                                          </p:val>
                                        </p:tav>
                                        <p:tav tm="100000">
                                          <p:val>
                                            <p:fltVal val="1"/>
                                          </p:val>
                                        </p:tav>
                                      </p:tavLst>
                                    </p:anim>
                                    <p:anim calcmode="lin" valueType="num">
                                      <p:cBhvr>
                                        <p:cTn id="606" dur="164" tmFilter="0, 0; 0.125,0.2665; 0.25,0.4; 0.375,0.465; 0.5,0.5;  0.625,0.535; 0.75,0.6; 0.875,0.7335; 1,1">
                                          <p:stCondLst>
                                            <p:cond delay="1656"/>
                                          </p:stCondLst>
                                        </p:cTn>
                                        <p:tgtEl>
                                          <p:spTgt spid="95"/>
                                        </p:tgtEl>
                                        <p:attrNameLst>
                                          <p:attrName>ppt_y</p:attrName>
                                        </p:attrNameLst>
                                      </p:cBhvr>
                                      <p:tavLst>
                                        <p:tav tm="0" fmla="#ppt_y-sin(pi*$)/81">
                                          <p:val>
                                            <p:fltVal val="0"/>
                                          </p:val>
                                        </p:tav>
                                        <p:tav tm="100000">
                                          <p:val>
                                            <p:fltVal val="1"/>
                                          </p:val>
                                        </p:tav>
                                      </p:tavLst>
                                    </p:anim>
                                    <p:animScale>
                                      <p:cBhvr>
                                        <p:cTn id="607" dur="26">
                                          <p:stCondLst>
                                            <p:cond delay="650"/>
                                          </p:stCondLst>
                                        </p:cTn>
                                        <p:tgtEl>
                                          <p:spTgt spid="95"/>
                                        </p:tgtEl>
                                      </p:cBhvr>
                                      <p:to x="100000" y="60000"/>
                                    </p:animScale>
                                    <p:animScale>
                                      <p:cBhvr>
                                        <p:cTn id="608" dur="166" decel="50000">
                                          <p:stCondLst>
                                            <p:cond delay="676"/>
                                          </p:stCondLst>
                                        </p:cTn>
                                        <p:tgtEl>
                                          <p:spTgt spid="95"/>
                                        </p:tgtEl>
                                      </p:cBhvr>
                                      <p:to x="100000" y="100000"/>
                                    </p:animScale>
                                    <p:animScale>
                                      <p:cBhvr>
                                        <p:cTn id="609" dur="26">
                                          <p:stCondLst>
                                            <p:cond delay="1312"/>
                                          </p:stCondLst>
                                        </p:cTn>
                                        <p:tgtEl>
                                          <p:spTgt spid="95"/>
                                        </p:tgtEl>
                                      </p:cBhvr>
                                      <p:to x="100000" y="80000"/>
                                    </p:animScale>
                                    <p:animScale>
                                      <p:cBhvr>
                                        <p:cTn id="610" dur="166" decel="50000">
                                          <p:stCondLst>
                                            <p:cond delay="1338"/>
                                          </p:stCondLst>
                                        </p:cTn>
                                        <p:tgtEl>
                                          <p:spTgt spid="95"/>
                                        </p:tgtEl>
                                      </p:cBhvr>
                                      <p:to x="100000" y="100000"/>
                                    </p:animScale>
                                    <p:animScale>
                                      <p:cBhvr>
                                        <p:cTn id="611" dur="26">
                                          <p:stCondLst>
                                            <p:cond delay="1642"/>
                                          </p:stCondLst>
                                        </p:cTn>
                                        <p:tgtEl>
                                          <p:spTgt spid="95"/>
                                        </p:tgtEl>
                                      </p:cBhvr>
                                      <p:to x="100000" y="90000"/>
                                    </p:animScale>
                                    <p:animScale>
                                      <p:cBhvr>
                                        <p:cTn id="612" dur="166" decel="50000">
                                          <p:stCondLst>
                                            <p:cond delay="1668"/>
                                          </p:stCondLst>
                                        </p:cTn>
                                        <p:tgtEl>
                                          <p:spTgt spid="95"/>
                                        </p:tgtEl>
                                      </p:cBhvr>
                                      <p:to x="100000" y="100000"/>
                                    </p:animScale>
                                    <p:animScale>
                                      <p:cBhvr>
                                        <p:cTn id="613" dur="26">
                                          <p:stCondLst>
                                            <p:cond delay="1808"/>
                                          </p:stCondLst>
                                        </p:cTn>
                                        <p:tgtEl>
                                          <p:spTgt spid="95"/>
                                        </p:tgtEl>
                                      </p:cBhvr>
                                      <p:to x="100000" y="95000"/>
                                    </p:animScale>
                                    <p:animScale>
                                      <p:cBhvr>
                                        <p:cTn id="614" dur="166" decel="50000">
                                          <p:stCondLst>
                                            <p:cond delay="1834"/>
                                          </p:stCondLst>
                                        </p:cTn>
                                        <p:tgtEl>
                                          <p:spTgt spid="95"/>
                                        </p:tgtEl>
                                      </p:cBhvr>
                                      <p:to x="100000" y="100000"/>
                                    </p:animScale>
                                  </p:childTnLst>
                                </p:cTn>
                              </p:par>
                              <p:par>
                                <p:cTn id="615" presetID="26" presetClass="entr" presetSubtype="0" fill="hold" grpId="0" nodeType="withEffect">
                                  <p:stCondLst>
                                    <p:cond delay="500"/>
                                  </p:stCondLst>
                                  <p:childTnLst>
                                    <p:set>
                                      <p:cBhvr>
                                        <p:cTn id="616" dur="1" fill="hold">
                                          <p:stCondLst>
                                            <p:cond delay="0"/>
                                          </p:stCondLst>
                                        </p:cTn>
                                        <p:tgtEl>
                                          <p:spTgt spid="87"/>
                                        </p:tgtEl>
                                        <p:attrNameLst>
                                          <p:attrName>style.visibility</p:attrName>
                                        </p:attrNameLst>
                                      </p:cBhvr>
                                      <p:to>
                                        <p:strVal val="visible"/>
                                      </p:to>
                                    </p:set>
                                    <p:animEffect transition="in" filter="wipe(down)">
                                      <p:cBhvr>
                                        <p:cTn id="617" dur="580">
                                          <p:stCondLst>
                                            <p:cond delay="0"/>
                                          </p:stCondLst>
                                        </p:cTn>
                                        <p:tgtEl>
                                          <p:spTgt spid="87"/>
                                        </p:tgtEl>
                                      </p:cBhvr>
                                    </p:animEffect>
                                    <p:anim calcmode="lin" valueType="num">
                                      <p:cBhvr>
                                        <p:cTn id="618" dur="1822" tmFilter="0,0; 0.14,0.36; 0.43,0.73; 0.71,0.91; 1.0,1.0">
                                          <p:stCondLst>
                                            <p:cond delay="0"/>
                                          </p:stCondLst>
                                        </p:cTn>
                                        <p:tgtEl>
                                          <p:spTgt spid="87"/>
                                        </p:tgtEl>
                                        <p:attrNameLst>
                                          <p:attrName>ppt_x</p:attrName>
                                        </p:attrNameLst>
                                      </p:cBhvr>
                                      <p:tavLst>
                                        <p:tav tm="0">
                                          <p:val>
                                            <p:strVal val="#ppt_x-0.25"/>
                                          </p:val>
                                        </p:tav>
                                        <p:tav tm="100000">
                                          <p:val>
                                            <p:strVal val="#ppt_x"/>
                                          </p:val>
                                        </p:tav>
                                      </p:tavLst>
                                    </p:anim>
                                    <p:anim calcmode="lin" valueType="num">
                                      <p:cBhvr>
                                        <p:cTn id="619" dur="664" tmFilter="0.0,0.0; 0.25,0.07; 0.50,0.2; 0.75,0.467; 1.0,1.0">
                                          <p:stCondLst>
                                            <p:cond delay="0"/>
                                          </p:stCondLst>
                                        </p:cTn>
                                        <p:tgtEl>
                                          <p:spTgt spid="87"/>
                                        </p:tgtEl>
                                        <p:attrNameLst>
                                          <p:attrName>ppt_y</p:attrName>
                                        </p:attrNameLst>
                                      </p:cBhvr>
                                      <p:tavLst>
                                        <p:tav tm="0" fmla="#ppt_y-sin(pi*$)/3">
                                          <p:val>
                                            <p:fltVal val="0.5"/>
                                          </p:val>
                                        </p:tav>
                                        <p:tav tm="100000">
                                          <p:val>
                                            <p:fltVal val="1"/>
                                          </p:val>
                                        </p:tav>
                                      </p:tavLst>
                                    </p:anim>
                                    <p:anim calcmode="lin" valueType="num">
                                      <p:cBhvr>
                                        <p:cTn id="620" dur="664" tmFilter="0, 0; 0.125,0.2665; 0.25,0.4; 0.375,0.465; 0.5,0.5;  0.625,0.535; 0.75,0.6; 0.875,0.7335; 1,1">
                                          <p:stCondLst>
                                            <p:cond delay="664"/>
                                          </p:stCondLst>
                                        </p:cTn>
                                        <p:tgtEl>
                                          <p:spTgt spid="87"/>
                                        </p:tgtEl>
                                        <p:attrNameLst>
                                          <p:attrName>ppt_y</p:attrName>
                                        </p:attrNameLst>
                                      </p:cBhvr>
                                      <p:tavLst>
                                        <p:tav tm="0" fmla="#ppt_y-sin(pi*$)/9">
                                          <p:val>
                                            <p:fltVal val="0"/>
                                          </p:val>
                                        </p:tav>
                                        <p:tav tm="100000">
                                          <p:val>
                                            <p:fltVal val="1"/>
                                          </p:val>
                                        </p:tav>
                                      </p:tavLst>
                                    </p:anim>
                                    <p:anim calcmode="lin" valueType="num">
                                      <p:cBhvr>
                                        <p:cTn id="621" dur="332" tmFilter="0, 0; 0.125,0.2665; 0.25,0.4; 0.375,0.465; 0.5,0.5;  0.625,0.535; 0.75,0.6; 0.875,0.7335; 1,1">
                                          <p:stCondLst>
                                            <p:cond delay="1324"/>
                                          </p:stCondLst>
                                        </p:cTn>
                                        <p:tgtEl>
                                          <p:spTgt spid="87"/>
                                        </p:tgtEl>
                                        <p:attrNameLst>
                                          <p:attrName>ppt_y</p:attrName>
                                        </p:attrNameLst>
                                      </p:cBhvr>
                                      <p:tavLst>
                                        <p:tav tm="0" fmla="#ppt_y-sin(pi*$)/27">
                                          <p:val>
                                            <p:fltVal val="0"/>
                                          </p:val>
                                        </p:tav>
                                        <p:tav tm="100000">
                                          <p:val>
                                            <p:fltVal val="1"/>
                                          </p:val>
                                        </p:tav>
                                      </p:tavLst>
                                    </p:anim>
                                    <p:anim calcmode="lin" valueType="num">
                                      <p:cBhvr>
                                        <p:cTn id="622" dur="164" tmFilter="0, 0; 0.125,0.2665; 0.25,0.4; 0.375,0.465; 0.5,0.5;  0.625,0.535; 0.75,0.6; 0.875,0.7335; 1,1">
                                          <p:stCondLst>
                                            <p:cond delay="1656"/>
                                          </p:stCondLst>
                                        </p:cTn>
                                        <p:tgtEl>
                                          <p:spTgt spid="87"/>
                                        </p:tgtEl>
                                        <p:attrNameLst>
                                          <p:attrName>ppt_y</p:attrName>
                                        </p:attrNameLst>
                                      </p:cBhvr>
                                      <p:tavLst>
                                        <p:tav tm="0" fmla="#ppt_y-sin(pi*$)/81">
                                          <p:val>
                                            <p:fltVal val="0"/>
                                          </p:val>
                                        </p:tav>
                                        <p:tav tm="100000">
                                          <p:val>
                                            <p:fltVal val="1"/>
                                          </p:val>
                                        </p:tav>
                                      </p:tavLst>
                                    </p:anim>
                                    <p:animScale>
                                      <p:cBhvr>
                                        <p:cTn id="623" dur="26">
                                          <p:stCondLst>
                                            <p:cond delay="650"/>
                                          </p:stCondLst>
                                        </p:cTn>
                                        <p:tgtEl>
                                          <p:spTgt spid="87"/>
                                        </p:tgtEl>
                                      </p:cBhvr>
                                      <p:to x="100000" y="60000"/>
                                    </p:animScale>
                                    <p:animScale>
                                      <p:cBhvr>
                                        <p:cTn id="624" dur="166" decel="50000">
                                          <p:stCondLst>
                                            <p:cond delay="676"/>
                                          </p:stCondLst>
                                        </p:cTn>
                                        <p:tgtEl>
                                          <p:spTgt spid="87"/>
                                        </p:tgtEl>
                                      </p:cBhvr>
                                      <p:to x="100000" y="100000"/>
                                    </p:animScale>
                                    <p:animScale>
                                      <p:cBhvr>
                                        <p:cTn id="625" dur="26">
                                          <p:stCondLst>
                                            <p:cond delay="1312"/>
                                          </p:stCondLst>
                                        </p:cTn>
                                        <p:tgtEl>
                                          <p:spTgt spid="87"/>
                                        </p:tgtEl>
                                      </p:cBhvr>
                                      <p:to x="100000" y="80000"/>
                                    </p:animScale>
                                    <p:animScale>
                                      <p:cBhvr>
                                        <p:cTn id="626" dur="166" decel="50000">
                                          <p:stCondLst>
                                            <p:cond delay="1338"/>
                                          </p:stCondLst>
                                        </p:cTn>
                                        <p:tgtEl>
                                          <p:spTgt spid="87"/>
                                        </p:tgtEl>
                                      </p:cBhvr>
                                      <p:to x="100000" y="100000"/>
                                    </p:animScale>
                                    <p:animScale>
                                      <p:cBhvr>
                                        <p:cTn id="627" dur="26">
                                          <p:stCondLst>
                                            <p:cond delay="1642"/>
                                          </p:stCondLst>
                                        </p:cTn>
                                        <p:tgtEl>
                                          <p:spTgt spid="87"/>
                                        </p:tgtEl>
                                      </p:cBhvr>
                                      <p:to x="100000" y="90000"/>
                                    </p:animScale>
                                    <p:animScale>
                                      <p:cBhvr>
                                        <p:cTn id="628" dur="166" decel="50000">
                                          <p:stCondLst>
                                            <p:cond delay="1668"/>
                                          </p:stCondLst>
                                        </p:cTn>
                                        <p:tgtEl>
                                          <p:spTgt spid="87"/>
                                        </p:tgtEl>
                                      </p:cBhvr>
                                      <p:to x="100000" y="100000"/>
                                    </p:animScale>
                                    <p:animScale>
                                      <p:cBhvr>
                                        <p:cTn id="629" dur="26">
                                          <p:stCondLst>
                                            <p:cond delay="1808"/>
                                          </p:stCondLst>
                                        </p:cTn>
                                        <p:tgtEl>
                                          <p:spTgt spid="87"/>
                                        </p:tgtEl>
                                      </p:cBhvr>
                                      <p:to x="100000" y="95000"/>
                                    </p:animScale>
                                    <p:animScale>
                                      <p:cBhvr>
                                        <p:cTn id="630" dur="166" decel="50000">
                                          <p:stCondLst>
                                            <p:cond delay="1834"/>
                                          </p:stCondLst>
                                        </p:cTn>
                                        <p:tgtEl>
                                          <p:spTgt spid="87"/>
                                        </p:tgtEl>
                                      </p:cBhvr>
                                      <p:to x="100000" y="100000"/>
                                    </p:animScale>
                                  </p:childTnLst>
                                </p:cTn>
                              </p:par>
                              <p:par>
                                <p:cTn id="631" presetID="26" presetClass="entr" presetSubtype="0" fill="hold" grpId="0" nodeType="withEffect">
                                  <p:stCondLst>
                                    <p:cond delay="750"/>
                                  </p:stCondLst>
                                  <p:childTnLst>
                                    <p:set>
                                      <p:cBhvr>
                                        <p:cTn id="632" dur="1" fill="hold">
                                          <p:stCondLst>
                                            <p:cond delay="0"/>
                                          </p:stCondLst>
                                        </p:cTn>
                                        <p:tgtEl>
                                          <p:spTgt spid="91"/>
                                        </p:tgtEl>
                                        <p:attrNameLst>
                                          <p:attrName>style.visibility</p:attrName>
                                        </p:attrNameLst>
                                      </p:cBhvr>
                                      <p:to>
                                        <p:strVal val="visible"/>
                                      </p:to>
                                    </p:set>
                                    <p:animEffect transition="in" filter="wipe(down)">
                                      <p:cBhvr>
                                        <p:cTn id="633" dur="580">
                                          <p:stCondLst>
                                            <p:cond delay="0"/>
                                          </p:stCondLst>
                                        </p:cTn>
                                        <p:tgtEl>
                                          <p:spTgt spid="91"/>
                                        </p:tgtEl>
                                      </p:cBhvr>
                                    </p:animEffect>
                                    <p:anim calcmode="lin" valueType="num">
                                      <p:cBhvr>
                                        <p:cTn id="634" dur="1822" tmFilter="0,0; 0.14,0.36; 0.43,0.73; 0.71,0.91; 1.0,1.0">
                                          <p:stCondLst>
                                            <p:cond delay="0"/>
                                          </p:stCondLst>
                                        </p:cTn>
                                        <p:tgtEl>
                                          <p:spTgt spid="91"/>
                                        </p:tgtEl>
                                        <p:attrNameLst>
                                          <p:attrName>ppt_x</p:attrName>
                                        </p:attrNameLst>
                                      </p:cBhvr>
                                      <p:tavLst>
                                        <p:tav tm="0">
                                          <p:val>
                                            <p:strVal val="#ppt_x-0.25"/>
                                          </p:val>
                                        </p:tav>
                                        <p:tav tm="100000">
                                          <p:val>
                                            <p:strVal val="#ppt_x"/>
                                          </p:val>
                                        </p:tav>
                                      </p:tavLst>
                                    </p:anim>
                                    <p:anim calcmode="lin" valueType="num">
                                      <p:cBhvr>
                                        <p:cTn id="635" dur="664" tmFilter="0.0,0.0; 0.25,0.07; 0.50,0.2; 0.75,0.467; 1.0,1.0">
                                          <p:stCondLst>
                                            <p:cond delay="0"/>
                                          </p:stCondLst>
                                        </p:cTn>
                                        <p:tgtEl>
                                          <p:spTgt spid="91"/>
                                        </p:tgtEl>
                                        <p:attrNameLst>
                                          <p:attrName>ppt_y</p:attrName>
                                        </p:attrNameLst>
                                      </p:cBhvr>
                                      <p:tavLst>
                                        <p:tav tm="0" fmla="#ppt_y-sin(pi*$)/3">
                                          <p:val>
                                            <p:fltVal val="0.5"/>
                                          </p:val>
                                        </p:tav>
                                        <p:tav tm="100000">
                                          <p:val>
                                            <p:fltVal val="1"/>
                                          </p:val>
                                        </p:tav>
                                      </p:tavLst>
                                    </p:anim>
                                    <p:anim calcmode="lin" valueType="num">
                                      <p:cBhvr>
                                        <p:cTn id="636" dur="664" tmFilter="0, 0; 0.125,0.2665; 0.25,0.4; 0.375,0.465; 0.5,0.5;  0.625,0.535; 0.75,0.6; 0.875,0.7335; 1,1">
                                          <p:stCondLst>
                                            <p:cond delay="664"/>
                                          </p:stCondLst>
                                        </p:cTn>
                                        <p:tgtEl>
                                          <p:spTgt spid="91"/>
                                        </p:tgtEl>
                                        <p:attrNameLst>
                                          <p:attrName>ppt_y</p:attrName>
                                        </p:attrNameLst>
                                      </p:cBhvr>
                                      <p:tavLst>
                                        <p:tav tm="0" fmla="#ppt_y-sin(pi*$)/9">
                                          <p:val>
                                            <p:fltVal val="0"/>
                                          </p:val>
                                        </p:tav>
                                        <p:tav tm="100000">
                                          <p:val>
                                            <p:fltVal val="1"/>
                                          </p:val>
                                        </p:tav>
                                      </p:tavLst>
                                    </p:anim>
                                    <p:anim calcmode="lin" valueType="num">
                                      <p:cBhvr>
                                        <p:cTn id="637" dur="332" tmFilter="0, 0; 0.125,0.2665; 0.25,0.4; 0.375,0.465; 0.5,0.5;  0.625,0.535; 0.75,0.6; 0.875,0.7335; 1,1">
                                          <p:stCondLst>
                                            <p:cond delay="1324"/>
                                          </p:stCondLst>
                                        </p:cTn>
                                        <p:tgtEl>
                                          <p:spTgt spid="91"/>
                                        </p:tgtEl>
                                        <p:attrNameLst>
                                          <p:attrName>ppt_y</p:attrName>
                                        </p:attrNameLst>
                                      </p:cBhvr>
                                      <p:tavLst>
                                        <p:tav tm="0" fmla="#ppt_y-sin(pi*$)/27">
                                          <p:val>
                                            <p:fltVal val="0"/>
                                          </p:val>
                                        </p:tav>
                                        <p:tav tm="100000">
                                          <p:val>
                                            <p:fltVal val="1"/>
                                          </p:val>
                                        </p:tav>
                                      </p:tavLst>
                                    </p:anim>
                                    <p:anim calcmode="lin" valueType="num">
                                      <p:cBhvr>
                                        <p:cTn id="638" dur="164" tmFilter="0, 0; 0.125,0.2665; 0.25,0.4; 0.375,0.465; 0.5,0.5;  0.625,0.535; 0.75,0.6; 0.875,0.7335; 1,1">
                                          <p:stCondLst>
                                            <p:cond delay="1656"/>
                                          </p:stCondLst>
                                        </p:cTn>
                                        <p:tgtEl>
                                          <p:spTgt spid="91"/>
                                        </p:tgtEl>
                                        <p:attrNameLst>
                                          <p:attrName>ppt_y</p:attrName>
                                        </p:attrNameLst>
                                      </p:cBhvr>
                                      <p:tavLst>
                                        <p:tav tm="0" fmla="#ppt_y-sin(pi*$)/81">
                                          <p:val>
                                            <p:fltVal val="0"/>
                                          </p:val>
                                        </p:tav>
                                        <p:tav tm="100000">
                                          <p:val>
                                            <p:fltVal val="1"/>
                                          </p:val>
                                        </p:tav>
                                      </p:tavLst>
                                    </p:anim>
                                    <p:animScale>
                                      <p:cBhvr>
                                        <p:cTn id="639" dur="26">
                                          <p:stCondLst>
                                            <p:cond delay="650"/>
                                          </p:stCondLst>
                                        </p:cTn>
                                        <p:tgtEl>
                                          <p:spTgt spid="91"/>
                                        </p:tgtEl>
                                      </p:cBhvr>
                                      <p:to x="100000" y="60000"/>
                                    </p:animScale>
                                    <p:animScale>
                                      <p:cBhvr>
                                        <p:cTn id="640" dur="166" decel="50000">
                                          <p:stCondLst>
                                            <p:cond delay="676"/>
                                          </p:stCondLst>
                                        </p:cTn>
                                        <p:tgtEl>
                                          <p:spTgt spid="91"/>
                                        </p:tgtEl>
                                      </p:cBhvr>
                                      <p:to x="100000" y="100000"/>
                                    </p:animScale>
                                    <p:animScale>
                                      <p:cBhvr>
                                        <p:cTn id="641" dur="26">
                                          <p:stCondLst>
                                            <p:cond delay="1312"/>
                                          </p:stCondLst>
                                        </p:cTn>
                                        <p:tgtEl>
                                          <p:spTgt spid="91"/>
                                        </p:tgtEl>
                                      </p:cBhvr>
                                      <p:to x="100000" y="80000"/>
                                    </p:animScale>
                                    <p:animScale>
                                      <p:cBhvr>
                                        <p:cTn id="642" dur="166" decel="50000">
                                          <p:stCondLst>
                                            <p:cond delay="1338"/>
                                          </p:stCondLst>
                                        </p:cTn>
                                        <p:tgtEl>
                                          <p:spTgt spid="91"/>
                                        </p:tgtEl>
                                      </p:cBhvr>
                                      <p:to x="100000" y="100000"/>
                                    </p:animScale>
                                    <p:animScale>
                                      <p:cBhvr>
                                        <p:cTn id="643" dur="26">
                                          <p:stCondLst>
                                            <p:cond delay="1642"/>
                                          </p:stCondLst>
                                        </p:cTn>
                                        <p:tgtEl>
                                          <p:spTgt spid="91"/>
                                        </p:tgtEl>
                                      </p:cBhvr>
                                      <p:to x="100000" y="90000"/>
                                    </p:animScale>
                                    <p:animScale>
                                      <p:cBhvr>
                                        <p:cTn id="644" dur="166" decel="50000">
                                          <p:stCondLst>
                                            <p:cond delay="1668"/>
                                          </p:stCondLst>
                                        </p:cTn>
                                        <p:tgtEl>
                                          <p:spTgt spid="91"/>
                                        </p:tgtEl>
                                      </p:cBhvr>
                                      <p:to x="100000" y="100000"/>
                                    </p:animScale>
                                    <p:animScale>
                                      <p:cBhvr>
                                        <p:cTn id="645" dur="26">
                                          <p:stCondLst>
                                            <p:cond delay="1808"/>
                                          </p:stCondLst>
                                        </p:cTn>
                                        <p:tgtEl>
                                          <p:spTgt spid="91"/>
                                        </p:tgtEl>
                                      </p:cBhvr>
                                      <p:to x="100000" y="95000"/>
                                    </p:animScale>
                                    <p:animScale>
                                      <p:cBhvr>
                                        <p:cTn id="646" dur="166" decel="50000">
                                          <p:stCondLst>
                                            <p:cond delay="1834"/>
                                          </p:stCondLst>
                                        </p:cTn>
                                        <p:tgtEl>
                                          <p:spTgt spid="91"/>
                                        </p:tgtEl>
                                      </p:cBhvr>
                                      <p:to x="100000" y="100000"/>
                                    </p:animScale>
                                  </p:childTnLst>
                                </p:cTn>
                              </p:par>
                              <p:par>
                                <p:cTn id="647" presetID="26" presetClass="entr" presetSubtype="0" fill="hold" grpId="0" nodeType="withEffect">
                                  <p:stCondLst>
                                    <p:cond delay="1000"/>
                                  </p:stCondLst>
                                  <p:childTnLst>
                                    <p:set>
                                      <p:cBhvr>
                                        <p:cTn id="648" dur="1" fill="hold">
                                          <p:stCondLst>
                                            <p:cond delay="0"/>
                                          </p:stCondLst>
                                        </p:cTn>
                                        <p:tgtEl>
                                          <p:spTgt spid="83"/>
                                        </p:tgtEl>
                                        <p:attrNameLst>
                                          <p:attrName>style.visibility</p:attrName>
                                        </p:attrNameLst>
                                      </p:cBhvr>
                                      <p:to>
                                        <p:strVal val="visible"/>
                                      </p:to>
                                    </p:set>
                                    <p:animEffect transition="in" filter="wipe(down)">
                                      <p:cBhvr>
                                        <p:cTn id="649" dur="580">
                                          <p:stCondLst>
                                            <p:cond delay="0"/>
                                          </p:stCondLst>
                                        </p:cTn>
                                        <p:tgtEl>
                                          <p:spTgt spid="83"/>
                                        </p:tgtEl>
                                      </p:cBhvr>
                                    </p:animEffect>
                                    <p:anim calcmode="lin" valueType="num">
                                      <p:cBhvr>
                                        <p:cTn id="650" dur="1822" tmFilter="0,0; 0.14,0.36; 0.43,0.73; 0.71,0.91; 1.0,1.0">
                                          <p:stCondLst>
                                            <p:cond delay="0"/>
                                          </p:stCondLst>
                                        </p:cTn>
                                        <p:tgtEl>
                                          <p:spTgt spid="83"/>
                                        </p:tgtEl>
                                        <p:attrNameLst>
                                          <p:attrName>ppt_x</p:attrName>
                                        </p:attrNameLst>
                                      </p:cBhvr>
                                      <p:tavLst>
                                        <p:tav tm="0">
                                          <p:val>
                                            <p:strVal val="#ppt_x-0.25"/>
                                          </p:val>
                                        </p:tav>
                                        <p:tav tm="100000">
                                          <p:val>
                                            <p:strVal val="#ppt_x"/>
                                          </p:val>
                                        </p:tav>
                                      </p:tavLst>
                                    </p:anim>
                                    <p:anim calcmode="lin" valueType="num">
                                      <p:cBhvr>
                                        <p:cTn id="651" dur="664" tmFilter="0.0,0.0; 0.25,0.07; 0.50,0.2; 0.75,0.467; 1.0,1.0">
                                          <p:stCondLst>
                                            <p:cond delay="0"/>
                                          </p:stCondLst>
                                        </p:cTn>
                                        <p:tgtEl>
                                          <p:spTgt spid="83"/>
                                        </p:tgtEl>
                                        <p:attrNameLst>
                                          <p:attrName>ppt_y</p:attrName>
                                        </p:attrNameLst>
                                      </p:cBhvr>
                                      <p:tavLst>
                                        <p:tav tm="0" fmla="#ppt_y-sin(pi*$)/3">
                                          <p:val>
                                            <p:fltVal val="0.5"/>
                                          </p:val>
                                        </p:tav>
                                        <p:tav tm="100000">
                                          <p:val>
                                            <p:fltVal val="1"/>
                                          </p:val>
                                        </p:tav>
                                      </p:tavLst>
                                    </p:anim>
                                    <p:anim calcmode="lin" valueType="num">
                                      <p:cBhvr>
                                        <p:cTn id="652" dur="664" tmFilter="0, 0; 0.125,0.2665; 0.25,0.4; 0.375,0.465; 0.5,0.5;  0.625,0.535; 0.75,0.6; 0.875,0.7335; 1,1">
                                          <p:stCondLst>
                                            <p:cond delay="664"/>
                                          </p:stCondLst>
                                        </p:cTn>
                                        <p:tgtEl>
                                          <p:spTgt spid="83"/>
                                        </p:tgtEl>
                                        <p:attrNameLst>
                                          <p:attrName>ppt_y</p:attrName>
                                        </p:attrNameLst>
                                      </p:cBhvr>
                                      <p:tavLst>
                                        <p:tav tm="0" fmla="#ppt_y-sin(pi*$)/9">
                                          <p:val>
                                            <p:fltVal val="0"/>
                                          </p:val>
                                        </p:tav>
                                        <p:tav tm="100000">
                                          <p:val>
                                            <p:fltVal val="1"/>
                                          </p:val>
                                        </p:tav>
                                      </p:tavLst>
                                    </p:anim>
                                    <p:anim calcmode="lin" valueType="num">
                                      <p:cBhvr>
                                        <p:cTn id="653" dur="332" tmFilter="0, 0; 0.125,0.2665; 0.25,0.4; 0.375,0.465; 0.5,0.5;  0.625,0.535; 0.75,0.6; 0.875,0.7335; 1,1">
                                          <p:stCondLst>
                                            <p:cond delay="1324"/>
                                          </p:stCondLst>
                                        </p:cTn>
                                        <p:tgtEl>
                                          <p:spTgt spid="83"/>
                                        </p:tgtEl>
                                        <p:attrNameLst>
                                          <p:attrName>ppt_y</p:attrName>
                                        </p:attrNameLst>
                                      </p:cBhvr>
                                      <p:tavLst>
                                        <p:tav tm="0" fmla="#ppt_y-sin(pi*$)/27">
                                          <p:val>
                                            <p:fltVal val="0"/>
                                          </p:val>
                                        </p:tav>
                                        <p:tav tm="100000">
                                          <p:val>
                                            <p:fltVal val="1"/>
                                          </p:val>
                                        </p:tav>
                                      </p:tavLst>
                                    </p:anim>
                                    <p:anim calcmode="lin" valueType="num">
                                      <p:cBhvr>
                                        <p:cTn id="654" dur="164" tmFilter="0, 0; 0.125,0.2665; 0.25,0.4; 0.375,0.465; 0.5,0.5;  0.625,0.535; 0.75,0.6; 0.875,0.7335; 1,1">
                                          <p:stCondLst>
                                            <p:cond delay="1656"/>
                                          </p:stCondLst>
                                        </p:cTn>
                                        <p:tgtEl>
                                          <p:spTgt spid="83"/>
                                        </p:tgtEl>
                                        <p:attrNameLst>
                                          <p:attrName>ppt_y</p:attrName>
                                        </p:attrNameLst>
                                      </p:cBhvr>
                                      <p:tavLst>
                                        <p:tav tm="0" fmla="#ppt_y-sin(pi*$)/81">
                                          <p:val>
                                            <p:fltVal val="0"/>
                                          </p:val>
                                        </p:tav>
                                        <p:tav tm="100000">
                                          <p:val>
                                            <p:fltVal val="1"/>
                                          </p:val>
                                        </p:tav>
                                      </p:tavLst>
                                    </p:anim>
                                    <p:animScale>
                                      <p:cBhvr>
                                        <p:cTn id="655" dur="26">
                                          <p:stCondLst>
                                            <p:cond delay="650"/>
                                          </p:stCondLst>
                                        </p:cTn>
                                        <p:tgtEl>
                                          <p:spTgt spid="83"/>
                                        </p:tgtEl>
                                      </p:cBhvr>
                                      <p:to x="100000" y="60000"/>
                                    </p:animScale>
                                    <p:animScale>
                                      <p:cBhvr>
                                        <p:cTn id="656" dur="166" decel="50000">
                                          <p:stCondLst>
                                            <p:cond delay="676"/>
                                          </p:stCondLst>
                                        </p:cTn>
                                        <p:tgtEl>
                                          <p:spTgt spid="83"/>
                                        </p:tgtEl>
                                      </p:cBhvr>
                                      <p:to x="100000" y="100000"/>
                                    </p:animScale>
                                    <p:animScale>
                                      <p:cBhvr>
                                        <p:cTn id="657" dur="26">
                                          <p:stCondLst>
                                            <p:cond delay="1312"/>
                                          </p:stCondLst>
                                        </p:cTn>
                                        <p:tgtEl>
                                          <p:spTgt spid="83"/>
                                        </p:tgtEl>
                                      </p:cBhvr>
                                      <p:to x="100000" y="80000"/>
                                    </p:animScale>
                                    <p:animScale>
                                      <p:cBhvr>
                                        <p:cTn id="658" dur="166" decel="50000">
                                          <p:stCondLst>
                                            <p:cond delay="1338"/>
                                          </p:stCondLst>
                                        </p:cTn>
                                        <p:tgtEl>
                                          <p:spTgt spid="83"/>
                                        </p:tgtEl>
                                      </p:cBhvr>
                                      <p:to x="100000" y="100000"/>
                                    </p:animScale>
                                    <p:animScale>
                                      <p:cBhvr>
                                        <p:cTn id="659" dur="26">
                                          <p:stCondLst>
                                            <p:cond delay="1642"/>
                                          </p:stCondLst>
                                        </p:cTn>
                                        <p:tgtEl>
                                          <p:spTgt spid="83"/>
                                        </p:tgtEl>
                                      </p:cBhvr>
                                      <p:to x="100000" y="90000"/>
                                    </p:animScale>
                                    <p:animScale>
                                      <p:cBhvr>
                                        <p:cTn id="660" dur="166" decel="50000">
                                          <p:stCondLst>
                                            <p:cond delay="1668"/>
                                          </p:stCondLst>
                                        </p:cTn>
                                        <p:tgtEl>
                                          <p:spTgt spid="83"/>
                                        </p:tgtEl>
                                      </p:cBhvr>
                                      <p:to x="100000" y="100000"/>
                                    </p:animScale>
                                    <p:animScale>
                                      <p:cBhvr>
                                        <p:cTn id="661" dur="26">
                                          <p:stCondLst>
                                            <p:cond delay="1808"/>
                                          </p:stCondLst>
                                        </p:cTn>
                                        <p:tgtEl>
                                          <p:spTgt spid="83"/>
                                        </p:tgtEl>
                                      </p:cBhvr>
                                      <p:to x="100000" y="95000"/>
                                    </p:animScale>
                                    <p:animScale>
                                      <p:cBhvr>
                                        <p:cTn id="662" dur="166" decel="50000">
                                          <p:stCondLst>
                                            <p:cond delay="1834"/>
                                          </p:stCondLst>
                                        </p:cTn>
                                        <p:tgtEl>
                                          <p:spTgt spid="83"/>
                                        </p:tgtEl>
                                      </p:cBhvr>
                                      <p:to x="100000" y="100000"/>
                                    </p:animScale>
                                  </p:childTnLst>
                                </p:cTn>
                              </p:par>
                              <p:par>
                                <p:cTn id="663" presetID="26" presetClass="entr" presetSubtype="0" fill="hold" grpId="0" nodeType="withEffect">
                                  <p:stCondLst>
                                    <p:cond delay="1250"/>
                                  </p:stCondLst>
                                  <p:childTnLst>
                                    <p:set>
                                      <p:cBhvr>
                                        <p:cTn id="664" dur="1" fill="hold">
                                          <p:stCondLst>
                                            <p:cond delay="0"/>
                                          </p:stCondLst>
                                        </p:cTn>
                                        <p:tgtEl>
                                          <p:spTgt spid="96"/>
                                        </p:tgtEl>
                                        <p:attrNameLst>
                                          <p:attrName>style.visibility</p:attrName>
                                        </p:attrNameLst>
                                      </p:cBhvr>
                                      <p:to>
                                        <p:strVal val="visible"/>
                                      </p:to>
                                    </p:set>
                                    <p:animEffect transition="in" filter="wipe(down)">
                                      <p:cBhvr>
                                        <p:cTn id="665" dur="580">
                                          <p:stCondLst>
                                            <p:cond delay="0"/>
                                          </p:stCondLst>
                                        </p:cTn>
                                        <p:tgtEl>
                                          <p:spTgt spid="96"/>
                                        </p:tgtEl>
                                      </p:cBhvr>
                                    </p:animEffect>
                                    <p:anim calcmode="lin" valueType="num">
                                      <p:cBhvr>
                                        <p:cTn id="666" dur="1822" tmFilter="0,0; 0.14,0.36; 0.43,0.73; 0.71,0.91; 1.0,1.0">
                                          <p:stCondLst>
                                            <p:cond delay="0"/>
                                          </p:stCondLst>
                                        </p:cTn>
                                        <p:tgtEl>
                                          <p:spTgt spid="96"/>
                                        </p:tgtEl>
                                        <p:attrNameLst>
                                          <p:attrName>ppt_x</p:attrName>
                                        </p:attrNameLst>
                                      </p:cBhvr>
                                      <p:tavLst>
                                        <p:tav tm="0">
                                          <p:val>
                                            <p:strVal val="#ppt_x-0.25"/>
                                          </p:val>
                                        </p:tav>
                                        <p:tav tm="100000">
                                          <p:val>
                                            <p:strVal val="#ppt_x"/>
                                          </p:val>
                                        </p:tav>
                                      </p:tavLst>
                                    </p:anim>
                                    <p:anim calcmode="lin" valueType="num">
                                      <p:cBhvr>
                                        <p:cTn id="667" dur="664" tmFilter="0.0,0.0; 0.25,0.07; 0.50,0.2; 0.75,0.467; 1.0,1.0">
                                          <p:stCondLst>
                                            <p:cond delay="0"/>
                                          </p:stCondLst>
                                        </p:cTn>
                                        <p:tgtEl>
                                          <p:spTgt spid="96"/>
                                        </p:tgtEl>
                                        <p:attrNameLst>
                                          <p:attrName>ppt_y</p:attrName>
                                        </p:attrNameLst>
                                      </p:cBhvr>
                                      <p:tavLst>
                                        <p:tav tm="0" fmla="#ppt_y-sin(pi*$)/3">
                                          <p:val>
                                            <p:fltVal val="0.5"/>
                                          </p:val>
                                        </p:tav>
                                        <p:tav tm="100000">
                                          <p:val>
                                            <p:fltVal val="1"/>
                                          </p:val>
                                        </p:tav>
                                      </p:tavLst>
                                    </p:anim>
                                    <p:anim calcmode="lin" valueType="num">
                                      <p:cBhvr>
                                        <p:cTn id="668" dur="664" tmFilter="0, 0; 0.125,0.2665; 0.25,0.4; 0.375,0.465; 0.5,0.5;  0.625,0.535; 0.75,0.6; 0.875,0.7335; 1,1">
                                          <p:stCondLst>
                                            <p:cond delay="664"/>
                                          </p:stCondLst>
                                        </p:cTn>
                                        <p:tgtEl>
                                          <p:spTgt spid="96"/>
                                        </p:tgtEl>
                                        <p:attrNameLst>
                                          <p:attrName>ppt_y</p:attrName>
                                        </p:attrNameLst>
                                      </p:cBhvr>
                                      <p:tavLst>
                                        <p:tav tm="0" fmla="#ppt_y-sin(pi*$)/9">
                                          <p:val>
                                            <p:fltVal val="0"/>
                                          </p:val>
                                        </p:tav>
                                        <p:tav tm="100000">
                                          <p:val>
                                            <p:fltVal val="1"/>
                                          </p:val>
                                        </p:tav>
                                      </p:tavLst>
                                    </p:anim>
                                    <p:anim calcmode="lin" valueType="num">
                                      <p:cBhvr>
                                        <p:cTn id="669" dur="332" tmFilter="0, 0; 0.125,0.2665; 0.25,0.4; 0.375,0.465; 0.5,0.5;  0.625,0.535; 0.75,0.6; 0.875,0.7335; 1,1">
                                          <p:stCondLst>
                                            <p:cond delay="1324"/>
                                          </p:stCondLst>
                                        </p:cTn>
                                        <p:tgtEl>
                                          <p:spTgt spid="96"/>
                                        </p:tgtEl>
                                        <p:attrNameLst>
                                          <p:attrName>ppt_y</p:attrName>
                                        </p:attrNameLst>
                                      </p:cBhvr>
                                      <p:tavLst>
                                        <p:tav tm="0" fmla="#ppt_y-sin(pi*$)/27">
                                          <p:val>
                                            <p:fltVal val="0"/>
                                          </p:val>
                                        </p:tav>
                                        <p:tav tm="100000">
                                          <p:val>
                                            <p:fltVal val="1"/>
                                          </p:val>
                                        </p:tav>
                                      </p:tavLst>
                                    </p:anim>
                                    <p:anim calcmode="lin" valueType="num">
                                      <p:cBhvr>
                                        <p:cTn id="670" dur="164" tmFilter="0, 0; 0.125,0.2665; 0.25,0.4; 0.375,0.465; 0.5,0.5;  0.625,0.535; 0.75,0.6; 0.875,0.7335; 1,1">
                                          <p:stCondLst>
                                            <p:cond delay="1656"/>
                                          </p:stCondLst>
                                        </p:cTn>
                                        <p:tgtEl>
                                          <p:spTgt spid="96"/>
                                        </p:tgtEl>
                                        <p:attrNameLst>
                                          <p:attrName>ppt_y</p:attrName>
                                        </p:attrNameLst>
                                      </p:cBhvr>
                                      <p:tavLst>
                                        <p:tav tm="0" fmla="#ppt_y-sin(pi*$)/81">
                                          <p:val>
                                            <p:fltVal val="0"/>
                                          </p:val>
                                        </p:tav>
                                        <p:tav tm="100000">
                                          <p:val>
                                            <p:fltVal val="1"/>
                                          </p:val>
                                        </p:tav>
                                      </p:tavLst>
                                    </p:anim>
                                    <p:animScale>
                                      <p:cBhvr>
                                        <p:cTn id="671" dur="26">
                                          <p:stCondLst>
                                            <p:cond delay="650"/>
                                          </p:stCondLst>
                                        </p:cTn>
                                        <p:tgtEl>
                                          <p:spTgt spid="96"/>
                                        </p:tgtEl>
                                      </p:cBhvr>
                                      <p:to x="100000" y="60000"/>
                                    </p:animScale>
                                    <p:animScale>
                                      <p:cBhvr>
                                        <p:cTn id="672" dur="166" decel="50000">
                                          <p:stCondLst>
                                            <p:cond delay="676"/>
                                          </p:stCondLst>
                                        </p:cTn>
                                        <p:tgtEl>
                                          <p:spTgt spid="96"/>
                                        </p:tgtEl>
                                      </p:cBhvr>
                                      <p:to x="100000" y="100000"/>
                                    </p:animScale>
                                    <p:animScale>
                                      <p:cBhvr>
                                        <p:cTn id="673" dur="26">
                                          <p:stCondLst>
                                            <p:cond delay="1312"/>
                                          </p:stCondLst>
                                        </p:cTn>
                                        <p:tgtEl>
                                          <p:spTgt spid="96"/>
                                        </p:tgtEl>
                                      </p:cBhvr>
                                      <p:to x="100000" y="80000"/>
                                    </p:animScale>
                                    <p:animScale>
                                      <p:cBhvr>
                                        <p:cTn id="674" dur="166" decel="50000">
                                          <p:stCondLst>
                                            <p:cond delay="1338"/>
                                          </p:stCondLst>
                                        </p:cTn>
                                        <p:tgtEl>
                                          <p:spTgt spid="96"/>
                                        </p:tgtEl>
                                      </p:cBhvr>
                                      <p:to x="100000" y="100000"/>
                                    </p:animScale>
                                    <p:animScale>
                                      <p:cBhvr>
                                        <p:cTn id="675" dur="26">
                                          <p:stCondLst>
                                            <p:cond delay="1642"/>
                                          </p:stCondLst>
                                        </p:cTn>
                                        <p:tgtEl>
                                          <p:spTgt spid="96"/>
                                        </p:tgtEl>
                                      </p:cBhvr>
                                      <p:to x="100000" y="90000"/>
                                    </p:animScale>
                                    <p:animScale>
                                      <p:cBhvr>
                                        <p:cTn id="676" dur="166" decel="50000">
                                          <p:stCondLst>
                                            <p:cond delay="1668"/>
                                          </p:stCondLst>
                                        </p:cTn>
                                        <p:tgtEl>
                                          <p:spTgt spid="96"/>
                                        </p:tgtEl>
                                      </p:cBhvr>
                                      <p:to x="100000" y="100000"/>
                                    </p:animScale>
                                    <p:animScale>
                                      <p:cBhvr>
                                        <p:cTn id="677" dur="26">
                                          <p:stCondLst>
                                            <p:cond delay="1808"/>
                                          </p:stCondLst>
                                        </p:cTn>
                                        <p:tgtEl>
                                          <p:spTgt spid="96"/>
                                        </p:tgtEl>
                                      </p:cBhvr>
                                      <p:to x="100000" y="95000"/>
                                    </p:animScale>
                                    <p:animScale>
                                      <p:cBhvr>
                                        <p:cTn id="678" dur="166" decel="50000">
                                          <p:stCondLst>
                                            <p:cond delay="1834"/>
                                          </p:stCondLst>
                                        </p:cTn>
                                        <p:tgtEl>
                                          <p:spTgt spid="96"/>
                                        </p:tgtEl>
                                      </p:cBhvr>
                                      <p:to x="100000" y="100000"/>
                                    </p:animScale>
                                  </p:childTnLst>
                                </p:cTn>
                              </p:par>
                              <p:par>
                                <p:cTn id="679" presetID="26" presetClass="entr" presetSubtype="0" fill="hold" grpId="0" nodeType="withEffect">
                                  <p:stCondLst>
                                    <p:cond delay="1500"/>
                                  </p:stCondLst>
                                  <p:childTnLst>
                                    <p:set>
                                      <p:cBhvr>
                                        <p:cTn id="680" dur="1" fill="hold">
                                          <p:stCondLst>
                                            <p:cond delay="0"/>
                                          </p:stCondLst>
                                        </p:cTn>
                                        <p:tgtEl>
                                          <p:spTgt spid="88"/>
                                        </p:tgtEl>
                                        <p:attrNameLst>
                                          <p:attrName>style.visibility</p:attrName>
                                        </p:attrNameLst>
                                      </p:cBhvr>
                                      <p:to>
                                        <p:strVal val="visible"/>
                                      </p:to>
                                    </p:set>
                                    <p:animEffect transition="in" filter="wipe(down)">
                                      <p:cBhvr>
                                        <p:cTn id="681" dur="580">
                                          <p:stCondLst>
                                            <p:cond delay="0"/>
                                          </p:stCondLst>
                                        </p:cTn>
                                        <p:tgtEl>
                                          <p:spTgt spid="88"/>
                                        </p:tgtEl>
                                      </p:cBhvr>
                                    </p:animEffect>
                                    <p:anim calcmode="lin" valueType="num">
                                      <p:cBhvr>
                                        <p:cTn id="682" dur="1822" tmFilter="0,0; 0.14,0.36; 0.43,0.73; 0.71,0.91; 1.0,1.0">
                                          <p:stCondLst>
                                            <p:cond delay="0"/>
                                          </p:stCondLst>
                                        </p:cTn>
                                        <p:tgtEl>
                                          <p:spTgt spid="88"/>
                                        </p:tgtEl>
                                        <p:attrNameLst>
                                          <p:attrName>ppt_x</p:attrName>
                                        </p:attrNameLst>
                                      </p:cBhvr>
                                      <p:tavLst>
                                        <p:tav tm="0">
                                          <p:val>
                                            <p:strVal val="#ppt_x-0.25"/>
                                          </p:val>
                                        </p:tav>
                                        <p:tav tm="100000">
                                          <p:val>
                                            <p:strVal val="#ppt_x"/>
                                          </p:val>
                                        </p:tav>
                                      </p:tavLst>
                                    </p:anim>
                                    <p:anim calcmode="lin" valueType="num">
                                      <p:cBhvr>
                                        <p:cTn id="683" dur="664" tmFilter="0.0,0.0; 0.25,0.07; 0.50,0.2; 0.75,0.467; 1.0,1.0">
                                          <p:stCondLst>
                                            <p:cond delay="0"/>
                                          </p:stCondLst>
                                        </p:cTn>
                                        <p:tgtEl>
                                          <p:spTgt spid="88"/>
                                        </p:tgtEl>
                                        <p:attrNameLst>
                                          <p:attrName>ppt_y</p:attrName>
                                        </p:attrNameLst>
                                      </p:cBhvr>
                                      <p:tavLst>
                                        <p:tav tm="0" fmla="#ppt_y-sin(pi*$)/3">
                                          <p:val>
                                            <p:fltVal val="0.5"/>
                                          </p:val>
                                        </p:tav>
                                        <p:tav tm="100000">
                                          <p:val>
                                            <p:fltVal val="1"/>
                                          </p:val>
                                        </p:tav>
                                      </p:tavLst>
                                    </p:anim>
                                    <p:anim calcmode="lin" valueType="num">
                                      <p:cBhvr>
                                        <p:cTn id="684" dur="664" tmFilter="0, 0; 0.125,0.2665; 0.25,0.4; 0.375,0.465; 0.5,0.5;  0.625,0.535; 0.75,0.6; 0.875,0.7335; 1,1">
                                          <p:stCondLst>
                                            <p:cond delay="664"/>
                                          </p:stCondLst>
                                        </p:cTn>
                                        <p:tgtEl>
                                          <p:spTgt spid="88"/>
                                        </p:tgtEl>
                                        <p:attrNameLst>
                                          <p:attrName>ppt_y</p:attrName>
                                        </p:attrNameLst>
                                      </p:cBhvr>
                                      <p:tavLst>
                                        <p:tav tm="0" fmla="#ppt_y-sin(pi*$)/9">
                                          <p:val>
                                            <p:fltVal val="0"/>
                                          </p:val>
                                        </p:tav>
                                        <p:tav tm="100000">
                                          <p:val>
                                            <p:fltVal val="1"/>
                                          </p:val>
                                        </p:tav>
                                      </p:tavLst>
                                    </p:anim>
                                    <p:anim calcmode="lin" valueType="num">
                                      <p:cBhvr>
                                        <p:cTn id="685" dur="332" tmFilter="0, 0; 0.125,0.2665; 0.25,0.4; 0.375,0.465; 0.5,0.5;  0.625,0.535; 0.75,0.6; 0.875,0.7335; 1,1">
                                          <p:stCondLst>
                                            <p:cond delay="1324"/>
                                          </p:stCondLst>
                                        </p:cTn>
                                        <p:tgtEl>
                                          <p:spTgt spid="88"/>
                                        </p:tgtEl>
                                        <p:attrNameLst>
                                          <p:attrName>ppt_y</p:attrName>
                                        </p:attrNameLst>
                                      </p:cBhvr>
                                      <p:tavLst>
                                        <p:tav tm="0" fmla="#ppt_y-sin(pi*$)/27">
                                          <p:val>
                                            <p:fltVal val="0"/>
                                          </p:val>
                                        </p:tav>
                                        <p:tav tm="100000">
                                          <p:val>
                                            <p:fltVal val="1"/>
                                          </p:val>
                                        </p:tav>
                                      </p:tavLst>
                                    </p:anim>
                                    <p:anim calcmode="lin" valueType="num">
                                      <p:cBhvr>
                                        <p:cTn id="686" dur="164" tmFilter="0, 0; 0.125,0.2665; 0.25,0.4; 0.375,0.465; 0.5,0.5;  0.625,0.535; 0.75,0.6; 0.875,0.7335; 1,1">
                                          <p:stCondLst>
                                            <p:cond delay="1656"/>
                                          </p:stCondLst>
                                        </p:cTn>
                                        <p:tgtEl>
                                          <p:spTgt spid="88"/>
                                        </p:tgtEl>
                                        <p:attrNameLst>
                                          <p:attrName>ppt_y</p:attrName>
                                        </p:attrNameLst>
                                      </p:cBhvr>
                                      <p:tavLst>
                                        <p:tav tm="0" fmla="#ppt_y-sin(pi*$)/81">
                                          <p:val>
                                            <p:fltVal val="0"/>
                                          </p:val>
                                        </p:tav>
                                        <p:tav tm="100000">
                                          <p:val>
                                            <p:fltVal val="1"/>
                                          </p:val>
                                        </p:tav>
                                      </p:tavLst>
                                    </p:anim>
                                    <p:animScale>
                                      <p:cBhvr>
                                        <p:cTn id="687" dur="26">
                                          <p:stCondLst>
                                            <p:cond delay="650"/>
                                          </p:stCondLst>
                                        </p:cTn>
                                        <p:tgtEl>
                                          <p:spTgt spid="88"/>
                                        </p:tgtEl>
                                      </p:cBhvr>
                                      <p:to x="100000" y="60000"/>
                                    </p:animScale>
                                    <p:animScale>
                                      <p:cBhvr>
                                        <p:cTn id="688" dur="166" decel="50000">
                                          <p:stCondLst>
                                            <p:cond delay="676"/>
                                          </p:stCondLst>
                                        </p:cTn>
                                        <p:tgtEl>
                                          <p:spTgt spid="88"/>
                                        </p:tgtEl>
                                      </p:cBhvr>
                                      <p:to x="100000" y="100000"/>
                                    </p:animScale>
                                    <p:animScale>
                                      <p:cBhvr>
                                        <p:cTn id="689" dur="26">
                                          <p:stCondLst>
                                            <p:cond delay="1312"/>
                                          </p:stCondLst>
                                        </p:cTn>
                                        <p:tgtEl>
                                          <p:spTgt spid="88"/>
                                        </p:tgtEl>
                                      </p:cBhvr>
                                      <p:to x="100000" y="80000"/>
                                    </p:animScale>
                                    <p:animScale>
                                      <p:cBhvr>
                                        <p:cTn id="690" dur="166" decel="50000">
                                          <p:stCondLst>
                                            <p:cond delay="1338"/>
                                          </p:stCondLst>
                                        </p:cTn>
                                        <p:tgtEl>
                                          <p:spTgt spid="88"/>
                                        </p:tgtEl>
                                      </p:cBhvr>
                                      <p:to x="100000" y="100000"/>
                                    </p:animScale>
                                    <p:animScale>
                                      <p:cBhvr>
                                        <p:cTn id="691" dur="26">
                                          <p:stCondLst>
                                            <p:cond delay="1642"/>
                                          </p:stCondLst>
                                        </p:cTn>
                                        <p:tgtEl>
                                          <p:spTgt spid="88"/>
                                        </p:tgtEl>
                                      </p:cBhvr>
                                      <p:to x="100000" y="90000"/>
                                    </p:animScale>
                                    <p:animScale>
                                      <p:cBhvr>
                                        <p:cTn id="692" dur="166" decel="50000">
                                          <p:stCondLst>
                                            <p:cond delay="1668"/>
                                          </p:stCondLst>
                                        </p:cTn>
                                        <p:tgtEl>
                                          <p:spTgt spid="88"/>
                                        </p:tgtEl>
                                      </p:cBhvr>
                                      <p:to x="100000" y="100000"/>
                                    </p:animScale>
                                    <p:animScale>
                                      <p:cBhvr>
                                        <p:cTn id="693" dur="26">
                                          <p:stCondLst>
                                            <p:cond delay="1808"/>
                                          </p:stCondLst>
                                        </p:cTn>
                                        <p:tgtEl>
                                          <p:spTgt spid="88"/>
                                        </p:tgtEl>
                                      </p:cBhvr>
                                      <p:to x="100000" y="95000"/>
                                    </p:animScale>
                                    <p:animScale>
                                      <p:cBhvr>
                                        <p:cTn id="694" dur="166" decel="50000">
                                          <p:stCondLst>
                                            <p:cond delay="1834"/>
                                          </p:stCondLst>
                                        </p:cTn>
                                        <p:tgtEl>
                                          <p:spTgt spid="88"/>
                                        </p:tgtEl>
                                      </p:cBhvr>
                                      <p:to x="100000" y="100000"/>
                                    </p:animScale>
                                  </p:childTnLst>
                                </p:cTn>
                              </p:par>
                              <p:par>
                                <p:cTn id="695" presetID="26" presetClass="entr" presetSubtype="0" fill="hold" grpId="0" nodeType="withEffect">
                                  <p:stCondLst>
                                    <p:cond delay="1500"/>
                                  </p:stCondLst>
                                  <p:childTnLst>
                                    <p:set>
                                      <p:cBhvr>
                                        <p:cTn id="696" dur="1" fill="hold">
                                          <p:stCondLst>
                                            <p:cond delay="0"/>
                                          </p:stCondLst>
                                        </p:cTn>
                                        <p:tgtEl>
                                          <p:spTgt spid="92"/>
                                        </p:tgtEl>
                                        <p:attrNameLst>
                                          <p:attrName>style.visibility</p:attrName>
                                        </p:attrNameLst>
                                      </p:cBhvr>
                                      <p:to>
                                        <p:strVal val="visible"/>
                                      </p:to>
                                    </p:set>
                                    <p:animEffect transition="in" filter="wipe(down)">
                                      <p:cBhvr>
                                        <p:cTn id="697" dur="580">
                                          <p:stCondLst>
                                            <p:cond delay="0"/>
                                          </p:stCondLst>
                                        </p:cTn>
                                        <p:tgtEl>
                                          <p:spTgt spid="92"/>
                                        </p:tgtEl>
                                      </p:cBhvr>
                                    </p:animEffect>
                                    <p:anim calcmode="lin" valueType="num">
                                      <p:cBhvr>
                                        <p:cTn id="698" dur="1822" tmFilter="0,0; 0.14,0.36; 0.43,0.73; 0.71,0.91; 1.0,1.0">
                                          <p:stCondLst>
                                            <p:cond delay="0"/>
                                          </p:stCondLst>
                                        </p:cTn>
                                        <p:tgtEl>
                                          <p:spTgt spid="92"/>
                                        </p:tgtEl>
                                        <p:attrNameLst>
                                          <p:attrName>ppt_x</p:attrName>
                                        </p:attrNameLst>
                                      </p:cBhvr>
                                      <p:tavLst>
                                        <p:tav tm="0">
                                          <p:val>
                                            <p:strVal val="#ppt_x-0.25"/>
                                          </p:val>
                                        </p:tav>
                                        <p:tav tm="100000">
                                          <p:val>
                                            <p:strVal val="#ppt_x"/>
                                          </p:val>
                                        </p:tav>
                                      </p:tavLst>
                                    </p:anim>
                                    <p:anim calcmode="lin" valueType="num">
                                      <p:cBhvr>
                                        <p:cTn id="699" dur="664" tmFilter="0.0,0.0; 0.25,0.07; 0.50,0.2; 0.75,0.467; 1.0,1.0">
                                          <p:stCondLst>
                                            <p:cond delay="0"/>
                                          </p:stCondLst>
                                        </p:cTn>
                                        <p:tgtEl>
                                          <p:spTgt spid="92"/>
                                        </p:tgtEl>
                                        <p:attrNameLst>
                                          <p:attrName>ppt_y</p:attrName>
                                        </p:attrNameLst>
                                      </p:cBhvr>
                                      <p:tavLst>
                                        <p:tav tm="0" fmla="#ppt_y-sin(pi*$)/3">
                                          <p:val>
                                            <p:fltVal val="0.5"/>
                                          </p:val>
                                        </p:tav>
                                        <p:tav tm="100000">
                                          <p:val>
                                            <p:fltVal val="1"/>
                                          </p:val>
                                        </p:tav>
                                      </p:tavLst>
                                    </p:anim>
                                    <p:anim calcmode="lin" valueType="num">
                                      <p:cBhvr>
                                        <p:cTn id="700" dur="664" tmFilter="0, 0; 0.125,0.2665; 0.25,0.4; 0.375,0.465; 0.5,0.5;  0.625,0.535; 0.75,0.6; 0.875,0.7335; 1,1">
                                          <p:stCondLst>
                                            <p:cond delay="664"/>
                                          </p:stCondLst>
                                        </p:cTn>
                                        <p:tgtEl>
                                          <p:spTgt spid="92"/>
                                        </p:tgtEl>
                                        <p:attrNameLst>
                                          <p:attrName>ppt_y</p:attrName>
                                        </p:attrNameLst>
                                      </p:cBhvr>
                                      <p:tavLst>
                                        <p:tav tm="0" fmla="#ppt_y-sin(pi*$)/9">
                                          <p:val>
                                            <p:fltVal val="0"/>
                                          </p:val>
                                        </p:tav>
                                        <p:tav tm="100000">
                                          <p:val>
                                            <p:fltVal val="1"/>
                                          </p:val>
                                        </p:tav>
                                      </p:tavLst>
                                    </p:anim>
                                    <p:anim calcmode="lin" valueType="num">
                                      <p:cBhvr>
                                        <p:cTn id="701" dur="332" tmFilter="0, 0; 0.125,0.2665; 0.25,0.4; 0.375,0.465; 0.5,0.5;  0.625,0.535; 0.75,0.6; 0.875,0.7335; 1,1">
                                          <p:stCondLst>
                                            <p:cond delay="1324"/>
                                          </p:stCondLst>
                                        </p:cTn>
                                        <p:tgtEl>
                                          <p:spTgt spid="92"/>
                                        </p:tgtEl>
                                        <p:attrNameLst>
                                          <p:attrName>ppt_y</p:attrName>
                                        </p:attrNameLst>
                                      </p:cBhvr>
                                      <p:tavLst>
                                        <p:tav tm="0" fmla="#ppt_y-sin(pi*$)/27">
                                          <p:val>
                                            <p:fltVal val="0"/>
                                          </p:val>
                                        </p:tav>
                                        <p:tav tm="100000">
                                          <p:val>
                                            <p:fltVal val="1"/>
                                          </p:val>
                                        </p:tav>
                                      </p:tavLst>
                                    </p:anim>
                                    <p:anim calcmode="lin" valueType="num">
                                      <p:cBhvr>
                                        <p:cTn id="702" dur="164" tmFilter="0, 0; 0.125,0.2665; 0.25,0.4; 0.375,0.465; 0.5,0.5;  0.625,0.535; 0.75,0.6; 0.875,0.7335; 1,1">
                                          <p:stCondLst>
                                            <p:cond delay="1656"/>
                                          </p:stCondLst>
                                        </p:cTn>
                                        <p:tgtEl>
                                          <p:spTgt spid="92"/>
                                        </p:tgtEl>
                                        <p:attrNameLst>
                                          <p:attrName>ppt_y</p:attrName>
                                        </p:attrNameLst>
                                      </p:cBhvr>
                                      <p:tavLst>
                                        <p:tav tm="0" fmla="#ppt_y-sin(pi*$)/81">
                                          <p:val>
                                            <p:fltVal val="0"/>
                                          </p:val>
                                        </p:tav>
                                        <p:tav tm="100000">
                                          <p:val>
                                            <p:fltVal val="1"/>
                                          </p:val>
                                        </p:tav>
                                      </p:tavLst>
                                    </p:anim>
                                    <p:animScale>
                                      <p:cBhvr>
                                        <p:cTn id="703" dur="26">
                                          <p:stCondLst>
                                            <p:cond delay="650"/>
                                          </p:stCondLst>
                                        </p:cTn>
                                        <p:tgtEl>
                                          <p:spTgt spid="92"/>
                                        </p:tgtEl>
                                      </p:cBhvr>
                                      <p:to x="100000" y="60000"/>
                                    </p:animScale>
                                    <p:animScale>
                                      <p:cBhvr>
                                        <p:cTn id="704" dur="166" decel="50000">
                                          <p:stCondLst>
                                            <p:cond delay="676"/>
                                          </p:stCondLst>
                                        </p:cTn>
                                        <p:tgtEl>
                                          <p:spTgt spid="92"/>
                                        </p:tgtEl>
                                      </p:cBhvr>
                                      <p:to x="100000" y="100000"/>
                                    </p:animScale>
                                    <p:animScale>
                                      <p:cBhvr>
                                        <p:cTn id="705" dur="26">
                                          <p:stCondLst>
                                            <p:cond delay="1312"/>
                                          </p:stCondLst>
                                        </p:cTn>
                                        <p:tgtEl>
                                          <p:spTgt spid="92"/>
                                        </p:tgtEl>
                                      </p:cBhvr>
                                      <p:to x="100000" y="80000"/>
                                    </p:animScale>
                                    <p:animScale>
                                      <p:cBhvr>
                                        <p:cTn id="706" dur="166" decel="50000">
                                          <p:stCondLst>
                                            <p:cond delay="1338"/>
                                          </p:stCondLst>
                                        </p:cTn>
                                        <p:tgtEl>
                                          <p:spTgt spid="92"/>
                                        </p:tgtEl>
                                      </p:cBhvr>
                                      <p:to x="100000" y="100000"/>
                                    </p:animScale>
                                    <p:animScale>
                                      <p:cBhvr>
                                        <p:cTn id="707" dur="26">
                                          <p:stCondLst>
                                            <p:cond delay="1642"/>
                                          </p:stCondLst>
                                        </p:cTn>
                                        <p:tgtEl>
                                          <p:spTgt spid="92"/>
                                        </p:tgtEl>
                                      </p:cBhvr>
                                      <p:to x="100000" y="90000"/>
                                    </p:animScale>
                                    <p:animScale>
                                      <p:cBhvr>
                                        <p:cTn id="708" dur="166" decel="50000">
                                          <p:stCondLst>
                                            <p:cond delay="1668"/>
                                          </p:stCondLst>
                                        </p:cTn>
                                        <p:tgtEl>
                                          <p:spTgt spid="92"/>
                                        </p:tgtEl>
                                      </p:cBhvr>
                                      <p:to x="100000" y="100000"/>
                                    </p:animScale>
                                    <p:animScale>
                                      <p:cBhvr>
                                        <p:cTn id="709" dur="26">
                                          <p:stCondLst>
                                            <p:cond delay="1808"/>
                                          </p:stCondLst>
                                        </p:cTn>
                                        <p:tgtEl>
                                          <p:spTgt spid="92"/>
                                        </p:tgtEl>
                                      </p:cBhvr>
                                      <p:to x="100000" y="95000"/>
                                    </p:animScale>
                                    <p:animScale>
                                      <p:cBhvr>
                                        <p:cTn id="710" dur="166" decel="50000">
                                          <p:stCondLst>
                                            <p:cond delay="1834"/>
                                          </p:stCondLst>
                                        </p:cTn>
                                        <p:tgtEl>
                                          <p:spTgt spid="92"/>
                                        </p:tgtEl>
                                      </p:cBhvr>
                                      <p:to x="100000" y="100000"/>
                                    </p:animScale>
                                  </p:childTnLst>
                                </p:cTn>
                              </p:par>
                              <p:par>
                                <p:cTn id="711" presetID="26" presetClass="entr" presetSubtype="0" fill="hold" grpId="0" nodeType="withEffect">
                                  <p:stCondLst>
                                    <p:cond delay="1750"/>
                                  </p:stCondLst>
                                  <p:childTnLst>
                                    <p:set>
                                      <p:cBhvr>
                                        <p:cTn id="712" dur="1" fill="hold">
                                          <p:stCondLst>
                                            <p:cond delay="0"/>
                                          </p:stCondLst>
                                        </p:cTn>
                                        <p:tgtEl>
                                          <p:spTgt spid="84"/>
                                        </p:tgtEl>
                                        <p:attrNameLst>
                                          <p:attrName>style.visibility</p:attrName>
                                        </p:attrNameLst>
                                      </p:cBhvr>
                                      <p:to>
                                        <p:strVal val="visible"/>
                                      </p:to>
                                    </p:set>
                                    <p:animEffect transition="in" filter="wipe(down)">
                                      <p:cBhvr>
                                        <p:cTn id="713" dur="580">
                                          <p:stCondLst>
                                            <p:cond delay="0"/>
                                          </p:stCondLst>
                                        </p:cTn>
                                        <p:tgtEl>
                                          <p:spTgt spid="84"/>
                                        </p:tgtEl>
                                      </p:cBhvr>
                                    </p:animEffect>
                                    <p:anim calcmode="lin" valueType="num">
                                      <p:cBhvr>
                                        <p:cTn id="714" dur="1822" tmFilter="0,0; 0.14,0.36; 0.43,0.73; 0.71,0.91; 1.0,1.0">
                                          <p:stCondLst>
                                            <p:cond delay="0"/>
                                          </p:stCondLst>
                                        </p:cTn>
                                        <p:tgtEl>
                                          <p:spTgt spid="84"/>
                                        </p:tgtEl>
                                        <p:attrNameLst>
                                          <p:attrName>ppt_x</p:attrName>
                                        </p:attrNameLst>
                                      </p:cBhvr>
                                      <p:tavLst>
                                        <p:tav tm="0">
                                          <p:val>
                                            <p:strVal val="#ppt_x-0.25"/>
                                          </p:val>
                                        </p:tav>
                                        <p:tav tm="100000">
                                          <p:val>
                                            <p:strVal val="#ppt_x"/>
                                          </p:val>
                                        </p:tav>
                                      </p:tavLst>
                                    </p:anim>
                                    <p:anim calcmode="lin" valueType="num">
                                      <p:cBhvr>
                                        <p:cTn id="715" dur="664" tmFilter="0.0,0.0; 0.25,0.07; 0.50,0.2; 0.75,0.467; 1.0,1.0">
                                          <p:stCondLst>
                                            <p:cond delay="0"/>
                                          </p:stCondLst>
                                        </p:cTn>
                                        <p:tgtEl>
                                          <p:spTgt spid="84"/>
                                        </p:tgtEl>
                                        <p:attrNameLst>
                                          <p:attrName>ppt_y</p:attrName>
                                        </p:attrNameLst>
                                      </p:cBhvr>
                                      <p:tavLst>
                                        <p:tav tm="0" fmla="#ppt_y-sin(pi*$)/3">
                                          <p:val>
                                            <p:fltVal val="0.5"/>
                                          </p:val>
                                        </p:tav>
                                        <p:tav tm="100000">
                                          <p:val>
                                            <p:fltVal val="1"/>
                                          </p:val>
                                        </p:tav>
                                      </p:tavLst>
                                    </p:anim>
                                    <p:anim calcmode="lin" valueType="num">
                                      <p:cBhvr>
                                        <p:cTn id="716" dur="664" tmFilter="0, 0; 0.125,0.2665; 0.25,0.4; 0.375,0.465; 0.5,0.5;  0.625,0.535; 0.75,0.6; 0.875,0.7335; 1,1">
                                          <p:stCondLst>
                                            <p:cond delay="664"/>
                                          </p:stCondLst>
                                        </p:cTn>
                                        <p:tgtEl>
                                          <p:spTgt spid="84"/>
                                        </p:tgtEl>
                                        <p:attrNameLst>
                                          <p:attrName>ppt_y</p:attrName>
                                        </p:attrNameLst>
                                      </p:cBhvr>
                                      <p:tavLst>
                                        <p:tav tm="0" fmla="#ppt_y-sin(pi*$)/9">
                                          <p:val>
                                            <p:fltVal val="0"/>
                                          </p:val>
                                        </p:tav>
                                        <p:tav tm="100000">
                                          <p:val>
                                            <p:fltVal val="1"/>
                                          </p:val>
                                        </p:tav>
                                      </p:tavLst>
                                    </p:anim>
                                    <p:anim calcmode="lin" valueType="num">
                                      <p:cBhvr>
                                        <p:cTn id="717" dur="332" tmFilter="0, 0; 0.125,0.2665; 0.25,0.4; 0.375,0.465; 0.5,0.5;  0.625,0.535; 0.75,0.6; 0.875,0.7335; 1,1">
                                          <p:stCondLst>
                                            <p:cond delay="1324"/>
                                          </p:stCondLst>
                                        </p:cTn>
                                        <p:tgtEl>
                                          <p:spTgt spid="84"/>
                                        </p:tgtEl>
                                        <p:attrNameLst>
                                          <p:attrName>ppt_y</p:attrName>
                                        </p:attrNameLst>
                                      </p:cBhvr>
                                      <p:tavLst>
                                        <p:tav tm="0" fmla="#ppt_y-sin(pi*$)/27">
                                          <p:val>
                                            <p:fltVal val="0"/>
                                          </p:val>
                                        </p:tav>
                                        <p:tav tm="100000">
                                          <p:val>
                                            <p:fltVal val="1"/>
                                          </p:val>
                                        </p:tav>
                                      </p:tavLst>
                                    </p:anim>
                                    <p:anim calcmode="lin" valueType="num">
                                      <p:cBhvr>
                                        <p:cTn id="718" dur="164" tmFilter="0, 0; 0.125,0.2665; 0.25,0.4; 0.375,0.465; 0.5,0.5;  0.625,0.535; 0.75,0.6; 0.875,0.7335; 1,1">
                                          <p:stCondLst>
                                            <p:cond delay="1656"/>
                                          </p:stCondLst>
                                        </p:cTn>
                                        <p:tgtEl>
                                          <p:spTgt spid="84"/>
                                        </p:tgtEl>
                                        <p:attrNameLst>
                                          <p:attrName>ppt_y</p:attrName>
                                        </p:attrNameLst>
                                      </p:cBhvr>
                                      <p:tavLst>
                                        <p:tav tm="0" fmla="#ppt_y-sin(pi*$)/81">
                                          <p:val>
                                            <p:fltVal val="0"/>
                                          </p:val>
                                        </p:tav>
                                        <p:tav tm="100000">
                                          <p:val>
                                            <p:fltVal val="1"/>
                                          </p:val>
                                        </p:tav>
                                      </p:tavLst>
                                    </p:anim>
                                    <p:animScale>
                                      <p:cBhvr>
                                        <p:cTn id="719" dur="26">
                                          <p:stCondLst>
                                            <p:cond delay="650"/>
                                          </p:stCondLst>
                                        </p:cTn>
                                        <p:tgtEl>
                                          <p:spTgt spid="84"/>
                                        </p:tgtEl>
                                      </p:cBhvr>
                                      <p:to x="100000" y="60000"/>
                                    </p:animScale>
                                    <p:animScale>
                                      <p:cBhvr>
                                        <p:cTn id="720" dur="166" decel="50000">
                                          <p:stCondLst>
                                            <p:cond delay="676"/>
                                          </p:stCondLst>
                                        </p:cTn>
                                        <p:tgtEl>
                                          <p:spTgt spid="84"/>
                                        </p:tgtEl>
                                      </p:cBhvr>
                                      <p:to x="100000" y="100000"/>
                                    </p:animScale>
                                    <p:animScale>
                                      <p:cBhvr>
                                        <p:cTn id="721" dur="26">
                                          <p:stCondLst>
                                            <p:cond delay="1312"/>
                                          </p:stCondLst>
                                        </p:cTn>
                                        <p:tgtEl>
                                          <p:spTgt spid="84"/>
                                        </p:tgtEl>
                                      </p:cBhvr>
                                      <p:to x="100000" y="80000"/>
                                    </p:animScale>
                                    <p:animScale>
                                      <p:cBhvr>
                                        <p:cTn id="722" dur="166" decel="50000">
                                          <p:stCondLst>
                                            <p:cond delay="1338"/>
                                          </p:stCondLst>
                                        </p:cTn>
                                        <p:tgtEl>
                                          <p:spTgt spid="84"/>
                                        </p:tgtEl>
                                      </p:cBhvr>
                                      <p:to x="100000" y="100000"/>
                                    </p:animScale>
                                    <p:animScale>
                                      <p:cBhvr>
                                        <p:cTn id="723" dur="26">
                                          <p:stCondLst>
                                            <p:cond delay="1642"/>
                                          </p:stCondLst>
                                        </p:cTn>
                                        <p:tgtEl>
                                          <p:spTgt spid="84"/>
                                        </p:tgtEl>
                                      </p:cBhvr>
                                      <p:to x="100000" y="90000"/>
                                    </p:animScale>
                                    <p:animScale>
                                      <p:cBhvr>
                                        <p:cTn id="724" dur="166" decel="50000">
                                          <p:stCondLst>
                                            <p:cond delay="1668"/>
                                          </p:stCondLst>
                                        </p:cTn>
                                        <p:tgtEl>
                                          <p:spTgt spid="84"/>
                                        </p:tgtEl>
                                      </p:cBhvr>
                                      <p:to x="100000" y="100000"/>
                                    </p:animScale>
                                    <p:animScale>
                                      <p:cBhvr>
                                        <p:cTn id="725" dur="26">
                                          <p:stCondLst>
                                            <p:cond delay="1808"/>
                                          </p:stCondLst>
                                        </p:cTn>
                                        <p:tgtEl>
                                          <p:spTgt spid="84"/>
                                        </p:tgtEl>
                                      </p:cBhvr>
                                      <p:to x="100000" y="95000"/>
                                    </p:animScale>
                                    <p:animScale>
                                      <p:cBhvr>
                                        <p:cTn id="726" dur="166" decel="50000">
                                          <p:stCondLst>
                                            <p:cond delay="1834"/>
                                          </p:stCondLst>
                                        </p:cTn>
                                        <p:tgtEl>
                                          <p:spTgt spid="84"/>
                                        </p:tgtEl>
                                      </p:cBhvr>
                                      <p:to x="100000" y="100000"/>
                                    </p:animScale>
                                  </p:childTnLst>
                                </p:cTn>
                              </p:par>
                              <p:par>
                                <p:cTn id="727" presetID="26" presetClass="entr" presetSubtype="0" fill="hold" grpId="0" nodeType="withEffect">
                                  <p:stCondLst>
                                    <p:cond delay="2000"/>
                                  </p:stCondLst>
                                  <p:childTnLst>
                                    <p:set>
                                      <p:cBhvr>
                                        <p:cTn id="728" dur="1" fill="hold">
                                          <p:stCondLst>
                                            <p:cond delay="0"/>
                                          </p:stCondLst>
                                        </p:cTn>
                                        <p:tgtEl>
                                          <p:spTgt spid="97"/>
                                        </p:tgtEl>
                                        <p:attrNameLst>
                                          <p:attrName>style.visibility</p:attrName>
                                        </p:attrNameLst>
                                      </p:cBhvr>
                                      <p:to>
                                        <p:strVal val="visible"/>
                                      </p:to>
                                    </p:set>
                                    <p:animEffect transition="in" filter="wipe(down)">
                                      <p:cBhvr>
                                        <p:cTn id="729" dur="580">
                                          <p:stCondLst>
                                            <p:cond delay="0"/>
                                          </p:stCondLst>
                                        </p:cTn>
                                        <p:tgtEl>
                                          <p:spTgt spid="97"/>
                                        </p:tgtEl>
                                      </p:cBhvr>
                                    </p:animEffect>
                                    <p:anim calcmode="lin" valueType="num">
                                      <p:cBhvr>
                                        <p:cTn id="730" dur="1822" tmFilter="0,0; 0.14,0.36; 0.43,0.73; 0.71,0.91; 1.0,1.0">
                                          <p:stCondLst>
                                            <p:cond delay="0"/>
                                          </p:stCondLst>
                                        </p:cTn>
                                        <p:tgtEl>
                                          <p:spTgt spid="97"/>
                                        </p:tgtEl>
                                        <p:attrNameLst>
                                          <p:attrName>ppt_x</p:attrName>
                                        </p:attrNameLst>
                                      </p:cBhvr>
                                      <p:tavLst>
                                        <p:tav tm="0">
                                          <p:val>
                                            <p:strVal val="#ppt_x-0.25"/>
                                          </p:val>
                                        </p:tav>
                                        <p:tav tm="100000">
                                          <p:val>
                                            <p:strVal val="#ppt_x"/>
                                          </p:val>
                                        </p:tav>
                                      </p:tavLst>
                                    </p:anim>
                                    <p:anim calcmode="lin" valueType="num">
                                      <p:cBhvr>
                                        <p:cTn id="731" dur="664" tmFilter="0.0,0.0; 0.25,0.07; 0.50,0.2; 0.75,0.467; 1.0,1.0">
                                          <p:stCondLst>
                                            <p:cond delay="0"/>
                                          </p:stCondLst>
                                        </p:cTn>
                                        <p:tgtEl>
                                          <p:spTgt spid="97"/>
                                        </p:tgtEl>
                                        <p:attrNameLst>
                                          <p:attrName>ppt_y</p:attrName>
                                        </p:attrNameLst>
                                      </p:cBhvr>
                                      <p:tavLst>
                                        <p:tav tm="0" fmla="#ppt_y-sin(pi*$)/3">
                                          <p:val>
                                            <p:fltVal val="0.5"/>
                                          </p:val>
                                        </p:tav>
                                        <p:tav tm="100000">
                                          <p:val>
                                            <p:fltVal val="1"/>
                                          </p:val>
                                        </p:tav>
                                      </p:tavLst>
                                    </p:anim>
                                    <p:anim calcmode="lin" valueType="num">
                                      <p:cBhvr>
                                        <p:cTn id="732" dur="664" tmFilter="0, 0; 0.125,0.2665; 0.25,0.4; 0.375,0.465; 0.5,0.5;  0.625,0.535; 0.75,0.6; 0.875,0.7335; 1,1">
                                          <p:stCondLst>
                                            <p:cond delay="664"/>
                                          </p:stCondLst>
                                        </p:cTn>
                                        <p:tgtEl>
                                          <p:spTgt spid="97"/>
                                        </p:tgtEl>
                                        <p:attrNameLst>
                                          <p:attrName>ppt_y</p:attrName>
                                        </p:attrNameLst>
                                      </p:cBhvr>
                                      <p:tavLst>
                                        <p:tav tm="0" fmla="#ppt_y-sin(pi*$)/9">
                                          <p:val>
                                            <p:fltVal val="0"/>
                                          </p:val>
                                        </p:tav>
                                        <p:tav tm="100000">
                                          <p:val>
                                            <p:fltVal val="1"/>
                                          </p:val>
                                        </p:tav>
                                      </p:tavLst>
                                    </p:anim>
                                    <p:anim calcmode="lin" valueType="num">
                                      <p:cBhvr>
                                        <p:cTn id="733" dur="332" tmFilter="0, 0; 0.125,0.2665; 0.25,0.4; 0.375,0.465; 0.5,0.5;  0.625,0.535; 0.75,0.6; 0.875,0.7335; 1,1">
                                          <p:stCondLst>
                                            <p:cond delay="1324"/>
                                          </p:stCondLst>
                                        </p:cTn>
                                        <p:tgtEl>
                                          <p:spTgt spid="97"/>
                                        </p:tgtEl>
                                        <p:attrNameLst>
                                          <p:attrName>ppt_y</p:attrName>
                                        </p:attrNameLst>
                                      </p:cBhvr>
                                      <p:tavLst>
                                        <p:tav tm="0" fmla="#ppt_y-sin(pi*$)/27">
                                          <p:val>
                                            <p:fltVal val="0"/>
                                          </p:val>
                                        </p:tav>
                                        <p:tav tm="100000">
                                          <p:val>
                                            <p:fltVal val="1"/>
                                          </p:val>
                                        </p:tav>
                                      </p:tavLst>
                                    </p:anim>
                                    <p:anim calcmode="lin" valueType="num">
                                      <p:cBhvr>
                                        <p:cTn id="734" dur="164" tmFilter="0, 0; 0.125,0.2665; 0.25,0.4; 0.375,0.465; 0.5,0.5;  0.625,0.535; 0.75,0.6; 0.875,0.7335; 1,1">
                                          <p:stCondLst>
                                            <p:cond delay="1656"/>
                                          </p:stCondLst>
                                        </p:cTn>
                                        <p:tgtEl>
                                          <p:spTgt spid="97"/>
                                        </p:tgtEl>
                                        <p:attrNameLst>
                                          <p:attrName>ppt_y</p:attrName>
                                        </p:attrNameLst>
                                      </p:cBhvr>
                                      <p:tavLst>
                                        <p:tav tm="0" fmla="#ppt_y-sin(pi*$)/81">
                                          <p:val>
                                            <p:fltVal val="0"/>
                                          </p:val>
                                        </p:tav>
                                        <p:tav tm="100000">
                                          <p:val>
                                            <p:fltVal val="1"/>
                                          </p:val>
                                        </p:tav>
                                      </p:tavLst>
                                    </p:anim>
                                    <p:animScale>
                                      <p:cBhvr>
                                        <p:cTn id="735" dur="26">
                                          <p:stCondLst>
                                            <p:cond delay="650"/>
                                          </p:stCondLst>
                                        </p:cTn>
                                        <p:tgtEl>
                                          <p:spTgt spid="97"/>
                                        </p:tgtEl>
                                      </p:cBhvr>
                                      <p:to x="100000" y="60000"/>
                                    </p:animScale>
                                    <p:animScale>
                                      <p:cBhvr>
                                        <p:cTn id="736" dur="166" decel="50000">
                                          <p:stCondLst>
                                            <p:cond delay="676"/>
                                          </p:stCondLst>
                                        </p:cTn>
                                        <p:tgtEl>
                                          <p:spTgt spid="97"/>
                                        </p:tgtEl>
                                      </p:cBhvr>
                                      <p:to x="100000" y="100000"/>
                                    </p:animScale>
                                    <p:animScale>
                                      <p:cBhvr>
                                        <p:cTn id="737" dur="26">
                                          <p:stCondLst>
                                            <p:cond delay="1312"/>
                                          </p:stCondLst>
                                        </p:cTn>
                                        <p:tgtEl>
                                          <p:spTgt spid="97"/>
                                        </p:tgtEl>
                                      </p:cBhvr>
                                      <p:to x="100000" y="80000"/>
                                    </p:animScale>
                                    <p:animScale>
                                      <p:cBhvr>
                                        <p:cTn id="738" dur="166" decel="50000">
                                          <p:stCondLst>
                                            <p:cond delay="1338"/>
                                          </p:stCondLst>
                                        </p:cTn>
                                        <p:tgtEl>
                                          <p:spTgt spid="97"/>
                                        </p:tgtEl>
                                      </p:cBhvr>
                                      <p:to x="100000" y="100000"/>
                                    </p:animScale>
                                    <p:animScale>
                                      <p:cBhvr>
                                        <p:cTn id="739" dur="26">
                                          <p:stCondLst>
                                            <p:cond delay="1642"/>
                                          </p:stCondLst>
                                        </p:cTn>
                                        <p:tgtEl>
                                          <p:spTgt spid="97"/>
                                        </p:tgtEl>
                                      </p:cBhvr>
                                      <p:to x="100000" y="90000"/>
                                    </p:animScale>
                                    <p:animScale>
                                      <p:cBhvr>
                                        <p:cTn id="740" dur="166" decel="50000">
                                          <p:stCondLst>
                                            <p:cond delay="1668"/>
                                          </p:stCondLst>
                                        </p:cTn>
                                        <p:tgtEl>
                                          <p:spTgt spid="97"/>
                                        </p:tgtEl>
                                      </p:cBhvr>
                                      <p:to x="100000" y="100000"/>
                                    </p:animScale>
                                    <p:animScale>
                                      <p:cBhvr>
                                        <p:cTn id="741" dur="26">
                                          <p:stCondLst>
                                            <p:cond delay="1808"/>
                                          </p:stCondLst>
                                        </p:cTn>
                                        <p:tgtEl>
                                          <p:spTgt spid="97"/>
                                        </p:tgtEl>
                                      </p:cBhvr>
                                      <p:to x="100000" y="95000"/>
                                    </p:animScale>
                                    <p:animScale>
                                      <p:cBhvr>
                                        <p:cTn id="742" dur="166" decel="50000">
                                          <p:stCondLst>
                                            <p:cond delay="1834"/>
                                          </p:stCondLst>
                                        </p:cTn>
                                        <p:tgtEl>
                                          <p:spTgt spid="97"/>
                                        </p:tgtEl>
                                      </p:cBhvr>
                                      <p:to x="100000" y="100000"/>
                                    </p:animScale>
                                  </p:childTnLst>
                                </p:cTn>
                              </p:par>
                              <p:par>
                                <p:cTn id="743" presetID="26" presetClass="entr" presetSubtype="0" fill="hold" grpId="0" nodeType="withEffect">
                                  <p:stCondLst>
                                    <p:cond delay="2250"/>
                                  </p:stCondLst>
                                  <p:childTnLst>
                                    <p:set>
                                      <p:cBhvr>
                                        <p:cTn id="744" dur="1" fill="hold">
                                          <p:stCondLst>
                                            <p:cond delay="0"/>
                                          </p:stCondLst>
                                        </p:cTn>
                                        <p:tgtEl>
                                          <p:spTgt spid="89"/>
                                        </p:tgtEl>
                                        <p:attrNameLst>
                                          <p:attrName>style.visibility</p:attrName>
                                        </p:attrNameLst>
                                      </p:cBhvr>
                                      <p:to>
                                        <p:strVal val="visible"/>
                                      </p:to>
                                    </p:set>
                                    <p:animEffect transition="in" filter="wipe(down)">
                                      <p:cBhvr>
                                        <p:cTn id="745" dur="580">
                                          <p:stCondLst>
                                            <p:cond delay="0"/>
                                          </p:stCondLst>
                                        </p:cTn>
                                        <p:tgtEl>
                                          <p:spTgt spid="89"/>
                                        </p:tgtEl>
                                      </p:cBhvr>
                                    </p:animEffect>
                                    <p:anim calcmode="lin" valueType="num">
                                      <p:cBhvr>
                                        <p:cTn id="746" dur="1822" tmFilter="0,0; 0.14,0.36; 0.43,0.73; 0.71,0.91; 1.0,1.0">
                                          <p:stCondLst>
                                            <p:cond delay="0"/>
                                          </p:stCondLst>
                                        </p:cTn>
                                        <p:tgtEl>
                                          <p:spTgt spid="89"/>
                                        </p:tgtEl>
                                        <p:attrNameLst>
                                          <p:attrName>ppt_x</p:attrName>
                                        </p:attrNameLst>
                                      </p:cBhvr>
                                      <p:tavLst>
                                        <p:tav tm="0">
                                          <p:val>
                                            <p:strVal val="#ppt_x-0.25"/>
                                          </p:val>
                                        </p:tav>
                                        <p:tav tm="100000">
                                          <p:val>
                                            <p:strVal val="#ppt_x"/>
                                          </p:val>
                                        </p:tav>
                                      </p:tavLst>
                                    </p:anim>
                                    <p:anim calcmode="lin" valueType="num">
                                      <p:cBhvr>
                                        <p:cTn id="747" dur="664" tmFilter="0.0,0.0; 0.25,0.07; 0.50,0.2; 0.75,0.467; 1.0,1.0">
                                          <p:stCondLst>
                                            <p:cond delay="0"/>
                                          </p:stCondLst>
                                        </p:cTn>
                                        <p:tgtEl>
                                          <p:spTgt spid="89"/>
                                        </p:tgtEl>
                                        <p:attrNameLst>
                                          <p:attrName>ppt_y</p:attrName>
                                        </p:attrNameLst>
                                      </p:cBhvr>
                                      <p:tavLst>
                                        <p:tav tm="0" fmla="#ppt_y-sin(pi*$)/3">
                                          <p:val>
                                            <p:fltVal val="0.5"/>
                                          </p:val>
                                        </p:tav>
                                        <p:tav tm="100000">
                                          <p:val>
                                            <p:fltVal val="1"/>
                                          </p:val>
                                        </p:tav>
                                      </p:tavLst>
                                    </p:anim>
                                    <p:anim calcmode="lin" valueType="num">
                                      <p:cBhvr>
                                        <p:cTn id="748" dur="664" tmFilter="0, 0; 0.125,0.2665; 0.25,0.4; 0.375,0.465; 0.5,0.5;  0.625,0.535; 0.75,0.6; 0.875,0.7335; 1,1">
                                          <p:stCondLst>
                                            <p:cond delay="664"/>
                                          </p:stCondLst>
                                        </p:cTn>
                                        <p:tgtEl>
                                          <p:spTgt spid="89"/>
                                        </p:tgtEl>
                                        <p:attrNameLst>
                                          <p:attrName>ppt_y</p:attrName>
                                        </p:attrNameLst>
                                      </p:cBhvr>
                                      <p:tavLst>
                                        <p:tav tm="0" fmla="#ppt_y-sin(pi*$)/9">
                                          <p:val>
                                            <p:fltVal val="0"/>
                                          </p:val>
                                        </p:tav>
                                        <p:tav tm="100000">
                                          <p:val>
                                            <p:fltVal val="1"/>
                                          </p:val>
                                        </p:tav>
                                      </p:tavLst>
                                    </p:anim>
                                    <p:anim calcmode="lin" valueType="num">
                                      <p:cBhvr>
                                        <p:cTn id="749" dur="332" tmFilter="0, 0; 0.125,0.2665; 0.25,0.4; 0.375,0.465; 0.5,0.5;  0.625,0.535; 0.75,0.6; 0.875,0.7335; 1,1">
                                          <p:stCondLst>
                                            <p:cond delay="1324"/>
                                          </p:stCondLst>
                                        </p:cTn>
                                        <p:tgtEl>
                                          <p:spTgt spid="89"/>
                                        </p:tgtEl>
                                        <p:attrNameLst>
                                          <p:attrName>ppt_y</p:attrName>
                                        </p:attrNameLst>
                                      </p:cBhvr>
                                      <p:tavLst>
                                        <p:tav tm="0" fmla="#ppt_y-sin(pi*$)/27">
                                          <p:val>
                                            <p:fltVal val="0"/>
                                          </p:val>
                                        </p:tav>
                                        <p:tav tm="100000">
                                          <p:val>
                                            <p:fltVal val="1"/>
                                          </p:val>
                                        </p:tav>
                                      </p:tavLst>
                                    </p:anim>
                                    <p:anim calcmode="lin" valueType="num">
                                      <p:cBhvr>
                                        <p:cTn id="750" dur="164" tmFilter="0, 0; 0.125,0.2665; 0.25,0.4; 0.375,0.465; 0.5,0.5;  0.625,0.535; 0.75,0.6; 0.875,0.7335; 1,1">
                                          <p:stCondLst>
                                            <p:cond delay="1656"/>
                                          </p:stCondLst>
                                        </p:cTn>
                                        <p:tgtEl>
                                          <p:spTgt spid="89"/>
                                        </p:tgtEl>
                                        <p:attrNameLst>
                                          <p:attrName>ppt_y</p:attrName>
                                        </p:attrNameLst>
                                      </p:cBhvr>
                                      <p:tavLst>
                                        <p:tav tm="0" fmla="#ppt_y-sin(pi*$)/81">
                                          <p:val>
                                            <p:fltVal val="0"/>
                                          </p:val>
                                        </p:tav>
                                        <p:tav tm="100000">
                                          <p:val>
                                            <p:fltVal val="1"/>
                                          </p:val>
                                        </p:tav>
                                      </p:tavLst>
                                    </p:anim>
                                    <p:animScale>
                                      <p:cBhvr>
                                        <p:cTn id="751" dur="26">
                                          <p:stCondLst>
                                            <p:cond delay="650"/>
                                          </p:stCondLst>
                                        </p:cTn>
                                        <p:tgtEl>
                                          <p:spTgt spid="89"/>
                                        </p:tgtEl>
                                      </p:cBhvr>
                                      <p:to x="100000" y="60000"/>
                                    </p:animScale>
                                    <p:animScale>
                                      <p:cBhvr>
                                        <p:cTn id="752" dur="166" decel="50000">
                                          <p:stCondLst>
                                            <p:cond delay="676"/>
                                          </p:stCondLst>
                                        </p:cTn>
                                        <p:tgtEl>
                                          <p:spTgt spid="89"/>
                                        </p:tgtEl>
                                      </p:cBhvr>
                                      <p:to x="100000" y="100000"/>
                                    </p:animScale>
                                    <p:animScale>
                                      <p:cBhvr>
                                        <p:cTn id="753" dur="26">
                                          <p:stCondLst>
                                            <p:cond delay="1312"/>
                                          </p:stCondLst>
                                        </p:cTn>
                                        <p:tgtEl>
                                          <p:spTgt spid="89"/>
                                        </p:tgtEl>
                                      </p:cBhvr>
                                      <p:to x="100000" y="80000"/>
                                    </p:animScale>
                                    <p:animScale>
                                      <p:cBhvr>
                                        <p:cTn id="754" dur="166" decel="50000">
                                          <p:stCondLst>
                                            <p:cond delay="1338"/>
                                          </p:stCondLst>
                                        </p:cTn>
                                        <p:tgtEl>
                                          <p:spTgt spid="89"/>
                                        </p:tgtEl>
                                      </p:cBhvr>
                                      <p:to x="100000" y="100000"/>
                                    </p:animScale>
                                    <p:animScale>
                                      <p:cBhvr>
                                        <p:cTn id="755" dur="26">
                                          <p:stCondLst>
                                            <p:cond delay="1642"/>
                                          </p:stCondLst>
                                        </p:cTn>
                                        <p:tgtEl>
                                          <p:spTgt spid="89"/>
                                        </p:tgtEl>
                                      </p:cBhvr>
                                      <p:to x="100000" y="90000"/>
                                    </p:animScale>
                                    <p:animScale>
                                      <p:cBhvr>
                                        <p:cTn id="756" dur="166" decel="50000">
                                          <p:stCondLst>
                                            <p:cond delay="1668"/>
                                          </p:stCondLst>
                                        </p:cTn>
                                        <p:tgtEl>
                                          <p:spTgt spid="89"/>
                                        </p:tgtEl>
                                      </p:cBhvr>
                                      <p:to x="100000" y="100000"/>
                                    </p:animScale>
                                    <p:animScale>
                                      <p:cBhvr>
                                        <p:cTn id="757" dur="26">
                                          <p:stCondLst>
                                            <p:cond delay="1808"/>
                                          </p:stCondLst>
                                        </p:cTn>
                                        <p:tgtEl>
                                          <p:spTgt spid="89"/>
                                        </p:tgtEl>
                                      </p:cBhvr>
                                      <p:to x="100000" y="95000"/>
                                    </p:animScale>
                                    <p:animScale>
                                      <p:cBhvr>
                                        <p:cTn id="758" dur="166" decel="50000">
                                          <p:stCondLst>
                                            <p:cond delay="1834"/>
                                          </p:stCondLst>
                                        </p:cTn>
                                        <p:tgtEl>
                                          <p:spTgt spid="89"/>
                                        </p:tgtEl>
                                      </p:cBhvr>
                                      <p:to x="100000" y="100000"/>
                                    </p:animScale>
                                  </p:childTnLst>
                                </p:cTn>
                              </p:par>
                              <p:par>
                                <p:cTn id="759" presetID="26" presetClass="entr" presetSubtype="0" fill="hold" grpId="0" nodeType="withEffect">
                                  <p:stCondLst>
                                    <p:cond delay="2500"/>
                                  </p:stCondLst>
                                  <p:childTnLst>
                                    <p:set>
                                      <p:cBhvr>
                                        <p:cTn id="760" dur="1" fill="hold">
                                          <p:stCondLst>
                                            <p:cond delay="0"/>
                                          </p:stCondLst>
                                        </p:cTn>
                                        <p:tgtEl>
                                          <p:spTgt spid="93"/>
                                        </p:tgtEl>
                                        <p:attrNameLst>
                                          <p:attrName>style.visibility</p:attrName>
                                        </p:attrNameLst>
                                      </p:cBhvr>
                                      <p:to>
                                        <p:strVal val="visible"/>
                                      </p:to>
                                    </p:set>
                                    <p:animEffect transition="in" filter="wipe(down)">
                                      <p:cBhvr>
                                        <p:cTn id="761" dur="580">
                                          <p:stCondLst>
                                            <p:cond delay="0"/>
                                          </p:stCondLst>
                                        </p:cTn>
                                        <p:tgtEl>
                                          <p:spTgt spid="93"/>
                                        </p:tgtEl>
                                      </p:cBhvr>
                                    </p:animEffect>
                                    <p:anim calcmode="lin" valueType="num">
                                      <p:cBhvr>
                                        <p:cTn id="762" dur="1822" tmFilter="0,0; 0.14,0.36; 0.43,0.73; 0.71,0.91; 1.0,1.0">
                                          <p:stCondLst>
                                            <p:cond delay="0"/>
                                          </p:stCondLst>
                                        </p:cTn>
                                        <p:tgtEl>
                                          <p:spTgt spid="93"/>
                                        </p:tgtEl>
                                        <p:attrNameLst>
                                          <p:attrName>ppt_x</p:attrName>
                                        </p:attrNameLst>
                                      </p:cBhvr>
                                      <p:tavLst>
                                        <p:tav tm="0">
                                          <p:val>
                                            <p:strVal val="#ppt_x-0.25"/>
                                          </p:val>
                                        </p:tav>
                                        <p:tav tm="100000">
                                          <p:val>
                                            <p:strVal val="#ppt_x"/>
                                          </p:val>
                                        </p:tav>
                                      </p:tavLst>
                                    </p:anim>
                                    <p:anim calcmode="lin" valueType="num">
                                      <p:cBhvr>
                                        <p:cTn id="763" dur="664" tmFilter="0.0,0.0; 0.25,0.07; 0.50,0.2; 0.75,0.467; 1.0,1.0">
                                          <p:stCondLst>
                                            <p:cond delay="0"/>
                                          </p:stCondLst>
                                        </p:cTn>
                                        <p:tgtEl>
                                          <p:spTgt spid="93"/>
                                        </p:tgtEl>
                                        <p:attrNameLst>
                                          <p:attrName>ppt_y</p:attrName>
                                        </p:attrNameLst>
                                      </p:cBhvr>
                                      <p:tavLst>
                                        <p:tav tm="0" fmla="#ppt_y-sin(pi*$)/3">
                                          <p:val>
                                            <p:fltVal val="0.5"/>
                                          </p:val>
                                        </p:tav>
                                        <p:tav tm="100000">
                                          <p:val>
                                            <p:fltVal val="1"/>
                                          </p:val>
                                        </p:tav>
                                      </p:tavLst>
                                    </p:anim>
                                    <p:anim calcmode="lin" valueType="num">
                                      <p:cBhvr>
                                        <p:cTn id="764" dur="664" tmFilter="0, 0; 0.125,0.2665; 0.25,0.4; 0.375,0.465; 0.5,0.5;  0.625,0.535; 0.75,0.6; 0.875,0.7335; 1,1">
                                          <p:stCondLst>
                                            <p:cond delay="664"/>
                                          </p:stCondLst>
                                        </p:cTn>
                                        <p:tgtEl>
                                          <p:spTgt spid="93"/>
                                        </p:tgtEl>
                                        <p:attrNameLst>
                                          <p:attrName>ppt_y</p:attrName>
                                        </p:attrNameLst>
                                      </p:cBhvr>
                                      <p:tavLst>
                                        <p:tav tm="0" fmla="#ppt_y-sin(pi*$)/9">
                                          <p:val>
                                            <p:fltVal val="0"/>
                                          </p:val>
                                        </p:tav>
                                        <p:tav tm="100000">
                                          <p:val>
                                            <p:fltVal val="1"/>
                                          </p:val>
                                        </p:tav>
                                      </p:tavLst>
                                    </p:anim>
                                    <p:anim calcmode="lin" valueType="num">
                                      <p:cBhvr>
                                        <p:cTn id="765" dur="332" tmFilter="0, 0; 0.125,0.2665; 0.25,0.4; 0.375,0.465; 0.5,0.5;  0.625,0.535; 0.75,0.6; 0.875,0.7335; 1,1">
                                          <p:stCondLst>
                                            <p:cond delay="1324"/>
                                          </p:stCondLst>
                                        </p:cTn>
                                        <p:tgtEl>
                                          <p:spTgt spid="93"/>
                                        </p:tgtEl>
                                        <p:attrNameLst>
                                          <p:attrName>ppt_y</p:attrName>
                                        </p:attrNameLst>
                                      </p:cBhvr>
                                      <p:tavLst>
                                        <p:tav tm="0" fmla="#ppt_y-sin(pi*$)/27">
                                          <p:val>
                                            <p:fltVal val="0"/>
                                          </p:val>
                                        </p:tav>
                                        <p:tav tm="100000">
                                          <p:val>
                                            <p:fltVal val="1"/>
                                          </p:val>
                                        </p:tav>
                                      </p:tavLst>
                                    </p:anim>
                                    <p:anim calcmode="lin" valueType="num">
                                      <p:cBhvr>
                                        <p:cTn id="766" dur="164" tmFilter="0, 0; 0.125,0.2665; 0.25,0.4; 0.375,0.465; 0.5,0.5;  0.625,0.535; 0.75,0.6; 0.875,0.7335; 1,1">
                                          <p:stCondLst>
                                            <p:cond delay="1656"/>
                                          </p:stCondLst>
                                        </p:cTn>
                                        <p:tgtEl>
                                          <p:spTgt spid="93"/>
                                        </p:tgtEl>
                                        <p:attrNameLst>
                                          <p:attrName>ppt_y</p:attrName>
                                        </p:attrNameLst>
                                      </p:cBhvr>
                                      <p:tavLst>
                                        <p:tav tm="0" fmla="#ppt_y-sin(pi*$)/81">
                                          <p:val>
                                            <p:fltVal val="0"/>
                                          </p:val>
                                        </p:tav>
                                        <p:tav tm="100000">
                                          <p:val>
                                            <p:fltVal val="1"/>
                                          </p:val>
                                        </p:tav>
                                      </p:tavLst>
                                    </p:anim>
                                    <p:animScale>
                                      <p:cBhvr>
                                        <p:cTn id="767" dur="26">
                                          <p:stCondLst>
                                            <p:cond delay="650"/>
                                          </p:stCondLst>
                                        </p:cTn>
                                        <p:tgtEl>
                                          <p:spTgt spid="93"/>
                                        </p:tgtEl>
                                      </p:cBhvr>
                                      <p:to x="100000" y="60000"/>
                                    </p:animScale>
                                    <p:animScale>
                                      <p:cBhvr>
                                        <p:cTn id="768" dur="166" decel="50000">
                                          <p:stCondLst>
                                            <p:cond delay="676"/>
                                          </p:stCondLst>
                                        </p:cTn>
                                        <p:tgtEl>
                                          <p:spTgt spid="93"/>
                                        </p:tgtEl>
                                      </p:cBhvr>
                                      <p:to x="100000" y="100000"/>
                                    </p:animScale>
                                    <p:animScale>
                                      <p:cBhvr>
                                        <p:cTn id="769" dur="26">
                                          <p:stCondLst>
                                            <p:cond delay="1312"/>
                                          </p:stCondLst>
                                        </p:cTn>
                                        <p:tgtEl>
                                          <p:spTgt spid="93"/>
                                        </p:tgtEl>
                                      </p:cBhvr>
                                      <p:to x="100000" y="80000"/>
                                    </p:animScale>
                                    <p:animScale>
                                      <p:cBhvr>
                                        <p:cTn id="770" dur="166" decel="50000">
                                          <p:stCondLst>
                                            <p:cond delay="1338"/>
                                          </p:stCondLst>
                                        </p:cTn>
                                        <p:tgtEl>
                                          <p:spTgt spid="93"/>
                                        </p:tgtEl>
                                      </p:cBhvr>
                                      <p:to x="100000" y="100000"/>
                                    </p:animScale>
                                    <p:animScale>
                                      <p:cBhvr>
                                        <p:cTn id="771" dur="26">
                                          <p:stCondLst>
                                            <p:cond delay="1642"/>
                                          </p:stCondLst>
                                        </p:cTn>
                                        <p:tgtEl>
                                          <p:spTgt spid="93"/>
                                        </p:tgtEl>
                                      </p:cBhvr>
                                      <p:to x="100000" y="90000"/>
                                    </p:animScale>
                                    <p:animScale>
                                      <p:cBhvr>
                                        <p:cTn id="772" dur="166" decel="50000">
                                          <p:stCondLst>
                                            <p:cond delay="1668"/>
                                          </p:stCondLst>
                                        </p:cTn>
                                        <p:tgtEl>
                                          <p:spTgt spid="93"/>
                                        </p:tgtEl>
                                      </p:cBhvr>
                                      <p:to x="100000" y="100000"/>
                                    </p:animScale>
                                    <p:animScale>
                                      <p:cBhvr>
                                        <p:cTn id="773" dur="26">
                                          <p:stCondLst>
                                            <p:cond delay="1808"/>
                                          </p:stCondLst>
                                        </p:cTn>
                                        <p:tgtEl>
                                          <p:spTgt spid="93"/>
                                        </p:tgtEl>
                                      </p:cBhvr>
                                      <p:to x="100000" y="95000"/>
                                    </p:animScale>
                                    <p:animScale>
                                      <p:cBhvr>
                                        <p:cTn id="774" dur="166" decel="50000">
                                          <p:stCondLst>
                                            <p:cond delay="1834"/>
                                          </p:stCondLst>
                                        </p:cTn>
                                        <p:tgtEl>
                                          <p:spTgt spid="93"/>
                                        </p:tgtEl>
                                      </p:cBhvr>
                                      <p:to x="100000" y="100000"/>
                                    </p:animScale>
                                  </p:childTnLst>
                                </p:cTn>
                              </p:par>
                              <p:par>
                                <p:cTn id="775" presetID="26" presetClass="entr" presetSubtype="0" fill="hold" grpId="0" nodeType="withEffect">
                                  <p:stCondLst>
                                    <p:cond delay="2500"/>
                                  </p:stCondLst>
                                  <p:childTnLst>
                                    <p:set>
                                      <p:cBhvr>
                                        <p:cTn id="776" dur="1" fill="hold">
                                          <p:stCondLst>
                                            <p:cond delay="0"/>
                                          </p:stCondLst>
                                        </p:cTn>
                                        <p:tgtEl>
                                          <p:spTgt spid="85"/>
                                        </p:tgtEl>
                                        <p:attrNameLst>
                                          <p:attrName>style.visibility</p:attrName>
                                        </p:attrNameLst>
                                      </p:cBhvr>
                                      <p:to>
                                        <p:strVal val="visible"/>
                                      </p:to>
                                    </p:set>
                                    <p:animEffect transition="in" filter="wipe(down)">
                                      <p:cBhvr>
                                        <p:cTn id="777" dur="580">
                                          <p:stCondLst>
                                            <p:cond delay="0"/>
                                          </p:stCondLst>
                                        </p:cTn>
                                        <p:tgtEl>
                                          <p:spTgt spid="85"/>
                                        </p:tgtEl>
                                      </p:cBhvr>
                                    </p:animEffect>
                                    <p:anim calcmode="lin" valueType="num">
                                      <p:cBhvr>
                                        <p:cTn id="778" dur="1822" tmFilter="0,0; 0.14,0.36; 0.43,0.73; 0.71,0.91; 1.0,1.0">
                                          <p:stCondLst>
                                            <p:cond delay="0"/>
                                          </p:stCondLst>
                                        </p:cTn>
                                        <p:tgtEl>
                                          <p:spTgt spid="85"/>
                                        </p:tgtEl>
                                        <p:attrNameLst>
                                          <p:attrName>ppt_x</p:attrName>
                                        </p:attrNameLst>
                                      </p:cBhvr>
                                      <p:tavLst>
                                        <p:tav tm="0">
                                          <p:val>
                                            <p:strVal val="#ppt_x-0.25"/>
                                          </p:val>
                                        </p:tav>
                                        <p:tav tm="100000">
                                          <p:val>
                                            <p:strVal val="#ppt_x"/>
                                          </p:val>
                                        </p:tav>
                                      </p:tavLst>
                                    </p:anim>
                                    <p:anim calcmode="lin" valueType="num">
                                      <p:cBhvr>
                                        <p:cTn id="779" dur="664" tmFilter="0.0,0.0; 0.25,0.07; 0.50,0.2; 0.75,0.467; 1.0,1.0">
                                          <p:stCondLst>
                                            <p:cond delay="0"/>
                                          </p:stCondLst>
                                        </p:cTn>
                                        <p:tgtEl>
                                          <p:spTgt spid="85"/>
                                        </p:tgtEl>
                                        <p:attrNameLst>
                                          <p:attrName>ppt_y</p:attrName>
                                        </p:attrNameLst>
                                      </p:cBhvr>
                                      <p:tavLst>
                                        <p:tav tm="0" fmla="#ppt_y-sin(pi*$)/3">
                                          <p:val>
                                            <p:fltVal val="0.5"/>
                                          </p:val>
                                        </p:tav>
                                        <p:tav tm="100000">
                                          <p:val>
                                            <p:fltVal val="1"/>
                                          </p:val>
                                        </p:tav>
                                      </p:tavLst>
                                    </p:anim>
                                    <p:anim calcmode="lin" valueType="num">
                                      <p:cBhvr>
                                        <p:cTn id="780" dur="664" tmFilter="0, 0; 0.125,0.2665; 0.25,0.4; 0.375,0.465; 0.5,0.5;  0.625,0.535; 0.75,0.6; 0.875,0.7335; 1,1">
                                          <p:stCondLst>
                                            <p:cond delay="664"/>
                                          </p:stCondLst>
                                        </p:cTn>
                                        <p:tgtEl>
                                          <p:spTgt spid="85"/>
                                        </p:tgtEl>
                                        <p:attrNameLst>
                                          <p:attrName>ppt_y</p:attrName>
                                        </p:attrNameLst>
                                      </p:cBhvr>
                                      <p:tavLst>
                                        <p:tav tm="0" fmla="#ppt_y-sin(pi*$)/9">
                                          <p:val>
                                            <p:fltVal val="0"/>
                                          </p:val>
                                        </p:tav>
                                        <p:tav tm="100000">
                                          <p:val>
                                            <p:fltVal val="1"/>
                                          </p:val>
                                        </p:tav>
                                      </p:tavLst>
                                    </p:anim>
                                    <p:anim calcmode="lin" valueType="num">
                                      <p:cBhvr>
                                        <p:cTn id="781" dur="332" tmFilter="0, 0; 0.125,0.2665; 0.25,0.4; 0.375,0.465; 0.5,0.5;  0.625,0.535; 0.75,0.6; 0.875,0.7335; 1,1">
                                          <p:stCondLst>
                                            <p:cond delay="1324"/>
                                          </p:stCondLst>
                                        </p:cTn>
                                        <p:tgtEl>
                                          <p:spTgt spid="85"/>
                                        </p:tgtEl>
                                        <p:attrNameLst>
                                          <p:attrName>ppt_y</p:attrName>
                                        </p:attrNameLst>
                                      </p:cBhvr>
                                      <p:tavLst>
                                        <p:tav tm="0" fmla="#ppt_y-sin(pi*$)/27">
                                          <p:val>
                                            <p:fltVal val="0"/>
                                          </p:val>
                                        </p:tav>
                                        <p:tav tm="100000">
                                          <p:val>
                                            <p:fltVal val="1"/>
                                          </p:val>
                                        </p:tav>
                                      </p:tavLst>
                                    </p:anim>
                                    <p:anim calcmode="lin" valueType="num">
                                      <p:cBhvr>
                                        <p:cTn id="782" dur="164" tmFilter="0, 0; 0.125,0.2665; 0.25,0.4; 0.375,0.465; 0.5,0.5;  0.625,0.535; 0.75,0.6; 0.875,0.7335; 1,1">
                                          <p:stCondLst>
                                            <p:cond delay="1656"/>
                                          </p:stCondLst>
                                        </p:cTn>
                                        <p:tgtEl>
                                          <p:spTgt spid="85"/>
                                        </p:tgtEl>
                                        <p:attrNameLst>
                                          <p:attrName>ppt_y</p:attrName>
                                        </p:attrNameLst>
                                      </p:cBhvr>
                                      <p:tavLst>
                                        <p:tav tm="0" fmla="#ppt_y-sin(pi*$)/81">
                                          <p:val>
                                            <p:fltVal val="0"/>
                                          </p:val>
                                        </p:tav>
                                        <p:tav tm="100000">
                                          <p:val>
                                            <p:fltVal val="1"/>
                                          </p:val>
                                        </p:tav>
                                      </p:tavLst>
                                    </p:anim>
                                    <p:animScale>
                                      <p:cBhvr>
                                        <p:cTn id="783" dur="26">
                                          <p:stCondLst>
                                            <p:cond delay="650"/>
                                          </p:stCondLst>
                                        </p:cTn>
                                        <p:tgtEl>
                                          <p:spTgt spid="85"/>
                                        </p:tgtEl>
                                      </p:cBhvr>
                                      <p:to x="100000" y="60000"/>
                                    </p:animScale>
                                    <p:animScale>
                                      <p:cBhvr>
                                        <p:cTn id="784" dur="166" decel="50000">
                                          <p:stCondLst>
                                            <p:cond delay="676"/>
                                          </p:stCondLst>
                                        </p:cTn>
                                        <p:tgtEl>
                                          <p:spTgt spid="85"/>
                                        </p:tgtEl>
                                      </p:cBhvr>
                                      <p:to x="100000" y="100000"/>
                                    </p:animScale>
                                    <p:animScale>
                                      <p:cBhvr>
                                        <p:cTn id="785" dur="26">
                                          <p:stCondLst>
                                            <p:cond delay="1312"/>
                                          </p:stCondLst>
                                        </p:cTn>
                                        <p:tgtEl>
                                          <p:spTgt spid="85"/>
                                        </p:tgtEl>
                                      </p:cBhvr>
                                      <p:to x="100000" y="80000"/>
                                    </p:animScale>
                                    <p:animScale>
                                      <p:cBhvr>
                                        <p:cTn id="786" dur="166" decel="50000">
                                          <p:stCondLst>
                                            <p:cond delay="1338"/>
                                          </p:stCondLst>
                                        </p:cTn>
                                        <p:tgtEl>
                                          <p:spTgt spid="85"/>
                                        </p:tgtEl>
                                      </p:cBhvr>
                                      <p:to x="100000" y="100000"/>
                                    </p:animScale>
                                    <p:animScale>
                                      <p:cBhvr>
                                        <p:cTn id="787" dur="26">
                                          <p:stCondLst>
                                            <p:cond delay="1642"/>
                                          </p:stCondLst>
                                        </p:cTn>
                                        <p:tgtEl>
                                          <p:spTgt spid="85"/>
                                        </p:tgtEl>
                                      </p:cBhvr>
                                      <p:to x="100000" y="90000"/>
                                    </p:animScale>
                                    <p:animScale>
                                      <p:cBhvr>
                                        <p:cTn id="788" dur="166" decel="50000">
                                          <p:stCondLst>
                                            <p:cond delay="1668"/>
                                          </p:stCondLst>
                                        </p:cTn>
                                        <p:tgtEl>
                                          <p:spTgt spid="85"/>
                                        </p:tgtEl>
                                      </p:cBhvr>
                                      <p:to x="100000" y="100000"/>
                                    </p:animScale>
                                    <p:animScale>
                                      <p:cBhvr>
                                        <p:cTn id="789" dur="26">
                                          <p:stCondLst>
                                            <p:cond delay="1808"/>
                                          </p:stCondLst>
                                        </p:cTn>
                                        <p:tgtEl>
                                          <p:spTgt spid="85"/>
                                        </p:tgtEl>
                                      </p:cBhvr>
                                      <p:to x="100000" y="95000"/>
                                    </p:animScale>
                                    <p:animScale>
                                      <p:cBhvr>
                                        <p:cTn id="790" dur="166" decel="50000">
                                          <p:stCondLst>
                                            <p:cond delay="1834"/>
                                          </p:stCondLst>
                                        </p:cTn>
                                        <p:tgtEl>
                                          <p:spTgt spid="85"/>
                                        </p:tgtEl>
                                      </p:cBhvr>
                                      <p:to x="100000" y="100000"/>
                                    </p:animScale>
                                  </p:childTnLst>
                                </p:cTn>
                              </p:par>
                              <p:par>
                                <p:cTn id="791" presetID="26" presetClass="entr" presetSubtype="0" fill="hold" grpId="0" nodeType="withEffect">
                                  <p:stCondLst>
                                    <p:cond delay="2750"/>
                                  </p:stCondLst>
                                  <p:childTnLst>
                                    <p:set>
                                      <p:cBhvr>
                                        <p:cTn id="792" dur="1" fill="hold">
                                          <p:stCondLst>
                                            <p:cond delay="0"/>
                                          </p:stCondLst>
                                        </p:cTn>
                                        <p:tgtEl>
                                          <p:spTgt spid="94"/>
                                        </p:tgtEl>
                                        <p:attrNameLst>
                                          <p:attrName>style.visibility</p:attrName>
                                        </p:attrNameLst>
                                      </p:cBhvr>
                                      <p:to>
                                        <p:strVal val="visible"/>
                                      </p:to>
                                    </p:set>
                                    <p:animEffect transition="in" filter="wipe(down)">
                                      <p:cBhvr>
                                        <p:cTn id="793" dur="580">
                                          <p:stCondLst>
                                            <p:cond delay="0"/>
                                          </p:stCondLst>
                                        </p:cTn>
                                        <p:tgtEl>
                                          <p:spTgt spid="94"/>
                                        </p:tgtEl>
                                      </p:cBhvr>
                                    </p:animEffect>
                                    <p:anim calcmode="lin" valueType="num">
                                      <p:cBhvr>
                                        <p:cTn id="794" dur="1822" tmFilter="0,0; 0.14,0.36; 0.43,0.73; 0.71,0.91; 1.0,1.0">
                                          <p:stCondLst>
                                            <p:cond delay="0"/>
                                          </p:stCondLst>
                                        </p:cTn>
                                        <p:tgtEl>
                                          <p:spTgt spid="94"/>
                                        </p:tgtEl>
                                        <p:attrNameLst>
                                          <p:attrName>ppt_x</p:attrName>
                                        </p:attrNameLst>
                                      </p:cBhvr>
                                      <p:tavLst>
                                        <p:tav tm="0">
                                          <p:val>
                                            <p:strVal val="#ppt_x-0.25"/>
                                          </p:val>
                                        </p:tav>
                                        <p:tav tm="100000">
                                          <p:val>
                                            <p:strVal val="#ppt_x"/>
                                          </p:val>
                                        </p:tav>
                                      </p:tavLst>
                                    </p:anim>
                                    <p:anim calcmode="lin" valueType="num">
                                      <p:cBhvr>
                                        <p:cTn id="795" dur="664" tmFilter="0.0,0.0; 0.25,0.07; 0.50,0.2; 0.75,0.467; 1.0,1.0">
                                          <p:stCondLst>
                                            <p:cond delay="0"/>
                                          </p:stCondLst>
                                        </p:cTn>
                                        <p:tgtEl>
                                          <p:spTgt spid="94"/>
                                        </p:tgtEl>
                                        <p:attrNameLst>
                                          <p:attrName>ppt_y</p:attrName>
                                        </p:attrNameLst>
                                      </p:cBhvr>
                                      <p:tavLst>
                                        <p:tav tm="0" fmla="#ppt_y-sin(pi*$)/3">
                                          <p:val>
                                            <p:fltVal val="0.5"/>
                                          </p:val>
                                        </p:tav>
                                        <p:tav tm="100000">
                                          <p:val>
                                            <p:fltVal val="1"/>
                                          </p:val>
                                        </p:tav>
                                      </p:tavLst>
                                    </p:anim>
                                    <p:anim calcmode="lin" valueType="num">
                                      <p:cBhvr>
                                        <p:cTn id="796" dur="664" tmFilter="0, 0; 0.125,0.2665; 0.25,0.4; 0.375,0.465; 0.5,0.5;  0.625,0.535; 0.75,0.6; 0.875,0.7335; 1,1">
                                          <p:stCondLst>
                                            <p:cond delay="664"/>
                                          </p:stCondLst>
                                        </p:cTn>
                                        <p:tgtEl>
                                          <p:spTgt spid="94"/>
                                        </p:tgtEl>
                                        <p:attrNameLst>
                                          <p:attrName>ppt_y</p:attrName>
                                        </p:attrNameLst>
                                      </p:cBhvr>
                                      <p:tavLst>
                                        <p:tav tm="0" fmla="#ppt_y-sin(pi*$)/9">
                                          <p:val>
                                            <p:fltVal val="0"/>
                                          </p:val>
                                        </p:tav>
                                        <p:tav tm="100000">
                                          <p:val>
                                            <p:fltVal val="1"/>
                                          </p:val>
                                        </p:tav>
                                      </p:tavLst>
                                    </p:anim>
                                    <p:anim calcmode="lin" valueType="num">
                                      <p:cBhvr>
                                        <p:cTn id="797" dur="332" tmFilter="0, 0; 0.125,0.2665; 0.25,0.4; 0.375,0.465; 0.5,0.5;  0.625,0.535; 0.75,0.6; 0.875,0.7335; 1,1">
                                          <p:stCondLst>
                                            <p:cond delay="1324"/>
                                          </p:stCondLst>
                                        </p:cTn>
                                        <p:tgtEl>
                                          <p:spTgt spid="94"/>
                                        </p:tgtEl>
                                        <p:attrNameLst>
                                          <p:attrName>ppt_y</p:attrName>
                                        </p:attrNameLst>
                                      </p:cBhvr>
                                      <p:tavLst>
                                        <p:tav tm="0" fmla="#ppt_y-sin(pi*$)/27">
                                          <p:val>
                                            <p:fltVal val="0"/>
                                          </p:val>
                                        </p:tav>
                                        <p:tav tm="100000">
                                          <p:val>
                                            <p:fltVal val="1"/>
                                          </p:val>
                                        </p:tav>
                                      </p:tavLst>
                                    </p:anim>
                                    <p:anim calcmode="lin" valueType="num">
                                      <p:cBhvr>
                                        <p:cTn id="798" dur="164" tmFilter="0, 0; 0.125,0.2665; 0.25,0.4; 0.375,0.465; 0.5,0.5;  0.625,0.535; 0.75,0.6; 0.875,0.7335; 1,1">
                                          <p:stCondLst>
                                            <p:cond delay="1656"/>
                                          </p:stCondLst>
                                        </p:cTn>
                                        <p:tgtEl>
                                          <p:spTgt spid="94"/>
                                        </p:tgtEl>
                                        <p:attrNameLst>
                                          <p:attrName>ppt_y</p:attrName>
                                        </p:attrNameLst>
                                      </p:cBhvr>
                                      <p:tavLst>
                                        <p:tav tm="0" fmla="#ppt_y-sin(pi*$)/81">
                                          <p:val>
                                            <p:fltVal val="0"/>
                                          </p:val>
                                        </p:tav>
                                        <p:tav tm="100000">
                                          <p:val>
                                            <p:fltVal val="1"/>
                                          </p:val>
                                        </p:tav>
                                      </p:tavLst>
                                    </p:anim>
                                    <p:animScale>
                                      <p:cBhvr>
                                        <p:cTn id="799" dur="26">
                                          <p:stCondLst>
                                            <p:cond delay="650"/>
                                          </p:stCondLst>
                                        </p:cTn>
                                        <p:tgtEl>
                                          <p:spTgt spid="94"/>
                                        </p:tgtEl>
                                      </p:cBhvr>
                                      <p:to x="100000" y="60000"/>
                                    </p:animScale>
                                    <p:animScale>
                                      <p:cBhvr>
                                        <p:cTn id="800" dur="166" decel="50000">
                                          <p:stCondLst>
                                            <p:cond delay="676"/>
                                          </p:stCondLst>
                                        </p:cTn>
                                        <p:tgtEl>
                                          <p:spTgt spid="94"/>
                                        </p:tgtEl>
                                      </p:cBhvr>
                                      <p:to x="100000" y="100000"/>
                                    </p:animScale>
                                    <p:animScale>
                                      <p:cBhvr>
                                        <p:cTn id="801" dur="26">
                                          <p:stCondLst>
                                            <p:cond delay="1312"/>
                                          </p:stCondLst>
                                        </p:cTn>
                                        <p:tgtEl>
                                          <p:spTgt spid="94"/>
                                        </p:tgtEl>
                                      </p:cBhvr>
                                      <p:to x="100000" y="80000"/>
                                    </p:animScale>
                                    <p:animScale>
                                      <p:cBhvr>
                                        <p:cTn id="802" dur="166" decel="50000">
                                          <p:stCondLst>
                                            <p:cond delay="1338"/>
                                          </p:stCondLst>
                                        </p:cTn>
                                        <p:tgtEl>
                                          <p:spTgt spid="94"/>
                                        </p:tgtEl>
                                      </p:cBhvr>
                                      <p:to x="100000" y="100000"/>
                                    </p:animScale>
                                    <p:animScale>
                                      <p:cBhvr>
                                        <p:cTn id="803" dur="26">
                                          <p:stCondLst>
                                            <p:cond delay="1642"/>
                                          </p:stCondLst>
                                        </p:cTn>
                                        <p:tgtEl>
                                          <p:spTgt spid="94"/>
                                        </p:tgtEl>
                                      </p:cBhvr>
                                      <p:to x="100000" y="90000"/>
                                    </p:animScale>
                                    <p:animScale>
                                      <p:cBhvr>
                                        <p:cTn id="804" dur="166" decel="50000">
                                          <p:stCondLst>
                                            <p:cond delay="1668"/>
                                          </p:stCondLst>
                                        </p:cTn>
                                        <p:tgtEl>
                                          <p:spTgt spid="94"/>
                                        </p:tgtEl>
                                      </p:cBhvr>
                                      <p:to x="100000" y="100000"/>
                                    </p:animScale>
                                    <p:animScale>
                                      <p:cBhvr>
                                        <p:cTn id="805" dur="26">
                                          <p:stCondLst>
                                            <p:cond delay="1808"/>
                                          </p:stCondLst>
                                        </p:cTn>
                                        <p:tgtEl>
                                          <p:spTgt spid="94"/>
                                        </p:tgtEl>
                                      </p:cBhvr>
                                      <p:to x="100000" y="95000"/>
                                    </p:animScale>
                                    <p:animScale>
                                      <p:cBhvr>
                                        <p:cTn id="806" dur="166" decel="50000">
                                          <p:stCondLst>
                                            <p:cond delay="1834"/>
                                          </p:stCondLst>
                                        </p:cTn>
                                        <p:tgtEl>
                                          <p:spTgt spid="94"/>
                                        </p:tgtEl>
                                      </p:cBhvr>
                                      <p:to x="100000" y="100000"/>
                                    </p:animScale>
                                  </p:childTnLst>
                                </p:cTn>
                              </p:par>
                              <p:par>
                                <p:cTn id="807" presetID="26" presetClass="entr" presetSubtype="0" fill="hold" grpId="0" nodeType="withEffect">
                                  <p:stCondLst>
                                    <p:cond delay="3000"/>
                                  </p:stCondLst>
                                  <p:childTnLst>
                                    <p:set>
                                      <p:cBhvr>
                                        <p:cTn id="808" dur="1" fill="hold">
                                          <p:stCondLst>
                                            <p:cond delay="0"/>
                                          </p:stCondLst>
                                        </p:cTn>
                                        <p:tgtEl>
                                          <p:spTgt spid="86"/>
                                        </p:tgtEl>
                                        <p:attrNameLst>
                                          <p:attrName>style.visibility</p:attrName>
                                        </p:attrNameLst>
                                      </p:cBhvr>
                                      <p:to>
                                        <p:strVal val="visible"/>
                                      </p:to>
                                    </p:set>
                                    <p:animEffect transition="in" filter="wipe(down)">
                                      <p:cBhvr>
                                        <p:cTn id="809" dur="580">
                                          <p:stCondLst>
                                            <p:cond delay="0"/>
                                          </p:stCondLst>
                                        </p:cTn>
                                        <p:tgtEl>
                                          <p:spTgt spid="86"/>
                                        </p:tgtEl>
                                      </p:cBhvr>
                                    </p:animEffect>
                                    <p:anim calcmode="lin" valueType="num">
                                      <p:cBhvr>
                                        <p:cTn id="810" dur="1822" tmFilter="0,0; 0.14,0.36; 0.43,0.73; 0.71,0.91; 1.0,1.0">
                                          <p:stCondLst>
                                            <p:cond delay="0"/>
                                          </p:stCondLst>
                                        </p:cTn>
                                        <p:tgtEl>
                                          <p:spTgt spid="86"/>
                                        </p:tgtEl>
                                        <p:attrNameLst>
                                          <p:attrName>ppt_x</p:attrName>
                                        </p:attrNameLst>
                                      </p:cBhvr>
                                      <p:tavLst>
                                        <p:tav tm="0">
                                          <p:val>
                                            <p:strVal val="#ppt_x-0.25"/>
                                          </p:val>
                                        </p:tav>
                                        <p:tav tm="100000">
                                          <p:val>
                                            <p:strVal val="#ppt_x"/>
                                          </p:val>
                                        </p:tav>
                                      </p:tavLst>
                                    </p:anim>
                                    <p:anim calcmode="lin" valueType="num">
                                      <p:cBhvr>
                                        <p:cTn id="811" dur="664" tmFilter="0.0,0.0; 0.25,0.07; 0.50,0.2; 0.75,0.467; 1.0,1.0">
                                          <p:stCondLst>
                                            <p:cond delay="0"/>
                                          </p:stCondLst>
                                        </p:cTn>
                                        <p:tgtEl>
                                          <p:spTgt spid="86"/>
                                        </p:tgtEl>
                                        <p:attrNameLst>
                                          <p:attrName>ppt_y</p:attrName>
                                        </p:attrNameLst>
                                      </p:cBhvr>
                                      <p:tavLst>
                                        <p:tav tm="0" fmla="#ppt_y-sin(pi*$)/3">
                                          <p:val>
                                            <p:fltVal val="0.5"/>
                                          </p:val>
                                        </p:tav>
                                        <p:tav tm="100000">
                                          <p:val>
                                            <p:fltVal val="1"/>
                                          </p:val>
                                        </p:tav>
                                      </p:tavLst>
                                    </p:anim>
                                    <p:anim calcmode="lin" valueType="num">
                                      <p:cBhvr>
                                        <p:cTn id="812" dur="664" tmFilter="0, 0; 0.125,0.2665; 0.25,0.4; 0.375,0.465; 0.5,0.5;  0.625,0.535; 0.75,0.6; 0.875,0.7335; 1,1">
                                          <p:stCondLst>
                                            <p:cond delay="664"/>
                                          </p:stCondLst>
                                        </p:cTn>
                                        <p:tgtEl>
                                          <p:spTgt spid="86"/>
                                        </p:tgtEl>
                                        <p:attrNameLst>
                                          <p:attrName>ppt_y</p:attrName>
                                        </p:attrNameLst>
                                      </p:cBhvr>
                                      <p:tavLst>
                                        <p:tav tm="0" fmla="#ppt_y-sin(pi*$)/9">
                                          <p:val>
                                            <p:fltVal val="0"/>
                                          </p:val>
                                        </p:tav>
                                        <p:tav tm="100000">
                                          <p:val>
                                            <p:fltVal val="1"/>
                                          </p:val>
                                        </p:tav>
                                      </p:tavLst>
                                    </p:anim>
                                    <p:anim calcmode="lin" valueType="num">
                                      <p:cBhvr>
                                        <p:cTn id="813" dur="332" tmFilter="0, 0; 0.125,0.2665; 0.25,0.4; 0.375,0.465; 0.5,0.5;  0.625,0.535; 0.75,0.6; 0.875,0.7335; 1,1">
                                          <p:stCondLst>
                                            <p:cond delay="1324"/>
                                          </p:stCondLst>
                                        </p:cTn>
                                        <p:tgtEl>
                                          <p:spTgt spid="86"/>
                                        </p:tgtEl>
                                        <p:attrNameLst>
                                          <p:attrName>ppt_y</p:attrName>
                                        </p:attrNameLst>
                                      </p:cBhvr>
                                      <p:tavLst>
                                        <p:tav tm="0" fmla="#ppt_y-sin(pi*$)/27">
                                          <p:val>
                                            <p:fltVal val="0"/>
                                          </p:val>
                                        </p:tav>
                                        <p:tav tm="100000">
                                          <p:val>
                                            <p:fltVal val="1"/>
                                          </p:val>
                                        </p:tav>
                                      </p:tavLst>
                                    </p:anim>
                                    <p:anim calcmode="lin" valueType="num">
                                      <p:cBhvr>
                                        <p:cTn id="814" dur="164" tmFilter="0, 0; 0.125,0.2665; 0.25,0.4; 0.375,0.465; 0.5,0.5;  0.625,0.535; 0.75,0.6; 0.875,0.7335; 1,1">
                                          <p:stCondLst>
                                            <p:cond delay="1656"/>
                                          </p:stCondLst>
                                        </p:cTn>
                                        <p:tgtEl>
                                          <p:spTgt spid="86"/>
                                        </p:tgtEl>
                                        <p:attrNameLst>
                                          <p:attrName>ppt_y</p:attrName>
                                        </p:attrNameLst>
                                      </p:cBhvr>
                                      <p:tavLst>
                                        <p:tav tm="0" fmla="#ppt_y-sin(pi*$)/81">
                                          <p:val>
                                            <p:fltVal val="0"/>
                                          </p:val>
                                        </p:tav>
                                        <p:tav tm="100000">
                                          <p:val>
                                            <p:fltVal val="1"/>
                                          </p:val>
                                        </p:tav>
                                      </p:tavLst>
                                    </p:anim>
                                    <p:animScale>
                                      <p:cBhvr>
                                        <p:cTn id="815" dur="26">
                                          <p:stCondLst>
                                            <p:cond delay="650"/>
                                          </p:stCondLst>
                                        </p:cTn>
                                        <p:tgtEl>
                                          <p:spTgt spid="86"/>
                                        </p:tgtEl>
                                      </p:cBhvr>
                                      <p:to x="100000" y="60000"/>
                                    </p:animScale>
                                    <p:animScale>
                                      <p:cBhvr>
                                        <p:cTn id="816" dur="166" decel="50000">
                                          <p:stCondLst>
                                            <p:cond delay="676"/>
                                          </p:stCondLst>
                                        </p:cTn>
                                        <p:tgtEl>
                                          <p:spTgt spid="86"/>
                                        </p:tgtEl>
                                      </p:cBhvr>
                                      <p:to x="100000" y="100000"/>
                                    </p:animScale>
                                    <p:animScale>
                                      <p:cBhvr>
                                        <p:cTn id="817" dur="26">
                                          <p:stCondLst>
                                            <p:cond delay="1312"/>
                                          </p:stCondLst>
                                        </p:cTn>
                                        <p:tgtEl>
                                          <p:spTgt spid="86"/>
                                        </p:tgtEl>
                                      </p:cBhvr>
                                      <p:to x="100000" y="80000"/>
                                    </p:animScale>
                                    <p:animScale>
                                      <p:cBhvr>
                                        <p:cTn id="818" dur="166" decel="50000">
                                          <p:stCondLst>
                                            <p:cond delay="1338"/>
                                          </p:stCondLst>
                                        </p:cTn>
                                        <p:tgtEl>
                                          <p:spTgt spid="86"/>
                                        </p:tgtEl>
                                      </p:cBhvr>
                                      <p:to x="100000" y="100000"/>
                                    </p:animScale>
                                    <p:animScale>
                                      <p:cBhvr>
                                        <p:cTn id="819" dur="26">
                                          <p:stCondLst>
                                            <p:cond delay="1642"/>
                                          </p:stCondLst>
                                        </p:cTn>
                                        <p:tgtEl>
                                          <p:spTgt spid="86"/>
                                        </p:tgtEl>
                                      </p:cBhvr>
                                      <p:to x="100000" y="90000"/>
                                    </p:animScale>
                                    <p:animScale>
                                      <p:cBhvr>
                                        <p:cTn id="820" dur="166" decel="50000">
                                          <p:stCondLst>
                                            <p:cond delay="1668"/>
                                          </p:stCondLst>
                                        </p:cTn>
                                        <p:tgtEl>
                                          <p:spTgt spid="86"/>
                                        </p:tgtEl>
                                      </p:cBhvr>
                                      <p:to x="100000" y="100000"/>
                                    </p:animScale>
                                    <p:animScale>
                                      <p:cBhvr>
                                        <p:cTn id="821" dur="26">
                                          <p:stCondLst>
                                            <p:cond delay="1808"/>
                                          </p:stCondLst>
                                        </p:cTn>
                                        <p:tgtEl>
                                          <p:spTgt spid="86"/>
                                        </p:tgtEl>
                                      </p:cBhvr>
                                      <p:to x="100000" y="95000"/>
                                    </p:animScale>
                                    <p:animScale>
                                      <p:cBhvr>
                                        <p:cTn id="822" dur="166" decel="50000">
                                          <p:stCondLst>
                                            <p:cond delay="1834"/>
                                          </p:stCondLst>
                                        </p:cTn>
                                        <p:tgtEl>
                                          <p:spTgt spid="86"/>
                                        </p:tgtEl>
                                      </p:cBhvr>
                                      <p:to x="100000" y="100000"/>
                                    </p:animScale>
                                  </p:childTnLst>
                                </p:cTn>
                              </p:par>
                              <p:par>
                                <p:cTn id="823" presetID="26" presetClass="entr" presetSubtype="0" fill="hold" grpId="0" nodeType="withEffect">
                                  <p:stCondLst>
                                    <p:cond delay="3250"/>
                                  </p:stCondLst>
                                  <p:childTnLst>
                                    <p:set>
                                      <p:cBhvr>
                                        <p:cTn id="824" dur="1" fill="hold">
                                          <p:stCondLst>
                                            <p:cond delay="0"/>
                                          </p:stCondLst>
                                        </p:cTn>
                                        <p:tgtEl>
                                          <p:spTgt spid="90"/>
                                        </p:tgtEl>
                                        <p:attrNameLst>
                                          <p:attrName>style.visibility</p:attrName>
                                        </p:attrNameLst>
                                      </p:cBhvr>
                                      <p:to>
                                        <p:strVal val="visible"/>
                                      </p:to>
                                    </p:set>
                                    <p:animEffect transition="in" filter="wipe(down)">
                                      <p:cBhvr>
                                        <p:cTn id="825" dur="580">
                                          <p:stCondLst>
                                            <p:cond delay="0"/>
                                          </p:stCondLst>
                                        </p:cTn>
                                        <p:tgtEl>
                                          <p:spTgt spid="90"/>
                                        </p:tgtEl>
                                      </p:cBhvr>
                                    </p:animEffect>
                                    <p:anim calcmode="lin" valueType="num">
                                      <p:cBhvr>
                                        <p:cTn id="826" dur="1822" tmFilter="0,0; 0.14,0.36; 0.43,0.73; 0.71,0.91; 1.0,1.0">
                                          <p:stCondLst>
                                            <p:cond delay="0"/>
                                          </p:stCondLst>
                                        </p:cTn>
                                        <p:tgtEl>
                                          <p:spTgt spid="90"/>
                                        </p:tgtEl>
                                        <p:attrNameLst>
                                          <p:attrName>ppt_x</p:attrName>
                                        </p:attrNameLst>
                                      </p:cBhvr>
                                      <p:tavLst>
                                        <p:tav tm="0">
                                          <p:val>
                                            <p:strVal val="#ppt_x-0.25"/>
                                          </p:val>
                                        </p:tav>
                                        <p:tav tm="100000">
                                          <p:val>
                                            <p:strVal val="#ppt_x"/>
                                          </p:val>
                                        </p:tav>
                                      </p:tavLst>
                                    </p:anim>
                                    <p:anim calcmode="lin" valueType="num">
                                      <p:cBhvr>
                                        <p:cTn id="827" dur="664" tmFilter="0.0,0.0; 0.25,0.07; 0.50,0.2; 0.75,0.467; 1.0,1.0">
                                          <p:stCondLst>
                                            <p:cond delay="0"/>
                                          </p:stCondLst>
                                        </p:cTn>
                                        <p:tgtEl>
                                          <p:spTgt spid="90"/>
                                        </p:tgtEl>
                                        <p:attrNameLst>
                                          <p:attrName>ppt_y</p:attrName>
                                        </p:attrNameLst>
                                      </p:cBhvr>
                                      <p:tavLst>
                                        <p:tav tm="0" fmla="#ppt_y-sin(pi*$)/3">
                                          <p:val>
                                            <p:fltVal val="0.5"/>
                                          </p:val>
                                        </p:tav>
                                        <p:tav tm="100000">
                                          <p:val>
                                            <p:fltVal val="1"/>
                                          </p:val>
                                        </p:tav>
                                      </p:tavLst>
                                    </p:anim>
                                    <p:anim calcmode="lin" valueType="num">
                                      <p:cBhvr>
                                        <p:cTn id="828" dur="664" tmFilter="0, 0; 0.125,0.2665; 0.25,0.4; 0.375,0.465; 0.5,0.5;  0.625,0.535; 0.75,0.6; 0.875,0.7335; 1,1">
                                          <p:stCondLst>
                                            <p:cond delay="664"/>
                                          </p:stCondLst>
                                        </p:cTn>
                                        <p:tgtEl>
                                          <p:spTgt spid="90"/>
                                        </p:tgtEl>
                                        <p:attrNameLst>
                                          <p:attrName>ppt_y</p:attrName>
                                        </p:attrNameLst>
                                      </p:cBhvr>
                                      <p:tavLst>
                                        <p:tav tm="0" fmla="#ppt_y-sin(pi*$)/9">
                                          <p:val>
                                            <p:fltVal val="0"/>
                                          </p:val>
                                        </p:tav>
                                        <p:tav tm="100000">
                                          <p:val>
                                            <p:fltVal val="1"/>
                                          </p:val>
                                        </p:tav>
                                      </p:tavLst>
                                    </p:anim>
                                    <p:anim calcmode="lin" valueType="num">
                                      <p:cBhvr>
                                        <p:cTn id="829" dur="332" tmFilter="0, 0; 0.125,0.2665; 0.25,0.4; 0.375,0.465; 0.5,0.5;  0.625,0.535; 0.75,0.6; 0.875,0.7335; 1,1">
                                          <p:stCondLst>
                                            <p:cond delay="1324"/>
                                          </p:stCondLst>
                                        </p:cTn>
                                        <p:tgtEl>
                                          <p:spTgt spid="90"/>
                                        </p:tgtEl>
                                        <p:attrNameLst>
                                          <p:attrName>ppt_y</p:attrName>
                                        </p:attrNameLst>
                                      </p:cBhvr>
                                      <p:tavLst>
                                        <p:tav tm="0" fmla="#ppt_y-sin(pi*$)/27">
                                          <p:val>
                                            <p:fltVal val="0"/>
                                          </p:val>
                                        </p:tav>
                                        <p:tav tm="100000">
                                          <p:val>
                                            <p:fltVal val="1"/>
                                          </p:val>
                                        </p:tav>
                                      </p:tavLst>
                                    </p:anim>
                                    <p:anim calcmode="lin" valueType="num">
                                      <p:cBhvr>
                                        <p:cTn id="830" dur="164" tmFilter="0, 0; 0.125,0.2665; 0.25,0.4; 0.375,0.465; 0.5,0.5;  0.625,0.535; 0.75,0.6; 0.875,0.7335; 1,1">
                                          <p:stCondLst>
                                            <p:cond delay="1656"/>
                                          </p:stCondLst>
                                        </p:cTn>
                                        <p:tgtEl>
                                          <p:spTgt spid="90"/>
                                        </p:tgtEl>
                                        <p:attrNameLst>
                                          <p:attrName>ppt_y</p:attrName>
                                        </p:attrNameLst>
                                      </p:cBhvr>
                                      <p:tavLst>
                                        <p:tav tm="0" fmla="#ppt_y-sin(pi*$)/81">
                                          <p:val>
                                            <p:fltVal val="0"/>
                                          </p:val>
                                        </p:tav>
                                        <p:tav tm="100000">
                                          <p:val>
                                            <p:fltVal val="1"/>
                                          </p:val>
                                        </p:tav>
                                      </p:tavLst>
                                    </p:anim>
                                    <p:animScale>
                                      <p:cBhvr>
                                        <p:cTn id="831" dur="26">
                                          <p:stCondLst>
                                            <p:cond delay="650"/>
                                          </p:stCondLst>
                                        </p:cTn>
                                        <p:tgtEl>
                                          <p:spTgt spid="90"/>
                                        </p:tgtEl>
                                      </p:cBhvr>
                                      <p:to x="100000" y="60000"/>
                                    </p:animScale>
                                    <p:animScale>
                                      <p:cBhvr>
                                        <p:cTn id="832" dur="166" decel="50000">
                                          <p:stCondLst>
                                            <p:cond delay="676"/>
                                          </p:stCondLst>
                                        </p:cTn>
                                        <p:tgtEl>
                                          <p:spTgt spid="90"/>
                                        </p:tgtEl>
                                      </p:cBhvr>
                                      <p:to x="100000" y="100000"/>
                                    </p:animScale>
                                    <p:animScale>
                                      <p:cBhvr>
                                        <p:cTn id="833" dur="26">
                                          <p:stCondLst>
                                            <p:cond delay="1312"/>
                                          </p:stCondLst>
                                        </p:cTn>
                                        <p:tgtEl>
                                          <p:spTgt spid="90"/>
                                        </p:tgtEl>
                                      </p:cBhvr>
                                      <p:to x="100000" y="80000"/>
                                    </p:animScale>
                                    <p:animScale>
                                      <p:cBhvr>
                                        <p:cTn id="834" dur="166" decel="50000">
                                          <p:stCondLst>
                                            <p:cond delay="1338"/>
                                          </p:stCondLst>
                                        </p:cTn>
                                        <p:tgtEl>
                                          <p:spTgt spid="90"/>
                                        </p:tgtEl>
                                      </p:cBhvr>
                                      <p:to x="100000" y="100000"/>
                                    </p:animScale>
                                    <p:animScale>
                                      <p:cBhvr>
                                        <p:cTn id="835" dur="26">
                                          <p:stCondLst>
                                            <p:cond delay="1642"/>
                                          </p:stCondLst>
                                        </p:cTn>
                                        <p:tgtEl>
                                          <p:spTgt spid="90"/>
                                        </p:tgtEl>
                                      </p:cBhvr>
                                      <p:to x="100000" y="90000"/>
                                    </p:animScale>
                                    <p:animScale>
                                      <p:cBhvr>
                                        <p:cTn id="836" dur="166" decel="50000">
                                          <p:stCondLst>
                                            <p:cond delay="1668"/>
                                          </p:stCondLst>
                                        </p:cTn>
                                        <p:tgtEl>
                                          <p:spTgt spid="90"/>
                                        </p:tgtEl>
                                      </p:cBhvr>
                                      <p:to x="100000" y="100000"/>
                                    </p:animScale>
                                    <p:animScale>
                                      <p:cBhvr>
                                        <p:cTn id="837" dur="26">
                                          <p:stCondLst>
                                            <p:cond delay="1808"/>
                                          </p:stCondLst>
                                        </p:cTn>
                                        <p:tgtEl>
                                          <p:spTgt spid="90"/>
                                        </p:tgtEl>
                                      </p:cBhvr>
                                      <p:to x="100000" y="95000"/>
                                    </p:animScale>
                                    <p:animScale>
                                      <p:cBhvr>
                                        <p:cTn id="838" dur="166" decel="50000">
                                          <p:stCondLst>
                                            <p:cond delay="1834"/>
                                          </p:stCondLst>
                                        </p:cTn>
                                        <p:tgtEl>
                                          <p:spTgt spid="90"/>
                                        </p:tgtEl>
                                      </p:cBhvr>
                                      <p:to x="100000" y="100000"/>
                                    </p:animScale>
                                  </p:childTnLst>
                                </p:cTn>
                              </p:par>
                            </p:childTnLst>
                          </p:cTn>
                        </p:par>
                        <p:par>
                          <p:cTn id="839" fill="hold">
                            <p:stCondLst>
                              <p:cond delay="24750"/>
                            </p:stCondLst>
                            <p:childTnLst>
                              <p:par>
                                <p:cTn id="840" presetID="42" presetClass="entr" presetSubtype="0" fill="hold" grpId="0" nodeType="afterEffect">
                                  <p:stCondLst>
                                    <p:cond delay="0"/>
                                  </p:stCondLst>
                                  <p:childTnLst>
                                    <p:set>
                                      <p:cBhvr>
                                        <p:cTn id="841" dur="1" fill="hold">
                                          <p:stCondLst>
                                            <p:cond delay="0"/>
                                          </p:stCondLst>
                                        </p:cTn>
                                        <p:tgtEl>
                                          <p:spTgt spid="100"/>
                                        </p:tgtEl>
                                        <p:attrNameLst>
                                          <p:attrName>style.visibility</p:attrName>
                                        </p:attrNameLst>
                                      </p:cBhvr>
                                      <p:to>
                                        <p:strVal val="visible"/>
                                      </p:to>
                                    </p:set>
                                    <p:animEffect transition="in" filter="fade">
                                      <p:cBhvr>
                                        <p:cTn id="842" dur="1000"/>
                                        <p:tgtEl>
                                          <p:spTgt spid="100"/>
                                        </p:tgtEl>
                                      </p:cBhvr>
                                    </p:animEffect>
                                    <p:anim calcmode="lin" valueType="num">
                                      <p:cBhvr>
                                        <p:cTn id="843" dur="1000" fill="hold"/>
                                        <p:tgtEl>
                                          <p:spTgt spid="100"/>
                                        </p:tgtEl>
                                        <p:attrNameLst>
                                          <p:attrName>ppt_x</p:attrName>
                                        </p:attrNameLst>
                                      </p:cBhvr>
                                      <p:tavLst>
                                        <p:tav tm="0">
                                          <p:val>
                                            <p:strVal val="#ppt_x"/>
                                          </p:val>
                                        </p:tav>
                                        <p:tav tm="100000">
                                          <p:val>
                                            <p:strVal val="#ppt_x"/>
                                          </p:val>
                                        </p:tav>
                                      </p:tavLst>
                                    </p:anim>
                                    <p:anim calcmode="lin" valueType="num">
                                      <p:cBhvr>
                                        <p:cTn id="844" dur="1000" fill="hold"/>
                                        <p:tgtEl>
                                          <p:spTgt spid="100"/>
                                        </p:tgtEl>
                                        <p:attrNameLst>
                                          <p:attrName>ppt_y</p:attrName>
                                        </p:attrNameLst>
                                      </p:cBhvr>
                                      <p:tavLst>
                                        <p:tav tm="0">
                                          <p:val>
                                            <p:strVal val="#ppt_y+.1"/>
                                          </p:val>
                                        </p:tav>
                                        <p:tav tm="100000">
                                          <p:val>
                                            <p:strVal val="#ppt_y"/>
                                          </p:val>
                                        </p:tav>
                                      </p:tavLst>
                                    </p:anim>
                                  </p:childTnLst>
                                </p:cTn>
                              </p:par>
                            </p:childTnLst>
                          </p:cTn>
                        </p:par>
                        <p:par>
                          <p:cTn id="845" fill="hold">
                            <p:stCondLst>
                              <p:cond delay="25750"/>
                            </p:stCondLst>
                            <p:childTnLst>
                              <p:par>
                                <p:cTn id="846" presetID="42" presetClass="entr" presetSubtype="0" fill="hold" grpId="0" nodeType="afterEffect">
                                  <p:stCondLst>
                                    <p:cond delay="0"/>
                                  </p:stCondLst>
                                  <p:childTnLst>
                                    <p:set>
                                      <p:cBhvr>
                                        <p:cTn id="847" dur="1" fill="hold">
                                          <p:stCondLst>
                                            <p:cond delay="0"/>
                                          </p:stCondLst>
                                        </p:cTn>
                                        <p:tgtEl>
                                          <p:spTgt spid="98"/>
                                        </p:tgtEl>
                                        <p:attrNameLst>
                                          <p:attrName>style.visibility</p:attrName>
                                        </p:attrNameLst>
                                      </p:cBhvr>
                                      <p:to>
                                        <p:strVal val="visible"/>
                                      </p:to>
                                    </p:set>
                                    <p:animEffect transition="in" filter="fade">
                                      <p:cBhvr>
                                        <p:cTn id="848" dur="1000"/>
                                        <p:tgtEl>
                                          <p:spTgt spid="98"/>
                                        </p:tgtEl>
                                      </p:cBhvr>
                                    </p:animEffect>
                                    <p:anim calcmode="lin" valueType="num">
                                      <p:cBhvr>
                                        <p:cTn id="849" dur="1000" fill="hold"/>
                                        <p:tgtEl>
                                          <p:spTgt spid="98"/>
                                        </p:tgtEl>
                                        <p:attrNameLst>
                                          <p:attrName>ppt_x</p:attrName>
                                        </p:attrNameLst>
                                      </p:cBhvr>
                                      <p:tavLst>
                                        <p:tav tm="0">
                                          <p:val>
                                            <p:strVal val="#ppt_x"/>
                                          </p:val>
                                        </p:tav>
                                        <p:tav tm="100000">
                                          <p:val>
                                            <p:strVal val="#ppt_x"/>
                                          </p:val>
                                        </p:tav>
                                      </p:tavLst>
                                    </p:anim>
                                    <p:anim calcmode="lin" valueType="num">
                                      <p:cBhvr>
                                        <p:cTn id="850" dur="1000" fill="hold"/>
                                        <p:tgtEl>
                                          <p:spTgt spid="9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3" grpId="0" animBg="1"/>
      <p:bldP spid="15" grpId="0" animBg="1"/>
      <p:bldP spid="37" grpId="0" animBg="1"/>
      <p:bldP spid="38" grpId="0" animBg="1"/>
      <p:bldP spid="39" grpId="0" animBg="1"/>
      <p:bldP spid="40" grpId="0" animBg="1"/>
      <p:bldP spid="42" grpId="0" animBg="1"/>
      <p:bldP spid="43" grpId="0" animBg="1"/>
      <p:bldP spid="44" grpId="0" animBg="1"/>
      <p:bldP spid="45" grpId="0" animBg="1"/>
      <p:bldP spid="47" grpId="0" animBg="1"/>
      <p:bldP spid="48" grpId="0" animBg="1"/>
      <p:bldP spid="49" grpId="0" animBg="1"/>
      <p:bldP spid="50" grpId="0" animBg="1"/>
      <p:bldP spid="53" grpId="0"/>
      <p:bldP spid="54" grpId="0"/>
      <p:bldP spid="55" grpId="0" animBg="1"/>
      <p:bldP spid="56" grpId="0"/>
      <p:bldP spid="60" grpId="0" animBg="1"/>
      <p:bldP spid="61" grpId="0" animBg="1"/>
      <p:bldP spid="62" grpId="0" animBg="1"/>
      <p:bldP spid="63" grpId="0" animBg="1"/>
      <p:bldP spid="64" grpId="0" animBg="1"/>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75" grpId="0" animBg="1"/>
      <p:bldP spid="76" grpId="0"/>
      <p:bldP spid="78" grpId="0"/>
      <p:bldP spid="82" grpId="0" animBg="1"/>
      <p:bldP spid="83" grpId="0" animBg="1"/>
      <p:bldP spid="84" grpId="0" animBg="1"/>
      <p:bldP spid="85" grpId="0" animBg="1"/>
      <p:bldP spid="86" grpId="0" animBg="1"/>
      <p:bldP spid="87" grpId="0" animBg="1"/>
      <p:bldP spid="88" grpId="0" animBg="1"/>
      <p:bldP spid="89" grpId="0" animBg="1"/>
      <p:bldP spid="90" grpId="0" animBg="1"/>
      <p:bldP spid="91" grpId="0" animBg="1"/>
      <p:bldP spid="92" grpId="0" animBg="1"/>
      <p:bldP spid="93" grpId="0" animBg="1"/>
      <p:bldP spid="94" grpId="0" animBg="1"/>
      <p:bldP spid="95" grpId="0" animBg="1"/>
      <p:bldP spid="96" grpId="0" animBg="1"/>
      <p:bldP spid="97" grpId="0" animBg="1"/>
      <p:bldP spid="98" grpId="0"/>
      <p:bldP spid="100" grpId="0"/>
      <p:bldP spid="101" grpId="0" animBg="1"/>
      <p:bldP spid="10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1518</TotalTime>
  <Words>1318</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297</cp:revision>
  <dcterms:created xsi:type="dcterms:W3CDTF">2016-09-28T22:08:47Z</dcterms:created>
  <dcterms:modified xsi:type="dcterms:W3CDTF">2018-11-20T16:56:01Z</dcterms:modified>
</cp:coreProperties>
</file>