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7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647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FF7467"/>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4CC8EC"/>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F4C956"/>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E81C33FB-6C85-47E3-946F-F0A2EDBA0E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1030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2018-11-18T23:28:13Z</dcterms:modified>
</cp:coreProperties>
</file>