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5870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grpSp>
        <p:nvGrpSpPr>
          <p:cNvPr id="29" name="Group 28">
            <a:extLst>
              <a:ext uri="{FF2B5EF4-FFF2-40B4-BE49-F238E27FC236}">
                <a16:creationId xmlns:a16="http://schemas.microsoft.com/office/drawing/2014/main" id="{29BD95E9-7466-458C-ACF2-4E285C295CF3}"/>
              </a:ext>
            </a:extLst>
          </p:cNvPr>
          <p:cNvGrpSpPr/>
          <p:nvPr/>
        </p:nvGrpSpPr>
        <p:grpSpPr>
          <a:xfrm>
            <a:off x="3898105" y="1604487"/>
            <a:ext cx="3657600" cy="3657600"/>
            <a:chOff x="3898105" y="2362172"/>
            <a:chExt cx="3657600" cy="3657600"/>
          </a:xfrm>
        </p:grpSpPr>
        <p:sp>
          <p:nvSpPr>
            <p:cNvPr id="19" name="Oval 18">
              <a:extLst>
                <a:ext uri="{FF2B5EF4-FFF2-40B4-BE49-F238E27FC236}">
                  <a16:creationId xmlns:a16="http://schemas.microsoft.com/office/drawing/2014/main" id="{91B2A410-CCC3-432E-A92D-7540C81A11B6}"/>
                </a:ext>
              </a:extLst>
            </p:cNvPr>
            <p:cNvSpPr>
              <a:spLocks noChangeAspect="1"/>
            </p:cNvSpPr>
            <p:nvPr/>
          </p:nvSpPr>
          <p:spPr>
            <a:xfrm>
              <a:off x="4126705" y="2601531"/>
              <a:ext cx="3200400" cy="3200400"/>
            </a:xfrm>
            <a:prstGeom prst="ellipse">
              <a:avLst/>
            </a:prstGeom>
            <a:gradFill flip="none" rotWithShape="1">
              <a:gsLst>
                <a:gs pos="0">
                  <a:schemeClr val="accent3">
                    <a:lumMod val="0"/>
                    <a:lumOff val="100000"/>
                    <a:alpha val="80000"/>
                  </a:schemeClr>
                </a:gs>
                <a:gs pos="35000">
                  <a:schemeClr val="accent3">
                    <a:lumMod val="0"/>
                    <a:lumOff val="100000"/>
                    <a:alpha val="80000"/>
                  </a:schemeClr>
                </a:gs>
                <a:gs pos="100000">
                  <a:schemeClr val="accent3">
                    <a:lumMod val="100000"/>
                    <a:alpha val="8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CCA3BBA0-BB81-4F48-AB36-D4AC8B95F404}"/>
                </a:ext>
              </a:extLst>
            </p:cNvPr>
            <p:cNvSpPr>
              <a:spLocks noChangeAspect="1"/>
            </p:cNvSpPr>
            <p:nvPr/>
          </p:nvSpPr>
          <p:spPr>
            <a:xfrm>
              <a:off x="3898105" y="2362172"/>
              <a:ext cx="3657600" cy="3657600"/>
            </a:xfrm>
            <a:custGeom>
              <a:avLst/>
              <a:gdLst>
                <a:gd name="connsiteX0" fmla="*/ 1828800 w 3657600"/>
                <a:gd name="connsiteY0" fmla="*/ 285079 h 3657600"/>
                <a:gd name="connsiteX1" fmla="*/ 274320 w 3657600"/>
                <a:gd name="connsiteY1" fmla="*/ 1839559 h 3657600"/>
                <a:gd name="connsiteX2" fmla="*/ 1828800 w 3657600"/>
                <a:gd name="connsiteY2" fmla="*/ 3394039 h 3657600"/>
                <a:gd name="connsiteX3" fmla="*/ 3383280 w 3657600"/>
                <a:gd name="connsiteY3" fmla="*/ 1839559 h 3657600"/>
                <a:gd name="connsiteX4" fmla="*/ 1828800 w 3657600"/>
                <a:gd name="connsiteY4" fmla="*/ 285079 h 3657600"/>
                <a:gd name="connsiteX5" fmla="*/ 1828800 w 3657600"/>
                <a:gd name="connsiteY5" fmla="*/ 0 h 3657600"/>
                <a:gd name="connsiteX6" fmla="*/ 3657600 w 3657600"/>
                <a:gd name="connsiteY6" fmla="*/ 1828800 h 3657600"/>
                <a:gd name="connsiteX7" fmla="*/ 1828800 w 3657600"/>
                <a:gd name="connsiteY7" fmla="*/ 3657600 h 3657600"/>
                <a:gd name="connsiteX8" fmla="*/ 0 w 3657600"/>
                <a:gd name="connsiteY8" fmla="*/ 1828800 h 3657600"/>
                <a:gd name="connsiteX9" fmla="*/ 1828800 w 3657600"/>
                <a:gd name="connsiteY9" fmla="*/ 0 h 365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57600" h="3657600">
                  <a:moveTo>
                    <a:pt x="1828800" y="285079"/>
                  </a:moveTo>
                  <a:cubicBezTo>
                    <a:pt x="970284" y="285079"/>
                    <a:pt x="274320" y="981043"/>
                    <a:pt x="274320" y="1839559"/>
                  </a:cubicBezTo>
                  <a:cubicBezTo>
                    <a:pt x="274320" y="2698075"/>
                    <a:pt x="970284" y="3394039"/>
                    <a:pt x="1828800" y="3394039"/>
                  </a:cubicBezTo>
                  <a:cubicBezTo>
                    <a:pt x="2687316" y="3394039"/>
                    <a:pt x="3383280" y="2698075"/>
                    <a:pt x="3383280" y="1839559"/>
                  </a:cubicBezTo>
                  <a:cubicBezTo>
                    <a:pt x="3383280" y="981043"/>
                    <a:pt x="2687316" y="285079"/>
                    <a:pt x="1828800" y="285079"/>
                  </a:cubicBezTo>
                  <a:close/>
                  <a:moveTo>
                    <a:pt x="1828800" y="0"/>
                  </a:moveTo>
                  <a:cubicBezTo>
                    <a:pt x="2838819" y="0"/>
                    <a:pt x="3657600" y="818781"/>
                    <a:pt x="3657600" y="1828800"/>
                  </a:cubicBezTo>
                  <a:cubicBezTo>
                    <a:pt x="3657600" y="2838819"/>
                    <a:pt x="2838819" y="3657600"/>
                    <a:pt x="1828800" y="3657600"/>
                  </a:cubicBezTo>
                  <a:cubicBezTo>
                    <a:pt x="818782" y="3657600"/>
                    <a:pt x="0" y="2838819"/>
                    <a:pt x="0" y="1828800"/>
                  </a:cubicBezTo>
                  <a:cubicBezTo>
                    <a:pt x="0" y="818781"/>
                    <a:pt x="818782" y="0"/>
                    <a:pt x="1828800" y="0"/>
                  </a:cubicBezTo>
                  <a:close/>
                </a:path>
              </a:pathLst>
            </a:custGeom>
            <a:solidFill>
              <a:srgbClr val="56595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698C5D3D-2C1B-466D-B81A-8DDF2C7C5A72}"/>
                </a:ext>
              </a:extLst>
            </p:cNvPr>
            <p:cNvSpPr txBox="1">
              <a:spLocks noChangeArrowheads="1"/>
            </p:cNvSpPr>
            <p:nvPr/>
          </p:nvSpPr>
          <p:spPr bwMode="auto">
            <a:xfrm>
              <a:off x="4355305" y="3272285"/>
              <a:ext cx="2743200" cy="1600438"/>
            </a:xfrm>
            <a:prstGeom prst="rect">
              <a:avLst/>
            </a:prstGeom>
            <a:noFill/>
            <a:ln w="9525">
              <a:noFill/>
              <a:miter lim="800000"/>
              <a:headEnd/>
              <a:tailEnd/>
            </a:ln>
          </p:spPr>
          <p:txBody>
            <a:bodyPr wrap="square" lIns="60960" tIns="30480" rIns="60960" bIns="30480">
              <a:spAutoFit/>
            </a:bodyPr>
            <a:lstStyle/>
            <a:p>
              <a:pPr algn="ctr"/>
              <a:r>
                <a:rPr lang="en-US" sz="2000" b="1" dirty="0">
                  <a:solidFill>
                    <a:schemeClr val="bg2">
                      <a:lumMod val="50000"/>
                    </a:schemeClr>
                  </a:solidFill>
                  <a:latin typeface="Candara" panose="020E0502030303020204" pitchFamily="34" charset="0"/>
                </a:rPr>
                <a:t>LOREM IPSUM </a:t>
              </a:r>
            </a:p>
            <a:p>
              <a:pPr algn="ctr"/>
              <a:r>
                <a:rPr lang="en-US" sz="2000" b="1" dirty="0">
                  <a:solidFill>
                    <a:schemeClr val="bg2">
                      <a:lumMod val="50000"/>
                    </a:schemeClr>
                  </a:solidFill>
                  <a:latin typeface="Candara" panose="020E0502030303020204" pitchFamily="34" charset="0"/>
                </a:rPr>
                <a:t>DOLOR</a:t>
              </a:r>
            </a:p>
            <a:p>
              <a:pPr algn="ctr"/>
              <a:endParaRPr lang="en-US" sz="1200" b="1" dirty="0">
                <a:solidFill>
                  <a:schemeClr val="bg2">
                    <a:lumMod val="50000"/>
                  </a:schemeClr>
                </a:solidFill>
                <a:latin typeface="Candara" panose="020E0502030303020204" pitchFamily="34" charset="0"/>
              </a:endParaRPr>
            </a:p>
            <a:p>
              <a:pPr algn="ctr"/>
              <a:endParaRPr lang="en-US" sz="1200" b="1" dirty="0">
                <a:solidFill>
                  <a:schemeClr val="bg2">
                    <a:lumMod val="50000"/>
                  </a:schemeClr>
                </a:solidFill>
                <a:latin typeface="Candara" panose="020E0502030303020204" pitchFamily="34" charset="0"/>
              </a:endParaRPr>
            </a:p>
            <a:p>
              <a:pPr algn="ctr"/>
              <a:r>
                <a:rPr lang="en-US" sz="900" dirty="0">
                  <a:solidFill>
                    <a:srgbClr val="76717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cxnSp>
          <p:nvCxnSpPr>
            <p:cNvPr id="28" name="Straight Connector 27">
              <a:extLst>
                <a:ext uri="{FF2B5EF4-FFF2-40B4-BE49-F238E27FC236}">
                  <a16:creationId xmlns:a16="http://schemas.microsoft.com/office/drawing/2014/main" id="{BD4677B6-9CFA-4E7D-92B0-75807BBBF21D}"/>
                </a:ext>
              </a:extLst>
            </p:cNvPr>
            <p:cNvCxnSpPr/>
            <p:nvPr/>
          </p:nvCxnSpPr>
          <p:spPr>
            <a:xfrm>
              <a:off x="4876800" y="4110485"/>
              <a:ext cx="1676400" cy="0"/>
            </a:xfrm>
            <a:prstGeom prst="line">
              <a:avLst/>
            </a:prstGeom>
            <a:ln w="15875">
              <a:solidFill>
                <a:srgbClr val="767171"/>
              </a:solidFill>
              <a:prstDash val="dashDot"/>
            </a:ln>
          </p:spPr>
          <p:style>
            <a:lnRef idx="1">
              <a:schemeClr val="accent1"/>
            </a:lnRef>
            <a:fillRef idx="0">
              <a:schemeClr val="accent1"/>
            </a:fillRef>
            <a:effectRef idx="0">
              <a:schemeClr val="accent1"/>
            </a:effectRef>
            <a:fontRef idx="minor">
              <a:schemeClr val="tx1"/>
            </a:fontRef>
          </p:style>
        </p:cxnSp>
      </p:grpSp>
      <p:sp>
        <p:nvSpPr>
          <p:cNvPr id="13" name="Oval 12">
            <a:extLst>
              <a:ext uri="{FF2B5EF4-FFF2-40B4-BE49-F238E27FC236}">
                <a16:creationId xmlns:a16="http://schemas.microsoft.com/office/drawing/2014/main" id="{E7DCA138-69A8-47D7-82ED-4C3501B9C4A0}"/>
              </a:ext>
            </a:extLst>
          </p:cNvPr>
          <p:cNvSpPr>
            <a:spLocks noChangeAspect="1"/>
          </p:cNvSpPr>
          <p:nvPr/>
        </p:nvSpPr>
        <p:spPr>
          <a:xfrm>
            <a:off x="5193506" y="1012568"/>
            <a:ext cx="1097280" cy="1097280"/>
          </a:xfrm>
          <a:prstGeom prst="ellipse">
            <a:avLst/>
          </a:prstGeom>
          <a:solidFill>
            <a:srgbClr val="FF2B2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D1F79F2-0B48-49A7-A398-53913C6B3F76}"/>
              </a:ext>
            </a:extLst>
          </p:cNvPr>
          <p:cNvSpPr>
            <a:spLocks noChangeAspect="1"/>
          </p:cNvSpPr>
          <p:nvPr/>
        </p:nvSpPr>
        <p:spPr>
          <a:xfrm>
            <a:off x="5184362" y="993755"/>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25552A95-F46F-4739-B8E5-227963F50EC1}"/>
              </a:ext>
            </a:extLst>
          </p:cNvPr>
          <p:cNvSpPr>
            <a:spLocks noChangeAspect="1"/>
          </p:cNvSpPr>
          <p:nvPr/>
        </p:nvSpPr>
        <p:spPr>
          <a:xfrm>
            <a:off x="5056346" y="875408"/>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rgbClr val="56595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02F10AEB-2993-4D97-ACFE-338B990D92B0}"/>
              </a:ext>
            </a:extLst>
          </p:cNvPr>
          <p:cNvSpPr txBox="1">
            <a:spLocks noChangeArrowheads="1"/>
          </p:cNvSpPr>
          <p:nvPr/>
        </p:nvSpPr>
        <p:spPr bwMode="auto">
          <a:xfrm>
            <a:off x="5384006" y="977460"/>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01</a:t>
            </a:r>
          </a:p>
          <a:p>
            <a:pPr algn="ctr"/>
            <a:r>
              <a:rPr lang="en-US" sz="900" dirty="0">
                <a:solidFill>
                  <a:schemeClr val="bg2">
                    <a:lumMod val="50000"/>
                  </a:schemeClr>
                </a:solidFill>
              </a:rPr>
              <a:t>OPTION</a:t>
            </a:r>
          </a:p>
        </p:txBody>
      </p:sp>
      <p:sp>
        <p:nvSpPr>
          <p:cNvPr id="30" name="TextBox 29">
            <a:extLst>
              <a:ext uri="{FF2B5EF4-FFF2-40B4-BE49-F238E27FC236}">
                <a16:creationId xmlns:a16="http://schemas.microsoft.com/office/drawing/2014/main" id="{6706715C-B1FF-434F-8D06-2C013C48D749}"/>
              </a:ext>
            </a:extLst>
          </p:cNvPr>
          <p:cNvSpPr txBox="1"/>
          <p:nvPr/>
        </p:nvSpPr>
        <p:spPr>
          <a:xfrm>
            <a:off x="7403305" y="608128"/>
            <a:ext cx="4257937" cy="1308050"/>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CC8035D7-EDE5-4BD8-AFCA-78708B719EC0}"/>
              </a:ext>
            </a:extLst>
          </p:cNvPr>
          <p:cNvSpPr txBox="1"/>
          <p:nvPr/>
        </p:nvSpPr>
        <p:spPr>
          <a:xfrm>
            <a:off x="7548513" y="5181600"/>
            <a:ext cx="4257937" cy="1308050"/>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C8F9A1EE-E06E-4245-84C7-E7F8399DE9C0}"/>
              </a:ext>
            </a:extLst>
          </p:cNvPr>
          <p:cNvSpPr txBox="1"/>
          <p:nvPr/>
        </p:nvSpPr>
        <p:spPr>
          <a:xfrm>
            <a:off x="8592453" y="2600152"/>
            <a:ext cx="3213997" cy="1692771"/>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0D385920-E741-4241-8E0B-EC7F8EF11134}"/>
              </a:ext>
            </a:extLst>
          </p:cNvPr>
          <p:cNvSpPr txBox="1"/>
          <p:nvPr/>
        </p:nvSpPr>
        <p:spPr>
          <a:xfrm>
            <a:off x="289078" y="2636256"/>
            <a:ext cx="3106970" cy="1692771"/>
          </a:xfrm>
          <a:prstGeom prst="rect">
            <a:avLst/>
          </a:prstGeom>
          <a:noFill/>
        </p:spPr>
        <p:txBody>
          <a:bodyPr wrap="square" rtlCol="0">
            <a:spAutoFit/>
          </a:bodyPr>
          <a:lstStyle/>
          <a:p>
            <a:pPr defTabSz="1219170">
              <a:spcBef>
                <a:spcPct val="20000"/>
              </a:spcBef>
              <a:defRPr/>
            </a:pPr>
            <a:r>
              <a:rPr lang="en-US" sz="1600" b="1" dirty="0">
                <a:solidFill>
                  <a:srgbClr val="01AA8D"/>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4D95C1A3-AA4E-403B-A1D3-E2D1086430AC}"/>
              </a:ext>
            </a:extLst>
          </p:cNvPr>
          <p:cNvSpPr txBox="1"/>
          <p:nvPr/>
        </p:nvSpPr>
        <p:spPr>
          <a:xfrm>
            <a:off x="798409" y="5175321"/>
            <a:ext cx="4257937" cy="1308050"/>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2" name="Oval 41">
            <a:extLst>
              <a:ext uri="{FF2B5EF4-FFF2-40B4-BE49-F238E27FC236}">
                <a16:creationId xmlns:a16="http://schemas.microsoft.com/office/drawing/2014/main" id="{91FFB77B-969A-4217-936F-D80F9DA6B470}"/>
              </a:ext>
            </a:extLst>
          </p:cNvPr>
          <p:cNvSpPr>
            <a:spLocks noChangeAspect="1"/>
          </p:cNvSpPr>
          <p:nvPr/>
        </p:nvSpPr>
        <p:spPr>
          <a:xfrm>
            <a:off x="6829163" y="2154264"/>
            <a:ext cx="1097280" cy="1097280"/>
          </a:xfrm>
          <a:prstGeom prst="ellipse">
            <a:avLst/>
          </a:prstGeom>
          <a:solidFill>
            <a:srgbClr val="85C40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4833A431-92BC-408F-8DC8-08C38E558BEB}"/>
              </a:ext>
            </a:extLst>
          </p:cNvPr>
          <p:cNvSpPr>
            <a:spLocks noChangeAspect="1"/>
          </p:cNvSpPr>
          <p:nvPr/>
        </p:nvSpPr>
        <p:spPr>
          <a:xfrm>
            <a:off x="6820019" y="2135451"/>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00CCA931-5AAC-4FA9-9C5E-E44104907E24}"/>
              </a:ext>
            </a:extLst>
          </p:cNvPr>
          <p:cNvSpPr>
            <a:spLocks noChangeAspect="1"/>
          </p:cNvSpPr>
          <p:nvPr/>
        </p:nvSpPr>
        <p:spPr>
          <a:xfrm>
            <a:off x="6692003" y="2017104"/>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rgbClr val="56595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D6BE5D4C-BCE0-4F56-8EF3-DEE23F6F93DE}"/>
              </a:ext>
            </a:extLst>
          </p:cNvPr>
          <p:cNvSpPr txBox="1">
            <a:spLocks noChangeArrowheads="1"/>
          </p:cNvSpPr>
          <p:nvPr/>
        </p:nvSpPr>
        <p:spPr bwMode="auto">
          <a:xfrm>
            <a:off x="7019663" y="2119156"/>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02</a:t>
            </a:r>
          </a:p>
          <a:p>
            <a:pPr algn="ctr"/>
            <a:r>
              <a:rPr lang="en-US" sz="900" dirty="0">
                <a:solidFill>
                  <a:schemeClr val="bg2">
                    <a:lumMod val="50000"/>
                  </a:schemeClr>
                </a:solidFill>
              </a:rPr>
              <a:t>OPTION</a:t>
            </a:r>
          </a:p>
        </p:txBody>
      </p:sp>
      <p:sp>
        <p:nvSpPr>
          <p:cNvPr id="48" name="Oval 47">
            <a:extLst>
              <a:ext uri="{FF2B5EF4-FFF2-40B4-BE49-F238E27FC236}">
                <a16:creationId xmlns:a16="http://schemas.microsoft.com/office/drawing/2014/main" id="{932B4D77-4AEB-4CD5-9C3D-E31A230F6407}"/>
              </a:ext>
            </a:extLst>
          </p:cNvPr>
          <p:cNvSpPr>
            <a:spLocks noChangeAspect="1"/>
          </p:cNvSpPr>
          <p:nvPr/>
        </p:nvSpPr>
        <p:spPr>
          <a:xfrm>
            <a:off x="6392986" y="4140183"/>
            <a:ext cx="1097280" cy="1097280"/>
          </a:xfrm>
          <a:prstGeom prst="ellipse">
            <a:avLst/>
          </a:prstGeom>
          <a:solidFill>
            <a:srgbClr val="3EB8C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B099CE5B-F5F8-41D4-9171-48144CB9669F}"/>
              </a:ext>
            </a:extLst>
          </p:cNvPr>
          <p:cNvSpPr>
            <a:spLocks noChangeAspect="1"/>
          </p:cNvSpPr>
          <p:nvPr/>
        </p:nvSpPr>
        <p:spPr>
          <a:xfrm>
            <a:off x="6383842" y="4121370"/>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9CFFE0C-DD04-4987-910D-84915334EAB7}"/>
              </a:ext>
            </a:extLst>
          </p:cNvPr>
          <p:cNvSpPr>
            <a:spLocks noChangeAspect="1"/>
          </p:cNvSpPr>
          <p:nvPr/>
        </p:nvSpPr>
        <p:spPr>
          <a:xfrm>
            <a:off x="6255826" y="4003023"/>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rgbClr val="56595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10">
            <a:extLst>
              <a:ext uri="{FF2B5EF4-FFF2-40B4-BE49-F238E27FC236}">
                <a16:creationId xmlns:a16="http://schemas.microsoft.com/office/drawing/2014/main" id="{B9899ED5-D500-44B4-8546-BC78799B936B}"/>
              </a:ext>
            </a:extLst>
          </p:cNvPr>
          <p:cNvSpPr txBox="1">
            <a:spLocks noChangeArrowheads="1"/>
          </p:cNvSpPr>
          <p:nvPr/>
        </p:nvSpPr>
        <p:spPr bwMode="auto">
          <a:xfrm>
            <a:off x="6583486" y="4105075"/>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03</a:t>
            </a:r>
          </a:p>
          <a:p>
            <a:pPr algn="ctr"/>
            <a:r>
              <a:rPr lang="en-US" sz="900" dirty="0">
                <a:solidFill>
                  <a:schemeClr val="bg2">
                    <a:lumMod val="50000"/>
                  </a:schemeClr>
                </a:solidFill>
              </a:rPr>
              <a:t>OPTION</a:t>
            </a:r>
          </a:p>
        </p:txBody>
      </p:sp>
      <p:sp>
        <p:nvSpPr>
          <p:cNvPr id="54" name="Oval 53">
            <a:extLst>
              <a:ext uri="{FF2B5EF4-FFF2-40B4-BE49-F238E27FC236}">
                <a16:creationId xmlns:a16="http://schemas.microsoft.com/office/drawing/2014/main" id="{839D6770-3084-415E-AF26-4889EBED96E6}"/>
              </a:ext>
            </a:extLst>
          </p:cNvPr>
          <p:cNvSpPr>
            <a:spLocks noChangeAspect="1"/>
          </p:cNvSpPr>
          <p:nvPr/>
        </p:nvSpPr>
        <p:spPr>
          <a:xfrm>
            <a:off x="3959066" y="4140183"/>
            <a:ext cx="1097280" cy="1097280"/>
          </a:xfrm>
          <a:prstGeom prst="ellipse">
            <a:avLst/>
          </a:prstGeom>
          <a:solidFill>
            <a:srgbClr val="FFA80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68C84EF5-AB21-4153-8116-B6834FFAB6AA}"/>
              </a:ext>
            </a:extLst>
          </p:cNvPr>
          <p:cNvSpPr>
            <a:spLocks noChangeAspect="1"/>
          </p:cNvSpPr>
          <p:nvPr/>
        </p:nvSpPr>
        <p:spPr>
          <a:xfrm>
            <a:off x="3949922" y="4121370"/>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E87A0B11-6073-416A-95DA-CFA62E26D408}"/>
              </a:ext>
            </a:extLst>
          </p:cNvPr>
          <p:cNvSpPr>
            <a:spLocks noChangeAspect="1"/>
          </p:cNvSpPr>
          <p:nvPr/>
        </p:nvSpPr>
        <p:spPr>
          <a:xfrm>
            <a:off x="3821906" y="4003023"/>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rgbClr val="56595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 Box 10">
            <a:extLst>
              <a:ext uri="{FF2B5EF4-FFF2-40B4-BE49-F238E27FC236}">
                <a16:creationId xmlns:a16="http://schemas.microsoft.com/office/drawing/2014/main" id="{D39F2826-463F-40B9-8700-8EF8BE0BF55E}"/>
              </a:ext>
            </a:extLst>
          </p:cNvPr>
          <p:cNvSpPr txBox="1">
            <a:spLocks noChangeArrowheads="1"/>
          </p:cNvSpPr>
          <p:nvPr/>
        </p:nvSpPr>
        <p:spPr bwMode="auto">
          <a:xfrm>
            <a:off x="4149566" y="4105075"/>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04</a:t>
            </a:r>
          </a:p>
          <a:p>
            <a:pPr algn="ctr"/>
            <a:r>
              <a:rPr lang="en-US" sz="900" dirty="0">
                <a:solidFill>
                  <a:schemeClr val="bg2">
                    <a:lumMod val="50000"/>
                  </a:schemeClr>
                </a:solidFill>
              </a:rPr>
              <a:t>OPTION</a:t>
            </a:r>
          </a:p>
        </p:txBody>
      </p:sp>
      <p:sp>
        <p:nvSpPr>
          <p:cNvPr id="60" name="Oval 59">
            <a:extLst>
              <a:ext uri="{FF2B5EF4-FFF2-40B4-BE49-F238E27FC236}">
                <a16:creationId xmlns:a16="http://schemas.microsoft.com/office/drawing/2014/main" id="{B75A98EF-A0D2-48F4-8A7D-5F8FD35AB743}"/>
              </a:ext>
            </a:extLst>
          </p:cNvPr>
          <p:cNvSpPr>
            <a:spLocks noChangeAspect="1"/>
          </p:cNvSpPr>
          <p:nvPr/>
        </p:nvSpPr>
        <p:spPr>
          <a:xfrm>
            <a:off x="3539965" y="2154059"/>
            <a:ext cx="1097280" cy="1097280"/>
          </a:xfrm>
          <a:prstGeom prst="ellipse">
            <a:avLst/>
          </a:prstGeom>
          <a:solidFill>
            <a:srgbClr val="01AA8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8DAB280C-7AD1-4B6E-AB8B-BCEE235729B2}"/>
              </a:ext>
            </a:extLst>
          </p:cNvPr>
          <p:cNvSpPr>
            <a:spLocks noChangeAspect="1"/>
          </p:cNvSpPr>
          <p:nvPr/>
        </p:nvSpPr>
        <p:spPr>
          <a:xfrm>
            <a:off x="3530821" y="2135246"/>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2E92046E-A4F2-4761-87FC-B2780A1277A0}"/>
              </a:ext>
            </a:extLst>
          </p:cNvPr>
          <p:cNvSpPr>
            <a:spLocks noChangeAspect="1"/>
          </p:cNvSpPr>
          <p:nvPr/>
        </p:nvSpPr>
        <p:spPr>
          <a:xfrm>
            <a:off x="3402805" y="2016899"/>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rgbClr val="56595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10">
            <a:extLst>
              <a:ext uri="{FF2B5EF4-FFF2-40B4-BE49-F238E27FC236}">
                <a16:creationId xmlns:a16="http://schemas.microsoft.com/office/drawing/2014/main" id="{6583A025-0946-4C49-B6F5-DC068F5713F6}"/>
              </a:ext>
            </a:extLst>
          </p:cNvPr>
          <p:cNvSpPr txBox="1">
            <a:spLocks noChangeArrowheads="1"/>
          </p:cNvSpPr>
          <p:nvPr/>
        </p:nvSpPr>
        <p:spPr bwMode="auto">
          <a:xfrm>
            <a:off x="3730465" y="2118951"/>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05</a:t>
            </a:r>
          </a:p>
          <a:p>
            <a:pPr algn="ctr"/>
            <a:r>
              <a:rPr lang="en-US" sz="900" dirty="0">
                <a:solidFill>
                  <a:schemeClr val="bg2">
                    <a:lumMod val="50000"/>
                  </a:schemeClr>
                </a:solidFill>
              </a:rPr>
              <a:t>OPTION</a:t>
            </a:r>
          </a:p>
        </p:txBody>
      </p:sp>
      <p:sp>
        <p:nvSpPr>
          <p:cNvPr id="65" name="Freeform 37">
            <a:extLst>
              <a:ext uri="{FF2B5EF4-FFF2-40B4-BE49-F238E27FC236}">
                <a16:creationId xmlns:a16="http://schemas.microsoft.com/office/drawing/2014/main" id="{7A8F0D87-7B33-4FE6-BE6A-06305650BE9F}"/>
              </a:ext>
            </a:extLst>
          </p:cNvPr>
          <p:cNvSpPr>
            <a:spLocks noChangeAspect="1" noEditPoints="1"/>
          </p:cNvSpPr>
          <p:nvPr/>
        </p:nvSpPr>
        <p:spPr bwMode="auto">
          <a:xfrm>
            <a:off x="7200363" y="276844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41">
            <a:extLst>
              <a:ext uri="{FF2B5EF4-FFF2-40B4-BE49-F238E27FC236}">
                <a16:creationId xmlns:a16="http://schemas.microsoft.com/office/drawing/2014/main" id="{FA77024E-C2D6-4F53-A6C3-96AD78DD1023}"/>
              </a:ext>
            </a:extLst>
          </p:cNvPr>
          <p:cNvSpPr>
            <a:spLocks noChangeAspect="1" noEditPoints="1"/>
          </p:cNvSpPr>
          <p:nvPr/>
        </p:nvSpPr>
        <p:spPr bwMode="auto">
          <a:xfrm>
            <a:off x="3821410" y="276844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101">
            <a:extLst>
              <a:ext uri="{FF2B5EF4-FFF2-40B4-BE49-F238E27FC236}">
                <a16:creationId xmlns:a16="http://schemas.microsoft.com/office/drawing/2014/main" id="{E61B2976-8A69-4A26-AB20-E5D8E6EC9B33}"/>
              </a:ext>
            </a:extLst>
          </p:cNvPr>
          <p:cNvSpPr>
            <a:spLocks noChangeAspect="1" noEditPoints="1"/>
          </p:cNvSpPr>
          <p:nvPr/>
        </p:nvSpPr>
        <p:spPr bwMode="auto">
          <a:xfrm>
            <a:off x="6709286" y="4746810"/>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91">
            <a:extLst>
              <a:ext uri="{FF2B5EF4-FFF2-40B4-BE49-F238E27FC236}">
                <a16:creationId xmlns:a16="http://schemas.microsoft.com/office/drawing/2014/main" id="{9735E008-B30D-4D62-A252-767C224FE8F9}"/>
              </a:ext>
            </a:extLst>
          </p:cNvPr>
          <p:cNvSpPr>
            <a:spLocks noChangeAspect="1" noEditPoints="1"/>
          </p:cNvSpPr>
          <p:nvPr/>
        </p:nvSpPr>
        <p:spPr bwMode="auto">
          <a:xfrm>
            <a:off x="4309586" y="474402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39">
            <a:extLst>
              <a:ext uri="{FF2B5EF4-FFF2-40B4-BE49-F238E27FC236}">
                <a16:creationId xmlns:a16="http://schemas.microsoft.com/office/drawing/2014/main" id="{C89DFB53-A494-4E54-8F7F-A195B7FCE52D}"/>
              </a:ext>
            </a:extLst>
          </p:cNvPr>
          <p:cNvSpPr>
            <a:spLocks noChangeAspect="1" noEditPoints="1"/>
          </p:cNvSpPr>
          <p:nvPr/>
        </p:nvSpPr>
        <p:spPr bwMode="auto">
          <a:xfrm>
            <a:off x="5583510" y="1615451"/>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8" name="Picture 37">
            <a:hlinkClick r:id="rId2"/>
            <a:extLst>
              <a:ext uri="{FF2B5EF4-FFF2-40B4-BE49-F238E27FC236}">
                <a16:creationId xmlns:a16="http://schemas.microsoft.com/office/drawing/2014/main" id="{722E57F2-8B00-4299-80BB-AC0F65CAFE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95457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p:cTn id="11" dur="500" fill="hold"/>
                                        <p:tgtEl>
                                          <p:spTgt spid="29"/>
                                        </p:tgtEl>
                                        <p:attrNameLst>
                                          <p:attrName>ppt_w</p:attrName>
                                        </p:attrNameLst>
                                      </p:cBhvr>
                                      <p:tavLst>
                                        <p:tav tm="0">
                                          <p:val>
                                            <p:fltVal val="0"/>
                                          </p:val>
                                        </p:tav>
                                        <p:tav tm="100000">
                                          <p:val>
                                            <p:strVal val="#ppt_w"/>
                                          </p:val>
                                        </p:tav>
                                      </p:tavLst>
                                    </p:anim>
                                    <p:anim calcmode="lin" valueType="num">
                                      <p:cBhvr>
                                        <p:cTn id="12" dur="500" fill="hold"/>
                                        <p:tgtEl>
                                          <p:spTgt spid="29"/>
                                        </p:tgtEl>
                                        <p:attrNameLst>
                                          <p:attrName>ppt_h</p:attrName>
                                        </p:attrNameLst>
                                      </p:cBhvr>
                                      <p:tavLst>
                                        <p:tav tm="0">
                                          <p:val>
                                            <p:fltVal val="0"/>
                                          </p:val>
                                        </p:tav>
                                        <p:tav tm="100000">
                                          <p:val>
                                            <p:strVal val="#ppt_h"/>
                                          </p:val>
                                        </p:tav>
                                      </p:tavLst>
                                    </p:anim>
                                    <p:animEffect transition="in" filter="fade">
                                      <p:cBhvr>
                                        <p:cTn id="13" dur="500"/>
                                        <p:tgtEl>
                                          <p:spTgt spid="2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childTnLst>
                          </p:cTn>
                        </p:par>
                        <p:par>
                          <p:cTn id="25" fill="hold">
                            <p:stCondLst>
                              <p:cond delay="1500"/>
                            </p:stCondLst>
                            <p:childTnLst>
                              <p:par>
                                <p:cTn id="26" presetID="22" presetClass="entr" presetSubtype="1"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up)">
                                      <p:cBhvr>
                                        <p:cTn id="28" dur="750"/>
                                        <p:tgtEl>
                                          <p:spTgt spid="10"/>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up)">
                                      <p:cBhvr>
                                        <p:cTn id="31" dur="750"/>
                                        <p:tgtEl>
                                          <p:spTgt spid="16"/>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69"/>
                                        </p:tgtEl>
                                        <p:attrNameLst>
                                          <p:attrName>style.visibility</p:attrName>
                                        </p:attrNameLst>
                                      </p:cBhvr>
                                      <p:to>
                                        <p:strVal val="visible"/>
                                      </p:to>
                                    </p:set>
                                    <p:anim calcmode="lin" valueType="num">
                                      <p:cBhvr>
                                        <p:cTn id="34" dur="750" fill="hold"/>
                                        <p:tgtEl>
                                          <p:spTgt spid="69"/>
                                        </p:tgtEl>
                                        <p:attrNameLst>
                                          <p:attrName>ppt_w</p:attrName>
                                        </p:attrNameLst>
                                      </p:cBhvr>
                                      <p:tavLst>
                                        <p:tav tm="0">
                                          <p:val>
                                            <p:fltVal val="0"/>
                                          </p:val>
                                        </p:tav>
                                        <p:tav tm="100000">
                                          <p:val>
                                            <p:strVal val="#ppt_w"/>
                                          </p:val>
                                        </p:tav>
                                      </p:tavLst>
                                    </p:anim>
                                    <p:anim calcmode="lin" valueType="num">
                                      <p:cBhvr>
                                        <p:cTn id="35" dur="750" fill="hold"/>
                                        <p:tgtEl>
                                          <p:spTgt spid="69"/>
                                        </p:tgtEl>
                                        <p:attrNameLst>
                                          <p:attrName>ppt_h</p:attrName>
                                        </p:attrNameLst>
                                      </p:cBhvr>
                                      <p:tavLst>
                                        <p:tav tm="0">
                                          <p:val>
                                            <p:fltVal val="0"/>
                                          </p:val>
                                        </p:tav>
                                        <p:tav tm="100000">
                                          <p:val>
                                            <p:strVal val="#ppt_h"/>
                                          </p:val>
                                        </p:tav>
                                      </p:tavLst>
                                    </p:anim>
                                    <p:animEffect transition="in" filter="fade">
                                      <p:cBhvr>
                                        <p:cTn id="36" dur="750"/>
                                        <p:tgtEl>
                                          <p:spTgt spid="69"/>
                                        </p:tgtEl>
                                      </p:cBhvr>
                                    </p:animEffect>
                                  </p:childTnLst>
                                </p:cTn>
                              </p:par>
                            </p:childTnLst>
                          </p:cTn>
                        </p:par>
                        <p:par>
                          <p:cTn id="37" fill="hold">
                            <p:stCondLst>
                              <p:cond delay="2250"/>
                            </p:stCondLst>
                            <p:childTnLst>
                              <p:par>
                                <p:cTn id="38" presetID="53" presetClass="entr" presetSubtype="528" fill="hold" grpId="0" nodeType="afterEffect">
                                  <p:stCondLst>
                                    <p:cond delay="0"/>
                                  </p:stCondLst>
                                  <p:childTnLst>
                                    <p:set>
                                      <p:cBhvr>
                                        <p:cTn id="39" dur="1" fill="hold">
                                          <p:stCondLst>
                                            <p:cond delay="0"/>
                                          </p:stCondLst>
                                        </p:cTn>
                                        <p:tgtEl>
                                          <p:spTgt spid="30"/>
                                        </p:tgtEl>
                                        <p:attrNameLst>
                                          <p:attrName>style.visibility</p:attrName>
                                        </p:attrNameLst>
                                      </p:cBhvr>
                                      <p:to>
                                        <p:strVal val="visible"/>
                                      </p:to>
                                    </p:set>
                                    <p:anim calcmode="lin" valueType="num">
                                      <p:cBhvr>
                                        <p:cTn id="40" dur="750" fill="hold"/>
                                        <p:tgtEl>
                                          <p:spTgt spid="30"/>
                                        </p:tgtEl>
                                        <p:attrNameLst>
                                          <p:attrName>ppt_w</p:attrName>
                                        </p:attrNameLst>
                                      </p:cBhvr>
                                      <p:tavLst>
                                        <p:tav tm="0">
                                          <p:val>
                                            <p:fltVal val="0"/>
                                          </p:val>
                                        </p:tav>
                                        <p:tav tm="100000">
                                          <p:val>
                                            <p:strVal val="#ppt_w"/>
                                          </p:val>
                                        </p:tav>
                                      </p:tavLst>
                                    </p:anim>
                                    <p:anim calcmode="lin" valueType="num">
                                      <p:cBhvr>
                                        <p:cTn id="41" dur="750" fill="hold"/>
                                        <p:tgtEl>
                                          <p:spTgt spid="30"/>
                                        </p:tgtEl>
                                        <p:attrNameLst>
                                          <p:attrName>ppt_h</p:attrName>
                                        </p:attrNameLst>
                                      </p:cBhvr>
                                      <p:tavLst>
                                        <p:tav tm="0">
                                          <p:val>
                                            <p:fltVal val="0"/>
                                          </p:val>
                                        </p:tav>
                                        <p:tav tm="100000">
                                          <p:val>
                                            <p:strVal val="#ppt_h"/>
                                          </p:val>
                                        </p:tav>
                                      </p:tavLst>
                                    </p:anim>
                                    <p:animEffect transition="in" filter="fade">
                                      <p:cBhvr>
                                        <p:cTn id="42" dur="750"/>
                                        <p:tgtEl>
                                          <p:spTgt spid="30"/>
                                        </p:tgtEl>
                                      </p:cBhvr>
                                    </p:animEffect>
                                    <p:anim calcmode="lin" valueType="num">
                                      <p:cBhvr>
                                        <p:cTn id="43" dur="750" fill="hold"/>
                                        <p:tgtEl>
                                          <p:spTgt spid="30"/>
                                        </p:tgtEl>
                                        <p:attrNameLst>
                                          <p:attrName>ppt_x</p:attrName>
                                        </p:attrNameLst>
                                      </p:cBhvr>
                                      <p:tavLst>
                                        <p:tav tm="0">
                                          <p:val>
                                            <p:fltVal val="0.5"/>
                                          </p:val>
                                        </p:tav>
                                        <p:tav tm="100000">
                                          <p:val>
                                            <p:strVal val="#ppt_x"/>
                                          </p:val>
                                        </p:tav>
                                      </p:tavLst>
                                    </p:anim>
                                    <p:anim calcmode="lin" valueType="num">
                                      <p:cBhvr>
                                        <p:cTn id="44" dur="750" fill="hold"/>
                                        <p:tgtEl>
                                          <p:spTgt spid="30"/>
                                        </p:tgtEl>
                                        <p:attrNameLst>
                                          <p:attrName>ppt_y</p:attrName>
                                        </p:attrNameLst>
                                      </p:cBhvr>
                                      <p:tavLst>
                                        <p:tav tm="0">
                                          <p:val>
                                            <p:fltVal val="0.5"/>
                                          </p:val>
                                        </p:tav>
                                        <p:tav tm="100000">
                                          <p:val>
                                            <p:strVal val="#ppt_y"/>
                                          </p:val>
                                        </p:tav>
                                      </p:tavLst>
                                    </p:anim>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44"/>
                                        </p:tgtEl>
                                        <p:attrNameLst>
                                          <p:attrName>style.visibility</p:attrName>
                                        </p:attrNameLst>
                                      </p:cBhvr>
                                      <p:to>
                                        <p:strVal val="visible"/>
                                      </p:to>
                                    </p:set>
                                    <p:anim calcmode="lin" valueType="num">
                                      <p:cBhvr>
                                        <p:cTn id="48" dur="500" fill="hold"/>
                                        <p:tgtEl>
                                          <p:spTgt spid="44"/>
                                        </p:tgtEl>
                                        <p:attrNameLst>
                                          <p:attrName>ppt_w</p:attrName>
                                        </p:attrNameLst>
                                      </p:cBhvr>
                                      <p:tavLst>
                                        <p:tav tm="0">
                                          <p:val>
                                            <p:fltVal val="0"/>
                                          </p:val>
                                        </p:tav>
                                        <p:tav tm="100000">
                                          <p:val>
                                            <p:strVal val="#ppt_w"/>
                                          </p:val>
                                        </p:tav>
                                      </p:tavLst>
                                    </p:anim>
                                    <p:anim calcmode="lin" valueType="num">
                                      <p:cBhvr>
                                        <p:cTn id="49" dur="500" fill="hold"/>
                                        <p:tgtEl>
                                          <p:spTgt spid="44"/>
                                        </p:tgtEl>
                                        <p:attrNameLst>
                                          <p:attrName>ppt_h</p:attrName>
                                        </p:attrNameLst>
                                      </p:cBhvr>
                                      <p:tavLst>
                                        <p:tav tm="0">
                                          <p:val>
                                            <p:fltVal val="0"/>
                                          </p:val>
                                        </p:tav>
                                        <p:tav tm="100000">
                                          <p:val>
                                            <p:strVal val="#ppt_h"/>
                                          </p:val>
                                        </p:tav>
                                      </p:tavLst>
                                    </p:anim>
                                    <p:animEffect transition="in" filter="fade">
                                      <p:cBhvr>
                                        <p:cTn id="50" dur="500"/>
                                        <p:tgtEl>
                                          <p:spTgt spid="44"/>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 calcmode="lin" valueType="num">
                                      <p:cBhvr>
                                        <p:cTn id="53" dur="500" fill="hold"/>
                                        <p:tgtEl>
                                          <p:spTgt spid="42"/>
                                        </p:tgtEl>
                                        <p:attrNameLst>
                                          <p:attrName>ppt_w</p:attrName>
                                        </p:attrNameLst>
                                      </p:cBhvr>
                                      <p:tavLst>
                                        <p:tav tm="0">
                                          <p:val>
                                            <p:fltVal val="0"/>
                                          </p:val>
                                        </p:tav>
                                        <p:tav tm="100000">
                                          <p:val>
                                            <p:strVal val="#ppt_w"/>
                                          </p:val>
                                        </p:tav>
                                      </p:tavLst>
                                    </p:anim>
                                    <p:anim calcmode="lin" valueType="num">
                                      <p:cBhvr>
                                        <p:cTn id="54" dur="500" fill="hold"/>
                                        <p:tgtEl>
                                          <p:spTgt spid="42"/>
                                        </p:tgtEl>
                                        <p:attrNameLst>
                                          <p:attrName>ppt_h</p:attrName>
                                        </p:attrNameLst>
                                      </p:cBhvr>
                                      <p:tavLst>
                                        <p:tav tm="0">
                                          <p:val>
                                            <p:fltVal val="0"/>
                                          </p:val>
                                        </p:tav>
                                        <p:tav tm="100000">
                                          <p:val>
                                            <p:strVal val="#ppt_h"/>
                                          </p:val>
                                        </p:tav>
                                      </p:tavLst>
                                    </p:anim>
                                    <p:animEffect transition="in" filter="fade">
                                      <p:cBhvr>
                                        <p:cTn id="55" dur="500"/>
                                        <p:tgtEl>
                                          <p:spTgt spid="42"/>
                                        </p:tgtEl>
                                      </p:cBhvr>
                                    </p:animEffect>
                                  </p:childTnLst>
                                </p:cTn>
                              </p:par>
                            </p:childTnLst>
                          </p:cTn>
                        </p:par>
                        <p:par>
                          <p:cTn id="56" fill="hold">
                            <p:stCondLst>
                              <p:cond delay="3500"/>
                            </p:stCondLst>
                            <p:childTnLst>
                              <p:par>
                                <p:cTn id="57" presetID="22" presetClass="entr" presetSubtype="1"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wipe(up)">
                                      <p:cBhvr>
                                        <p:cTn id="59" dur="750"/>
                                        <p:tgtEl>
                                          <p:spTgt spid="43"/>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up)">
                                      <p:cBhvr>
                                        <p:cTn id="62" dur="750"/>
                                        <p:tgtEl>
                                          <p:spTgt spid="45"/>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anim calcmode="lin" valueType="num">
                                      <p:cBhvr>
                                        <p:cTn id="65" dur="750" fill="hold"/>
                                        <p:tgtEl>
                                          <p:spTgt spid="65"/>
                                        </p:tgtEl>
                                        <p:attrNameLst>
                                          <p:attrName>ppt_w</p:attrName>
                                        </p:attrNameLst>
                                      </p:cBhvr>
                                      <p:tavLst>
                                        <p:tav tm="0">
                                          <p:val>
                                            <p:fltVal val="0"/>
                                          </p:val>
                                        </p:tav>
                                        <p:tav tm="100000">
                                          <p:val>
                                            <p:strVal val="#ppt_w"/>
                                          </p:val>
                                        </p:tav>
                                      </p:tavLst>
                                    </p:anim>
                                    <p:anim calcmode="lin" valueType="num">
                                      <p:cBhvr>
                                        <p:cTn id="66" dur="750" fill="hold"/>
                                        <p:tgtEl>
                                          <p:spTgt spid="65"/>
                                        </p:tgtEl>
                                        <p:attrNameLst>
                                          <p:attrName>ppt_h</p:attrName>
                                        </p:attrNameLst>
                                      </p:cBhvr>
                                      <p:tavLst>
                                        <p:tav tm="0">
                                          <p:val>
                                            <p:fltVal val="0"/>
                                          </p:val>
                                        </p:tav>
                                        <p:tav tm="100000">
                                          <p:val>
                                            <p:strVal val="#ppt_h"/>
                                          </p:val>
                                        </p:tav>
                                      </p:tavLst>
                                    </p:anim>
                                    <p:animEffect transition="in" filter="fade">
                                      <p:cBhvr>
                                        <p:cTn id="67" dur="750"/>
                                        <p:tgtEl>
                                          <p:spTgt spid="65"/>
                                        </p:tgtEl>
                                      </p:cBhvr>
                                    </p:animEffect>
                                  </p:childTnLst>
                                </p:cTn>
                              </p:par>
                            </p:childTnLst>
                          </p:cTn>
                        </p:par>
                        <p:par>
                          <p:cTn id="68" fill="hold">
                            <p:stCondLst>
                              <p:cond delay="42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750" fill="hold"/>
                                        <p:tgtEl>
                                          <p:spTgt spid="32"/>
                                        </p:tgtEl>
                                        <p:attrNameLst>
                                          <p:attrName>ppt_w</p:attrName>
                                        </p:attrNameLst>
                                      </p:cBhvr>
                                      <p:tavLst>
                                        <p:tav tm="0">
                                          <p:val>
                                            <p:fltVal val="0"/>
                                          </p:val>
                                        </p:tav>
                                        <p:tav tm="100000">
                                          <p:val>
                                            <p:strVal val="#ppt_w"/>
                                          </p:val>
                                        </p:tav>
                                      </p:tavLst>
                                    </p:anim>
                                    <p:anim calcmode="lin" valueType="num">
                                      <p:cBhvr>
                                        <p:cTn id="72" dur="750" fill="hold"/>
                                        <p:tgtEl>
                                          <p:spTgt spid="32"/>
                                        </p:tgtEl>
                                        <p:attrNameLst>
                                          <p:attrName>ppt_h</p:attrName>
                                        </p:attrNameLst>
                                      </p:cBhvr>
                                      <p:tavLst>
                                        <p:tav tm="0">
                                          <p:val>
                                            <p:fltVal val="0"/>
                                          </p:val>
                                        </p:tav>
                                        <p:tav tm="100000">
                                          <p:val>
                                            <p:strVal val="#ppt_h"/>
                                          </p:val>
                                        </p:tav>
                                      </p:tavLst>
                                    </p:anim>
                                    <p:animEffect transition="in" filter="fade">
                                      <p:cBhvr>
                                        <p:cTn id="73" dur="750"/>
                                        <p:tgtEl>
                                          <p:spTgt spid="32"/>
                                        </p:tgtEl>
                                      </p:cBhvr>
                                    </p:animEffect>
                                    <p:anim calcmode="lin" valueType="num">
                                      <p:cBhvr>
                                        <p:cTn id="74" dur="750" fill="hold"/>
                                        <p:tgtEl>
                                          <p:spTgt spid="32"/>
                                        </p:tgtEl>
                                        <p:attrNameLst>
                                          <p:attrName>ppt_x</p:attrName>
                                        </p:attrNameLst>
                                      </p:cBhvr>
                                      <p:tavLst>
                                        <p:tav tm="0">
                                          <p:val>
                                            <p:fltVal val="0.5"/>
                                          </p:val>
                                        </p:tav>
                                        <p:tav tm="100000">
                                          <p:val>
                                            <p:strVal val="#ppt_x"/>
                                          </p:val>
                                        </p:tav>
                                      </p:tavLst>
                                    </p:anim>
                                    <p:anim calcmode="lin" valueType="num">
                                      <p:cBhvr>
                                        <p:cTn id="75" dur="75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000"/>
                            </p:stCondLst>
                            <p:childTnLst>
                              <p:par>
                                <p:cTn id="77" presetID="53" presetClass="entr" presetSubtype="16" fill="hold" grpId="0" nodeType="after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p:cTn id="79" dur="500" fill="hold"/>
                                        <p:tgtEl>
                                          <p:spTgt spid="50"/>
                                        </p:tgtEl>
                                        <p:attrNameLst>
                                          <p:attrName>ppt_w</p:attrName>
                                        </p:attrNameLst>
                                      </p:cBhvr>
                                      <p:tavLst>
                                        <p:tav tm="0">
                                          <p:val>
                                            <p:fltVal val="0"/>
                                          </p:val>
                                        </p:tav>
                                        <p:tav tm="100000">
                                          <p:val>
                                            <p:strVal val="#ppt_w"/>
                                          </p:val>
                                        </p:tav>
                                      </p:tavLst>
                                    </p:anim>
                                    <p:anim calcmode="lin" valueType="num">
                                      <p:cBhvr>
                                        <p:cTn id="80" dur="500" fill="hold"/>
                                        <p:tgtEl>
                                          <p:spTgt spid="50"/>
                                        </p:tgtEl>
                                        <p:attrNameLst>
                                          <p:attrName>ppt_h</p:attrName>
                                        </p:attrNameLst>
                                      </p:cBhvr>
                                      <p:tavLst>
                                        <p:tav tm="0">
                                          <p:val>
                                            <p:fltVal val="0"/>
                                          </p:val>
                                        </p:tav>
                                        <p:tav tm="100000">
                                          <p:val>
                                            <p:strVal val="#ppt_h"/>
                                          </p:val>
                                        </p:tav>
                                      </p:tavLst>
                                    </p:anim>
                                    <p:animEffect transition="in" filter="fade">
                                      <p:cBhvr>
                                        <p:cTn id="81" dur="500"/>
                                        <p:tgtEl>
                                          <p:spTgt spid="50"/>
                                        </p:tgtEl>
                                      </p:cBhvr>
                                    </p:animEffect>
                                  </p:childTnLst>
                                </p:cTn>
                              </p:par>
                              <p:par>
                                <p:cTn id="82" presetID="53" presetClass="entr" presetSubtype="16" fill="hold" grpId="0" nodeType="withEffect">
                                  <p:stCondLst>
                                    <p:cond delay="0"/>
                                  </p:stCondLst>
                                  <p:childTnLst>
                                    <p:set>
                                      <p:cBhvr>
                                        <p:cTn id="83" dur="1" fill="hold">
                                          <p:stCondLst>
                                            <p:cond delay="0"/>
                                          </p:stCondLst>
                                        </p:cTn>
                                        <p:tgtEl>
                                          <p:spTgt spid="48"/>
                                        </p:tgtEl>
                                        <p:attrNameLst>
                                          <p:attrName>style.visibility</p:attrName>
                                        </p:attrNameLst>
                                      </p:cBhvr>
                                      <p:to>
                                        <p:strVal val="visible"/>
                                      </p:to>
                                    </p:set>
                                    <p:anim calcmode="lin" valueType="num">
                                      <p:cBhvr>
                                        <p:cTn id="84" dur="500" fill="hold"/>
                                        <p:tgtEl>
                                          <p:spTgt spid="48"/>
                                        </p:tgtEl>
                                        <p:attrNameLst>
                                          <p:attrName>ppt_w</p:attrName>
                                        </p:attrNameLst>
                                      </p:cBhvr>
                                      <p:tavLst>
                                        <p:tav tm="0">
                                          <p:val>
                                            <p:fltVal val="0"/>
                                          </p:val>
                                        </p:tav>
                                        <p:tav tm="100000">
                                          <p:val>
                                            <p:strVal val="#ppt_w"/>
                                          </p:val>
                                        </p:tav>
                                      </p:tavLst>
                                    </p:anim>
                                    <p:anim calcmode="lin" valueType="num">
                                      <p:cBhvr>
                                        <p:cTn id="85" dur="500" fill="hold"/>
                                        <p:tgtEl>
                                          <p:spTgt spid="48"/>
                                        </p:tgtEl>
                                        <p:attrNameLst>
                                          <p:attrName>ppt_h</p:attrName>
                                        </p:attrNameLst>
                                      </p:cBhvr>
                                      <p:tavLst>
                                        <p:tav tm="0">
                                          <p:val>
                                            <p:fltVal val="0"/>
                                          </p:val>
                                        </p:tav>
                                        <p:tav tm="100000">
                                          <p:val>
                                            <p:strVal val="#ppt_h"/>
                                          </p:val>
                                        </p:tav>
                                      </p:tavLst>
                                    </p:anim>
                                    <p:animEffect transition="in" filter="fade">
                                      <p:cBhvr>
                                        <p:cTn id="86" dur="500"/>
                                        <p:tgtEl>
                                          <p:spTgt spid="48"/>
                                        </p:tgtEl>
                                      </p:cBhvr>
                                    </p:animEffect>
                                  </p:childTnLst>
                                </p:cTn>
                              </p:par>
                            </p:childTnLst>
                          </p:cTn>
                        </p:par>
                        <p:par>
                          <p:cTn id="87" fill="hold">
                            <p:stCondLst>
                              <p:cond delay="5500"/>
                            </p:stCondLst>
                            <p:childTnLst>
                              <p:par>
                                <p:cTn id="88" presetID="22" presetClass="entr" presetSubtype="1" fill="hold" grpId="0" nodeType="afterEffect">
                                  <p:stCondLst>
                                    <p:cond delay="0"/>
                                  </p:stCondLst>
                                  <p:childTnLst>
                                    <p:set>
                                      <p:cBhvr>
                                        <p:cTn id="89" dur="1" fill="hold">
                                          <p:stCondLst>
                                            <p:cond delay="0"/>
                                          </p:stCondLst>
                                        </p:cTn>
                                        <p:tgtEl>
                                          <p:spTgt spid="49"/>
                                        </p:tgtEl>
                                        <p:attrNameLst>
                                          <p:attrName>style.visibility</p:attrName>
                                        </p:attrNameLst>
                                      </p:cBhvr>
                                      <p:to>
                                        <p:strVal val="visible"/>
                                      </p:to>
                                    </p:set>
                                    <p:animEffect transition="in" filter="wipe(up)">
                                      <p:cBhvr>
                                        <p:cTn id="90" dur="750"/>
                                        <p:tgtEl>
                                          <p:spTgt spid="49"/>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51"/>
                                        </p:tgtEl>
                                        <p:attrNameLst>
                                          <p:attrName>style.visibility</p:attrName>
                                        </p:attrNameLst>
                                      </p:cBhvr>
                                      <p:to>
                                        <p:strVal val="visible"/>
                                      </p:to>
                                    </p:set>
                                    <p:animEffect transition="in" filter="wipe(up)">
                                      <p:cBhvr>
                                        <p:cTn id="93" dur="750"/>
                                        <p:tgtEl>
                                          <p:spTgt spid="51"/>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67"/>
                                        </p:tgtEl>
                                        <p:attrNameLst>
                                          <p:attrName>style.visibility</p:attrName>
                                        </p:attrNameLst>
                                      </p:cBhvr>
                                      <p:to>
                                        <p:strVal val="visible"/>
                                      </p:to>
                                    </p:set>
                                    <p:anim calcmode="lin" valueType="num">
                                      <p:cBhvr>
                                        <p:cTn id="96" dur="750" fill="hold"/>
                                        <p:tgtEl>
                                          <p:spTgt spid="67"/>
                                        </p:tgtEl>
                                        <p:attrNameLst>
                                          <p:attrName>ppt_w</p:attrName>
                                        </p:attrNameLst>
                                      </p:cBhvr>
                                      <p:tavLst>
                                        <p:tav tm="0">
                                          <p:val>
                                            <p:fltVal val="0"/>
                                          </p:val>
                                        </p:tav>
                                        <p:tav tm="100000">
                                          <p:val>
                                            <p:strVal val="#ppt_w"/>
                                          </p:val>
                                        </p:tav>
                                      </p:tavLst>
                                    </p:anim>
                                    <p:anim calcmode="lin" valueType="num">
                                      <p:cBhvr>
                                        <p:cTn id="97" dur="750" fill="hold"/>
                                        <p:tgtEl>
                                          <p:spTgt spid="67"/>
                                        </p:tgtEl>
                                        <p:attrNameLst>
                                          <p:attrName>ppt_h</p:attrName>
                                        </p:attrNameLst>
                                      </p:cBhvr>
                                      <p:tavLst>
                                        <p:tav tm="0">
                                          <p:val>
                                            <p:fltVal val="0"/>
                                          </p:val>
                                        </p:tav>
                                        <p:tav tm="100000">
                                          <p:val>
                                            <p:strVal val="#ppt_h"/>
                                          </p:val>
                                        </p:tav>
                                      </p:tavLst>
                                    </p:anim>
                                    <p:animEffect transition="in" filter="fade">
                                      <p:cBhvr>
                                        <p:cTn id="98" dur="750"/>
                                        <p:tgtEl>
                                          <p:spTgt spid="67"/>
                                        </p:tgtEl>
                                      </p:cBhvr>
                                    </p:animEffect>
                                  </p:childTnLst>
                                </p:cTn>
                              </p:par>
                            </p:childTnLst>
                          </p:cTn>
                        </p:par>
                        <p:par>
                          <p:cTn id="99" fill="hold">
                            <p:stCondLst>
                              <p:cond delay="6250"/>
                            </p:stCondLst>
                            <p:childTnLst>
                              <p:par>
                                <p:cTn id="100" presetID="53" presetClass="entr" presetSubtype="528" fill="hold" grpId="0" nodeType="afterEffect">
                                  <p:stCondLst>
                                    <p:cond delay="0"/>
                                  </p:stCondLst>
                                  <p:childTnLst>
                                    <p:set>
                                      <p:cBhvr>
                                        <p:cTn id="101" dur="1" fill="hold">
                                          <p:stCondLst>
                                            <p:cond delay="0"/>
                                          </p:stCondLst>
                                        </p:cTn>
                                        <p:tgtEl>
                                          <p:spTgt spid="31"/>
                                        </p:tgtEl>
                                        <p:attrNameLst>
                                          <p:attrName>style.visibility</p:attrName>
                                        </p:attrNameLst>
                                      </p:cBhvr>
                                      <p:to>
                                        <p:strVal val="visible"/>
                                      </p:to>
                                    </p:set>
                                    <p:anim calcmode="lin" valueType="num">
                                      <p:cBhvr>
                                        <p:cTn id="102" dur="750" fill="hold"/>
                                        <p:tgtEl>
                                          <p:spTgt spid="31"/>
                                        </p:tgtEl>
                                        <p:attrNameLst>
                                          <p:attrName>ppt_w</p:attrName>
                                        </p:attrNameLst>
                                      </p:cBhvr>
                                      <p:tavLst>
                                        <p:tav tm="0">
                                          <p:val>
                                            <p:fltVal val="0"/>
                                          </p:val>
                                        </p:tav>
                                        <p:tav tm="100000">
                                          <p:val>
                                            <p:strVal val="#ppt_w"/>
                                          </p:val>
                                        </p:tav>
                                      </p:tavLst>
                                    </p:anim>
                                    <p:anim calcmode="lin" valueType="num">
                                      <p:cBhvr>
                                        <p:cTn id="103" dur="750" fill="hold"/>
                                        <p:tgtEl>
                                          <p:spTgt spid="31"/>
                                        </p:tgtEl>
                                        <p:attrNameLst>
                                          <p:attrName>ppt_h</p:attrName>
                                        </p:attrNameLst>
                                      </p:cBhvr>
                                      <p:tavLst>
                                        <p:tav tm="0">
                                          <p:val>
                                            <p:fltVal val="0"/>
                                          </p:val>
                                        </p:tav>
                                        <p:tav tm="100000">
                                          <p:val>
                                            <p:strVal val="#ppt_h"/>
                                          </p:val>
                                        </p:tav>
                                      </p:tavLst>
                                    </p:anim>
                                    <p:animEffect transition="in" filter="fade">
                                      <p:cBhvr>
                                        <p:cTn id="104" dur="750"/>
                                        <p:tgtEl>
                                          <p:spTgt spid="31"/>
                                        </p:tgtEl>
                                      </p:cBhvr>
                                    </p:animEffect>
                                    <p:anim calcmode="lin" valueType="num">
                                      <p:cBhvr>
                                        <p:cTn id="105" dur="750" fill="hold"/>
                                        <p:tgtEl>
                                          <p:spTgt spid="31"/>
                                        </p:tgtEl>
                                        <p:attrNameLst>
                                          <p:attrName>ppt_x</p:attrName>
                                        </p:attrNameLst>
                                      </p:cBhvr>
                                      <p:tavLst>
                                        <p:tav tm="0">
                                          <p:val>
                                            <p:fltVal val="0.5"/>
                                          </p:val>
                                        </p:tav>
                                        <p:tav tm="100000">
                                          <p:val>
                                            <p:strVal val="#ppt_x"/>
                                          </p:val>
                                        </p:tav>
                                      </p:tavLst>
                                    </p:anim>
                                    <p:anim calcmode="lin" valueType="num">
                                      <p:cBhvr>
                                        <p:cTn id="106" dur="750" fill="hold"/>
                                        <p:tgtEl>
                                          <p:spTgt spid="31"/>
                                        </p:tgtEl>
                                        <p:attrNameLst>
                                          <p:attrName>ppt_y</p:attrName>
                                        </p:attrNameLst>
                                      </p:cBhvr>
                                      <p:tavLst>
                                        <p:tav tm="0">
                                          <p:val>
                                            <p:fltVal val="0.5"/>
                                          </p:val>
                                        </p:tav>
                                        <p:tav tm="100000">
                                          <p:val>
                                            <p:strVal val="#ppt_y"/>
                                          </p:val>
                                        </p:tav>
                                      </p:tavLst>
                                    </p:anim>
                                  </p:childTnLst>
                                </p:cTn>
                              </p:par>
                            </p:childTnLst>
                          </p:cTn>
                        </p:par>
                        <p:par>
                          <p:cTn id="107" fill="hold">
                            <p:stCondLst>
                              <p:cond delay="7000"/>
                            </p:stCondLst>
                            <p:childTnLst>
                              <p:par>
                                <p:cTn id="108" presetID="53" presetClass="entr" presetSubtype="16" fill="hold" grpId="0" nodeType="afterEffect">
                                  <p:stCondLst>
                                    <p:cond delay="0"/>
                                  </p:stCondLst>
                                  <p:childTnLst>
                                    <p:set>
                                      <p:cBhvr>
                                        <p:cTn id="109" dur="1" fill="hold">
                                          <p:stCondLst>
                                            <p:cond delay="0"/>
                                          </p:stCondLst>
                                        </p:cTn>
                                        <p:tgtEl>
                                          <p:spTgt spid="56"/>
                                        </p:tgtEl>
                                        <p:attrNameLst>
                                          <p:attrName>style.visibility</p:attrName>
                                        </p:attrNameLst>
                                      </p:cBhvr>
                                      <p:to>
                                        <p:strVal val="visible"/>
                                      </p:to>
                                    </p:set>
                                    <p:anim calcmode="lin" valueType="num">
                                      <p:cBhvr>
                                        <p:cTn id="110" dur="500" fill="hold"/>
                                        <p:tgtEl>
                                          <p:spTgt spid="56"/>
                                        </p:tgtEl>
                                        <p:attrNameLst>
                                          <p:attrName>ppt_w</p:attrName>
                                        </p:attrNameLst>
                                      </p:cBhvr>
                                      <p:tavLst>
                                        <p:tav tm="0">
                                          <p:val>
                                            <p:fltVal val="0"/>
                                          </p:val>
                                        </p:tav>
                                        <p:tav tm="100000">
                                          <p:val>
                                            <p:strVal val="#ppt_w"/>
                                          </p:val>
                                        </p:tav>
                                      </p:tavLst>
                                    </p:anim>
                                    <p:anim calcmode="lin" valueType="num">
                                      <p:cBhvr>
                                        <p:cTn id="111" dur="500" fill="hold"/>
                                        <p:tgtEl>
                                          <p:spTgt spid="56"/>
                                        </p:tgtEl>
                                        <p:attrNameLst>
                                          <p:attrName>ppt_h</p:attrName>
                                        </p:attrNameLst>
                                      </p:cBhvr>
                                      <p:tavLst>
                                        <p:tav tm="0">
                                          <p:val>
                                            <p:fltVal val="0"/>
                                          </p:val>
                                        </p:tav>
                                        <p:tav tm="100000">
                                          <p:val>
                                            <p:strVal val="#ppt_h"/>
                                          </p:val>
                                        </p:tav>
                                      </p:tavLst>
                                    </p:anim>
                                    <p:animEffect transition="in" filter="fade">
                                      <p:cBhvr>
                                        <p:cTn id="112" dur="500"/>
                                        <p:tgtEl>
                                          <p:spTgt spid="56"/>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 calcmode="lin" valueType="num">
                                      <p:cBhvr>
                                        <p:cTn id="115" dur="500" fill="hold"/>
                                        <p:tgtEl>
                                          <p:spTgt spid="54"/>
                                        </p:tgtEl>
                                        <p:attrNameLst>
                                          <p:attrName>ppt_w</p:attrName>
                                        </p:attrNameLst>
                                      </p:cBhvr>
                                      <p:tavLst>
                                        <p:tav tm="0">
                                          <p:val>
                                            <p:fltVal val="0"/>
                                          </p:val>
                                        </p:tav>
                                        <p:tav tm="100000">
                                          <p:val>
                                            <p:strVal val="#ppt_w"/>
                                          </p:val>
                                        </p:tav>
                                      </p:tavLst>
                                    </p:anim>
                                    <p:anim calcmode="lin" valueType="num">
                                      <p:cBhvr>
                                        <p:cTn id="116" dur="500" fill="hold"/>
                                        <p:tgtEl>
                                          <p:spTgt spid="54"/>
                                        </p:tgtEl>
                                        <p:attrNameLst>
                                          <p:attrName>ppt_h</p:attrName>
                                        </p:attrNameLst>
                                      </p:cBhvr>
                                      <p:tavLst>
                                        <p:tav tm="0">
                                          <p:val>
                                            <p:fltVal val="0"/>
                                          </p:val>
                                        </p:tav>
                                        <p:tav tm="100000">
                                          <p:val>
                                            <p:strVal val="#ppt_h"/>
                                          </p:val>
                                        </p:tav>
                                      </p:tavLst>
                                    </p:anim>
                                    <p:animEffect transition="in" filter="fade">
                                      <p:cBhvr>
                                        <p:cTn id="117" dur="500"/>
                                        <p:tgtEl>
                                          <p:spTgt spid="54"/>
                                        </p:tgtEl>
                                      </p:cBhvr>
                                    </p:animEffect>
                                  </p:childTnLst>
                                </p:cTn>
                              </p:par>
                            </p:childTnLst>
                          </p:cTn>
                        </p:par>
                        <p:par>
                          <p:cTn id="118" fill="hold">
                            <p:stCondLst>
                              <p:cond delay="7500"/>
                            </p:stCondLst>
                            <p:childTnLst>
                              <p:par>
                                <p:cTn id="119" presetID="22" presetClass="entr" presetSubtype="1" fill="hold" grpId="0" nodeType="afterEffect">
                                  <p:stCondLst>
                                    <p:cond delay="0"/>
                                  </p:stCondLst>
                                  <p:childTnLst>
                                    <p:set>
                                      <p:cBhvr>
                                        <p:cTn id="120" dur="1" fill="hold">
                                          <p:stCondLst>
                                            <p:cond delay="0"/>
                                          </p:stCondLst>
                                        </p:cTn>
                                        <p:tgtEl>
                                          <p:spTgt spid="55"/>
                                        </p:tgtEl>
                                        <p:attrNameLst>
                                          <p:attrName>style.visibility</p:attrName>
                                        </p:attrNameLst>
                                      </p:cBhvr>
                                      <p:to>
                                        <p:strVal val="visible"/>
                                      </p:to>
                                    </p:set>
                                    <p:animEffect transition="in" filter="wipe(up)">
                                      <p:cBhvr>
                                        <p:cTn id="121" dur="750"/>
                                        <p:tgtEl>
                                          <p:spTgt spid="55"/>
                                        </p:tgtEl>
                                      </p:cBhvr>
                                    </p:animEffect>
                                  </p:childTnLst>
                                </p:cTn>
                              </p:par>
                              <p:par>
                                <p:cTn id="122" presetID="22" presetClass="entr" presetSubtype="1" fill="hold" grpId="0" nodeType="withEffect">
                                  <p:stCondLst>
                                    <p:cond delay="0"/>
                                  </p:stCondLst>
                                  <p:childTnLst>
                                    <p:set>
                                      <p:cBhvr>
                                        <p:cTn id="123" dur="1" fill="hold">
                                          <p:stCondLst>
                                            <p:cond delay="0"/>
                                          </p:stCondLst>
                                        </p:cTn>
                                        <p:tgtEl>
                                          <p:spTgt spid="57"/>
                                        </p:tgtEl>
                                        <p:attrNameLst>
                                          <p:attrName>style.visibility</p:attrName>
                                        </p:attrNameLst>
                                      </p:cBhvr>
                                      <p:to>
                                        <p:strVal val="visible"/>
                                      </p:to>
                                    </p:set>
                                    <p:animEffect transition="in" filter="wipe(up)">
                                      <p:cBhvr>
                                        <p:cTn id="124" dur="750"/>
                                        <p:tgtEl>
                                          <p:spTgt spid="57"/>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68"/>
                                        </p:tgtEl>
                                        <p:attrNameLst>
                                          <p:attrName>style.visibility</p:attrName>
                                        </p:attrNameLst>
                                      </p:cBhvr>
                                      <p:to>
                                        <p:strVal val="visible"/>
                                      </p:to>
                                    </p:set>
                                    <p:anim calcmode="lin" valueType="num">
                                      <p:cBhvr>
                                        <p:cTn id="127" dur="750" fill="hold"/>
                                        <p:tgtEl>
                                          <p:spTgt spid="68"/>
                                        </p:tgtEl>
                                        <p:attrNameLst>
                                          <p:attrName>ppt_w</p:attrName>
                                        </p:attrNameLst>
                                      </p:cBhvr>
                                      <p:tavLst>
                                        <p:tav tm="0">
                                          <p:val>
                                            <p:fltVal val="0"/>
                                          </p:val>
                                        </p:tav>
                                        <p:tav tm="100000">
                                          <p:val>
                                            <p:strVal val="#ppt_w"/>
                                          </p:val>
                                        </p:tav>
                                      </p:tavLst>
                                    </p:anim>
                                    <p:anim calcmode="lin" valueType="num">
                                      <p:cBhvr>
                                        <p:cTn id="128" dur="750" fill="hold"/>
                                        <p:tgtEl>
                                          <p:spTgt spid="68"/>
                                        </p:tgtEl>
                                        <p:attrNameLst>
                                          <p:attrName>ppt_h</p:attrName>
                                        </p:attrNameLst>
                                      </p:cBhvr>
                                      <p:tavLst>
                                        <p:tav tm="0">
                                          <p:val>
                                            <p:fltVal val="0"/>
                                          </p:val>
                                        </p:tav>
                                        <p:tav tm="100000">
                                          <p:val>
                                            <p:strVal val="#ppt_h"/>
                                          </p:val>
                                        </p:tav>
                                      </p:tavLst>
                                    </p:anim>
                                    <p:animEffect transition="in" filter="fade">
                                      <p:cBhvr>
                                        <p:cTn id="129" dur="750"/>
                                        <p:tgtEl>
                                          <p:spTgt spid="68"/>
                                        </p:tgtEl>
                                      </p:cBhvr>
                                    </p:animEffect>
                                  </p:childTnLst>
                                </p:cTn>
                              </p:par>
                            </p:childTnLst>
                          </p:cTn>
                        </p:par>
                        <p:par>
                          <p:cTn id="130" fill="hold">
                            <p:stCondLst>
                              <p:cond delay="8250"/>
                            </p:stCondLst>
                            <p:childTnLst>
                              <p:par>
                                <p:cTn id="131" presetID="53" presetClass="entr" presetSubtype="528" fill="hold" grpId="0" nodeType="afterEffect">
                                  <p:stCondLst>
                                    <p:cond delay="0"/>
                                  </p:stCondLst>
                                  <p:childTnLst>
                                    <p:set>
                                      <p:cBhvr>
                                        <p:cTn id="132" dur="1" fill="hold">
                                          <p:stCondLst>
                                            <p:cond delay="0"/>
                                          </p:stCondLst>
                                        </p:cTn>
                                        <p:tgtEl>
                                          <p:spTgt spid="34"/>
                                        </p:tgtEl>
                                        <p:attrNameLst>
                                          <p:attrName>style.visibility</p:attrName>
                                        </p:attrNameLst>
                                      </p:cBhvr>
                                      <p:to>
                                        <p:strVal val="visible"/>
                                      </p:to>
                                    </p:set>
                                    <p:anim calcmode="lin" valueType="num">
                                      <p:cBhvr>
                                        <p:cTn id="133" dur="750" fill="hold"/>
                                        <p:tgtEl>
                                          <p:spTgt spid="34"/>
                                        </p:tgtEl>
                                        <p:attrNameLst>
                                          <p:attrName>ppt_w</p:attrName>
                                        </p:attrNameLst>
                                      </p:cBhvr>
                                      <p:tavLst>
                                        <p:tav tm="0">
                                          <p:val>
                                            <p:fltVal val="0"/>
                                          </p:val>
                                        </p:tav>
                                        <p:tav tm="100000">
                                          <p:val>
                                            <p:strVal val="#ppt_w"/>
                                          </p:val>
                                        </p:tav>
                                      </p:tavLst>
                                    </p:anim>
                                    <p:anim calcmode="lin" valueType="num">
                                      <p:cBhvr>
                                        <p:cTn id="134" dur="750" fill="hold"/>
                                        <p:tgtEl>
                                          <p:spTgt spid="34"/>
                                        </p:tgtEl>
                                        <p:attrNameLst>
                                          <p:attrName>ppt_h</p:attrName>
                                        </p:attrNameLst>
                                      </p:cBhvr>
                                      <p:tavLst>
                                        <p:tav tm="0">
                                          <p:val>
                                            <p:fltVal val="0"/>
                                          </p:val>
                                        </p:tav>
                                        <p:tav tm="100000">
                                          <p:val>
                                            <p:strVal val="#ppt_h"/>
                                          </p:val>
                                        </p:tav>
                                      </p:tavLst>
                                    </p:anim>
                                    <p:animEffect transition="in" filter="fade">
                                      <p:cBhvr>
                                        <p:cTn id="135" dur="750"/>
                                        <p:tgtEl>
                                          <p:spTgt spid="34"/>
                                        </p:tgtEl>
                                      </p:cBhvr>
                                    </p:animEffect>
                                    <p:anim calcmode="lin" valueType="num">
                                      <p:cBhvr>
                                        <p:cTn id="136" dur="750" fill="hold"/>
                                        <p:tgtEl>
                                          <p:spTgt spid="34"/>
                                        </p:tgtEl>
                                        <p:attrNameLst>
                                          <p:attrName>ppt_x</p:attrName>
                                        </p:attrNameLst>
                                      </p:cBhvr>
                                      <p:tavLst>
                                        <p:tav tm="0">
                                          <p:val>
                                            <p:fltVal val="0.5"/>
                                          </p:val>
                                        </p:tav>
                                        <p:tav tm="100000">
                                          <p:val>
                                            <p:strVal val="#ppt_x"/>
                                          </p:val>
                                        </p:tav>
                                      </p:tavLst>
                                    </p:anim>
                                    <p:anim calcmode="lin" valueType="num">
                                      <p:cBhvr>
                                        <p:cTn id="137" dur="750" fill="hold"/>
                                        <p:tgtEl>
                                          <p:spTgt spid="34"/>
                                        </p:tgtEl>
                                        <p:attrNameLst>
                                          <p:attrName>ppt_y</p:attrName>
                                        </p:attrNameLst>
                                      </p:cBhvr>
                                      <p:tavLst>
                                        <p:tav tm="0">
                                          <p:val>
                                            <p:fltVal val="0.5"/>
                                          </p:val>
                                        </p:tav>
                                        <p:tav tm="100000">
                                          <p:val>
                                            <p:strVal val="#ppt_y"/>
                                          </p:val>
                                        </p:tav>
                                      </p:tavLst>
                                    </p:anim>
                                  </p:childTnLst>
                                </p:cTn>
                              </p:par>
                            </p:childTnLst>
                          </p:cTn>
                        </p:par>
                        <p:par>
                          <p:cTn id="138" fill="hold">
                            <p:stCondLst>
                              <p:cond delay="9000"/>
                            </p:stCondLst>
                            <p:childTnLst>
                              <p:par>
                                <p:cTn id="139" presetID="53" presetClass="entr" presetSubtype="16" fill="hold" grpId="0" nodeType="afterEffect">
                                  <p:stCondLst>
                                    <p:cond delay="0"/>
                                  </p:stCondLst>
                                  <p:childTnLst>
                                    <p:set>
                                      <p:cBhvr>
                                        <p:cTn id="140" dur="1" fill="hold">
                                          <p:stCondLst>
                                            <p:cond delay="0"/>
                                          </p:stCondLst>
                                        </p:cTn>
                                        <p:tgtEl>
                                          <p:spTgt spid="62"/>
                                        </p:tgtEl>
                                        <p:attrNameLst>
                                          <p:attrName>style.visibility</p:attrName>
                                        </p:attrNameLst>
                                      </p:cBhvr>
                                      <p:to>
                                        <p:strVal val="visible"/>
                                      </p:to>
                                    </p:set>
                                    <p:anim calcmode="lin" valueType="num">
                                      <p:cBhvr>
                                        <p:cTn id="141" dur="500" fill="hold"/>
                                        <p:tgtEl>
                                          <p:spTgt spid="62"/>
                                        </p:tgtEl>
                                        <p:attrNameLst>
                                          <p:attrName>ppt_w</p:attrName>
                                        </p:attrNameLst>
                                      </p:cBhvr>
                                      <p:tavLst>
                                        <p:tav tm="0">
                                          <p:val>
                                            <p:fltVal val="0"/>
                                          </p:val>
                                        </p:tav>
                                        <p:tav tm="100000">
                                          <p:val>
                                            <p:strVal val="#ppt_w"/>
                                          </p:val>
                                        </p:tav>
                                      </p:tavLst>
                                    </p:anim>
                                    <p:anim calcmode="lin" valueType="num">
                                      <p:cBhvr>
                                        <p:cTn id="142" dur="500" fill="hold"/>
                                        <p:tgtEl>
                                          <p:spTgt spid="62"/>
                                        </p:tgtEl>
                                        <p:attrNameLst>
                                          <p:attrName>ppt_h</p:attrName>
                                        </p:attrNameLst>
                                      </p:cBhvr>
                                      <p:tavLst>
                                        <p:tav tm="0">
                                          <p:val>
                                            <p:fltVal val="0"/>
                                          </p:val>
                                        </p:tav>
                                        <p:tav tm="100000">
                                          <p:val>
                                            <p:strVal val="#ppt_h"/>
                                          </p:val>
                                        </p:tav>
                                      </p:tavLst>
                                    </p:anim>
                                    <p:animEffect transition="in" filter="fade">
                                      <p:cBhvr>
                                        <p:cTn id="143" dur="500"/>
                                        <p:tgtEl>
                                          <p:spTgt spid="62"/>
                                        </p:tgtEl>
                                      </p:cBhvr>
                                    </p:animEffect>
                                  </p:childTnLst>
                                </p:cTn>
                              </p:par>
                              <p:par>
                                <p:cTn id="144" presetID="53" presetClass="entr" presetSubtype="16" fill="hold" grpId="0" nodeType="withEffect">
                                  <p:stCondLst>
                                    <p:cond delay="0"/>
                                  </p:stCondLst>
                                  <p:childTnLst>
                                    <p:set>
                                      <p:cBhvr>
                                        <p:cTn id="145" dur="1" fill="hold">
                                          <p:stCondLst>
                                            <p:cond delay="0"/>
                                          </p:stCondLst>
                                        </p:cTn>
                                        <p:tgtEl>
                                          <p:spTgt spid="60"/>
                                        </p:tgtEl>
                                        <p:attrNameLst>
                                          <p:attrName>style.visibility</p:attrName>
                                        </p:attrNameLst>
                                      </p:cBhvr>
                                      <p:to>
                                        <p:strVal val="visible"/>
                                      </p:to>
                                    </p:set>
                                    <p:anim calcmode="lin" valueType="num">
                                      <p:cBhvr>
                                        <p:cTn id="146" dur="500" fill="hold"/>
                                        <p:tgtEl>
                                          <p:spTgt spid="60"/>
                                        </p:tgtEl>
                                        <p:attrNameLst>
                                          <p:attrName>ppt_w</p:attrName>
                                        </p:attrNameLst>
                                      </p:cBhvr>
                                      <p:tavLst>
                                        <p:tav tm="0">
                                          <p:val>
                                            <p:fltVal val="0"/>
                                          </p:val>
                                        </p:tav>
                                        <p:tav tm="100000">
                                          <p:val>
                                            <p:strVal val="#ppt_w"/>
                                          </p:val>
                                        </p:tav>
                                      </p:tavLst>
                                    </p:anim>
                                    <p:anim calcmode="lin" valueType="num">
                                      <p:cBhvr>
                                        <p:cTn id="147" dur="500" fill="hold"/>
                                        <p:tgtEl>
                                          <p:spTgt spid="60"/>
                                        </p:tgtEl>
                                        <p:attrNameLst>
                                          <p:attrName>ppt_h</p:attrName>
                                        </p:attrNameLst>
                                      </p:cBhvr>
                                      <p:tavLst>
                                        <p:tav tm="0">
                                          <p:val>
                                            <p:fltVal val="0"/>
                                          </p:val>
                                        </p:tav>
                                        <p:tav tm="100000">
                                          <p:val>
                                            <p:strVal val="#ppt_h"/>
                                          </p:val>
                                        </p:tav>
                                      </p:tavLst>
                                    </p:anim>
                                    <p:animEffect transition="in" filter="fade">
                                      <p:cBhvr>
                                        <p:cTn id="148" dur="500"/>
                                        <p:tgtEl>
                                          <p:spTgt spid="60"/>
                                        </p:tgtEl>
                                      </p:cBhvr>
                                    </p:animEffect>
                                  </p:childTnLst>
                                </p:cTn>
                              </p:par>
                            </p:childTnLst>
                          </p:cTn>
                        </p:par>
                        <p:par>
                          <p:cTn id="149" fill="hold">
                            <p:stCondLst>
                              <p:cond delay="9500"/>
                            </p:stCondLst>
                            <p:childTnLst>
                              <p:par>
                                <p:cTn id="150" presetID="22" presetClass="entr" presetSubtype="1" fill="hold" grpId="0" nodeType="afterEffect">
                                  <p:stCondLst>
                                    <p:cond delay="0"/>
                                  </p:stCondLst>
                                  <p:childTnLst>
                                    <p:set>
                                      <p:cBhvr>
                                        <p:cTn id="151" dur="1" fill="hold">
                                          <p:stCondLst>
                                            <p:cond delay="0"/>
                                          </p:stCondLst>
                                        </p:cTn>
                                        <p:tgtEl>
                                          <p:spTgt spid="61"/>
                                        </p:tgtEl>
                                        <p:attrNameLst>
                                          <p:attrName>style.visibility</p:attrName>
                                        </p:attrNameLst>
                                      </p:cBhvr>
                                      <p:to>
                                        <p:strVal val="visible"/>
                                      </p:to>
                                    </p:set>
                                    <p:animEffect transition="in" filter="wipe(up)">
                                      <p:cBhvr>
                                        <p:cTn id="152" dur="750"/>
                                        <p:tgtEl>
                                          <p:spTgt spid="61"/>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63"/>
                                        </p:tgtEl>
                                        <p:attrNameLst>
                                          <p:attrName>style.visibility</p:attrName>
                                        </p:attrNameLst>
                                      </p:cBhvr>
                                      <p:to>
                                        <p:strVal val="visible"/>
                                      </p:to>
                                    </p:set>
                                    <p:animEffect transition="in" filter="wipe(up)">
                                      <p:cBhvr>
                                        <p:cTn id="155" dur="750"/>
                                        <p:tgtEl>
                                          <p:spTgt spid="63"/>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66"/>
                                        </p:tgtEl>
                                        <p:attrNameLst>
                                          <p:attrName>style.visibility</p:attrName>
                                        </p:attrNameLst>
                                      </p:cBhvr>
                                      <p:to>
                                        <p:strVal val="visible"/>
                                      </p:to>
                                    </p:set>
                                    <p:anim calcmode="lin" valueType="num">
                                      <p:cBhvr>
                                        <p:cTn id="158" dur="750" fill="hold"/>
                                        <p:tgtEl>
                                          <p:spTgt spid="66"/>
                                        </p:tgtEl>
                                        <p:attrNameLst>
                                          <p:attrName>ppt_w</p:attrName>
                                        </p:attrNameLst>
                                      </p:cBhvr>
                                      <p:tavLst>
                                        <p:tav tm="0">
                                          <p:val>
                                            <p:fltVal val="0"/>
                                          </p:val>
                                        </p:tav>
                                        <p:tav tm="100000">
                                          <p:val>
                                            <p:strVal val="#ppt_w"/>
                                          </p:val>
                                        </p:tav>
                                      </p:tavLst>
                                    </p:anim>
                                    <p:anim calcmode="lin" valueType="num">
                                      <p:cBhvr>
                                        <p:cTn id="159" dur="750" fill="hold"/>
                                        <p:tgtEl>
                                          <p:spTgt spid="66"/>
                                        </p:tgtEl>
                                        <p:attrNameLst>
                                          <p:attrName>ppt_h</p:attrName>
                                        </p:attrNameLst>
                                      </p:cBhvr>
                                      <p:tavLst>
                                        <p:tav tm="0">
                                          <p:val>
                                            <p:fltVal val="0"/>
                                          </p:val>
                                        </p:tav>
                                        <p:tav tm="100000">
                                          <p:val>
                                            <p:strVal val="#ppt_h"/>
                                          </p:val>
                                        </p:tav>
                                      </p:tavLst>
                                    </p:anim>
                                    <p:animEffect transition="in" filter="fade">
                                      <p:cBhvr>
                                        <p:cTn id="160" dur="750"/>
                                        <p:tgtEl>
                                          <p:spTgt spid="66"/>
                                        </p:tgtEl>
                                      </p:cBhvr>
                                    </p:animEffect>
                                  </p:childTnLst>
                                </p:cTn>
                              </p:par>
                            </p:childTnLst>
                          </p:cTn>
                        </p:par>
                        <p:par>
                          <p:cTn id="161" fill="hold">
                            <p:stCondLst>
                              <p:cond delay="10250"/>
                            </p:stCondLst>
                            <p:childTnLst>
                              <p:par>
                                <p:cTn id="162" presetID="53" presetClass="entr" presetSubtype="528" fill="hold" grpId="0" nodeType="afterEffect">
                                  <p:stCondLst>
                                    <p:cond delay="0"/>
                                  </p:stCondLst>
                                  <p:childTnLst>
                                    <p:set>
                                      <p:cBhvr>
                                        <p:cTn id="163" dur="1" fill="hold">
                                          <p:stCondLst>
                                            <p:cond delay="0"/>
                                          </p:stCondLst>
                                        </p:cTn>
                                        <p:tgtEl>
                                          <p:spTgt spid="33"/>
                                        </p:tgtEl>
                                        <p:attrNameLst>
                                          <p:attrName>style.visibility</p:attrName>
                                        </p:attrNameLst>
                                      </p:cBhvr>
                                      <p:to>
                                        <p:strVal val="visible"/>
                                      </p:to>
                                    </p:set>
                                    <p:anim calcmode="lin" valueType="num">
                                      <p:cBhvr>
                                        <p:cTn id="164" dur="750" fill="hold"/>
                                        <p:tgtEl>
                                          <p:spTgt spid="33"/>
                                        </p:tgtEl>
                                        <p:attrNameLst>
                                          <p:attrName>ppt_w</p:attrName>
                                        </p:attrNameLst>
                                      </p:cBhvr>
                                      <p:tavLst>
                                        <p:tav tm="0">
                                          <p:val>
                                            <p:fltVal val="0"/>
                                          </p:val>
                                        </p:tav>
                                        <p:tav tm="100000">
                                          <p:val>
                                            <p:strVal val="#ppt_w"/>
                                          </p:val>
                                        </p:tav>
                                      </p:tavLst>
                                    </p:anim>
                                    <p:anim calcmode="lin" valueType="num">
                                      <p:cBhvr>
                                        <p:cTn id="165" dur="750" fill="hold"/>
                                        <p:tgtEl>
                                          <p:spTgt spid="33"/>
                                        </p:tgtEl>
                                        <p:attrNameLst>
                                          <p:attrName>ppt_h</p:attrName>
                                        </p:attrNameLst>
                                      </p:cBhvr>
                                      <p:tavLst>
                                        <p:tav tm="0">
                                          <p:val>
                                            <p:fltVal val="0"/>
                                          </p:val>
                                        </p:tav>
                                        <p:tav tm="100000">
                                          <p:val>
                                            <p:strVal val="#ppt_h"/>
                                          </p:val>
                                        </p:tav>
                                      </p:tavLst>
                                    </p:anim>
                                    <p:animEffect transition="in" filter="fade">
                                      <p:cBhvr>
                                        <p:cTn id="166" dur="750"/>
                                        <p:tgtEl>
                                          <p:spTgt spid="33"/>
                                        </p:tgtEl>
                                      </p:cBhvr>
                                    </p:animEffect>
                                    <p:anim calcmode="lin" valueType="num">
                                      <p:cBhvr>
                                        <p:cTn id="167" dur="750" fill="hold"/>
                                        <p:tgtEl>
                                          <p:spTgt spid="33"/>
                                        </p:tgtEl>
                                        <p:attrNameLst>
                                          <p:attrName>ppt_x</p:attrName>
                                        </p:attrNameLst>
                                      </p:cBhvr>
                                      <p:tavLst>
                                        <p:tav tm="0">
                                          <p:val>
                                            <p:fltVal val="0.5"/>
                                          </p:val>
                                        </p:tav>
                                        <p:tav tm="100000">
                                          <p:val>
                                            <p:strVal val="#ppt_x"/>
                                          </p:val>
                                        </p:tav>
                                      </p:tavLst>
                                    </p:anim>
                                    <p:anim calcmode="lin" valueType="num">
                                      <p:cBhvr>
                                        <p:cTn id="168" dur="750" fill="hold"/>
                                        <p:tgtEl>
                                          <p:spTgt spid="3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0" grpId="0" animBg="1"/>
      <p:bldP spid="12" grpId="0" animBg="1"/>
      <p:bldP spid="16" grpId="0"/>
      <p:bldP spid="30" grpId="0"/>
      <p:bldP spid="31" grpId="0"/>
      <p:bldP spid="32" grpId="0"/>
      <p:bldP spid="33" grpId="0"/>
      <p:bldP spid="34" grpId="0"/>
      <p:bldP spid="42" grpId="0" animBg="1"/>
      <p:bldP spid="43" grpId="0" animBg="1"/>
      <p:bldP spid="44" grpId="0" animBg="1"/>
      <p:bldP spid="45" grpId="0"/>
      <p:bldP spid="48" grpId="0" animBg="1"/>
      <p:bldP spid="49" grpId="0" animBg="1"/>
      <p:bldP spid="50" grpId="0" animBg="1"/>
      <p:bldP spid="51" grpId="0"/>
      <p:bldP spid="54" grpId="0" animBg="1"/>
      <p:bldP spid="55" grpId="0" animBg="1"/>
      <p:bldP spid="56" grpId="0" animBg="1"/>
      <p:bldP spid="57" grpId="0"/>
      <p:bldP spid="60" grpId="0" animBg="1"/>
      <p:bldP spid="61" grpId="0" animBg="1"/>
      <p:bldP spid="62" grpId="0" animBg="1"/>
      <p:bldP spid="63" grpId="0"/>
      <p:bldP spid="65" grpId="0" animBg="1"/>
      <p:bldP spid="66" grpId="0" animBg="1"/>
      <p:bldP spid="67" grpId="0" animBg="1"/>
      <p:bldP spid="68" grpId="0" animBg="1"/>
      <p:bldP spid="6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1878</TotalTime>
  <Words>1426</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463</cp:revision>
  <dcterms:created xsi:type="dcterms:W3CDTF">2016-09-28T22:08:47Z</dcterms:created>
  <dcterms:modified xsi:type="dcterms:W3CDTF">2018-11-13T01:02:03Z</dcterms:modified>
</cp:coreProperties>
</file>