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4563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38E25478-DCEE-42AE-9A7A-8606E2A56C9F}"/>
              </a:ext>
            </a:extLst>
          </p:cNvPr>
          <p:cNvGrpSpPr/>
          <p:nvPr/>
        </p:nvGrpSpPr>
        <p:grpSpPr>
          <a:xfrm>
            <a:off x="-74102" y="1828800"/>
            <a:ext cx="12329020" cy="1415852"/>
            <a:chOff x="-74102" y="1828800"/>
            <a:chExt cx="12329020" cy="1415852"/>
          </a:xfrm>
        </p:grpSpPr>
        <p:sp>
          <p:nvSpPr>
            <p:cNvPr id="17" name="Freeform: Shape 16">
              <a:extLst>
                <a:ext uri="{FF2B5EF4-FFF2-40B4-BE49-F238E27FC236}">
                  <a16:creationId xmlns:a16="http://schemas.microsoft.com/office/drawing/2014/main" id="{2E85ACC0-349B-4D85-AFE4-C9CC2B6C4E28}"/>
                </a:ext>
              </a:extLst>
            </p:cNvPr>
            <p:cNvSpPr>
              <a:spLocks noChangeAspect="1"/>
            </p:cNvSpPr>
            <p:nvPr/>
          </p:nvSpPr>
          <p:spPr>
            <a:xfrm>
              <a:off x="1179666" y="1828800"/>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rgbClr val="56595E">
                <a:alpha val="25000"/>
              </a:srgbClr>
            </a:solidFill>
            <a:ln w="76200">
              <a:solidFill>
                <a:srgbClr val="56595E"/>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BE34FA5-0704-4035-9E85-813674A63236}"/>
                </a:ext>
              </a:extLst>
            </p:cNvPr>
            <p:cNvSpPr>
              <a:spLocks noChangeAspect="1"/>
            </p:cNvSpPr>
            <p:nvPr/>
          </p:nvSpPr>
          <p:spPr>
            <a:xfrm>
              <a:off x="4347175" y="1835623"/>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rgbClr val="56595E">
                <a:alpha val="25000"/>
              </a:srgbClr>
            </a:solidFill>
            <a:ln w="76200">
              <a:solidFill>
                <a:srgbClr val="56595E"/>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C2A186E-FDF8-4CF5-BCDB-1890BF25A427}"/>
                </a:ext>
              </a:extLst>
            </p:cNvPr>
            <p:cNvSpPr>
              <a:spLocks noChangeAspect="1"/>
            </p:cNvSpPr>
            <p:nvPr/>
          </p:nvSpPr>
          <p:spPr>
            <a:xfrm>
              <a:off x="7513181" y="1831925"/>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rgbClr val="56595E">
                <a:alpha val="25000"/>
              </a:srgbClr>
            </a:solidFill>
            <a:ln w="76200">
              <a:solidFill>
                <a:srgbClr val="56595E"/>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ADDC5B3F-DDCC-422D-9FB3-BBF7C867CB35}"/>
                </a:ext>
              </a:extLst>
            </p:cNvPr>
            <p:cNvSpPr>
              <a:spLocks noChangeAspect="1"/>
            </p:cNvSpPr>
            <p:nvPr/>
          </p:nvSpPr>
          <p:spPr>
            <a:xfrm>
              <a:off x="10671915" y="1838749"/>
              <a:ext cx="1583003" cy="1405903"/>
            </a:xfrm>
            <a:custGeom>
              <a:avLst/>
              <a:gdLst>
                <a:gd name="connsiteX0" fmla="*/ 1580045 w 1583003"/>
                <a:gd name="connsiteY0" fmla="*/ 0 h 1405903"/>
                <a:gd name="connsiteX1" fmla="*/ 1583003 w 1583003"/>
                <a:gd name="connsiteY1" fmla="*/ 143 h 1405903"/>
                <a:gd name="connsiteX2" fmla="*/ 1583003 w 1583003"/>
                <a:gd name="connsiteY2" fmla="*/ 1405903 h 1405903"/>
                <a:gd name="connsiteX3" fmla="*/ 1336407 w 1583003"/>
                <a:gd name="connsiteY3" fmla="*/ 1393442 h 1405903"/>
                <a:gd name="connsiteX4" fmla="*/ 18990 w 1583003"/>
                <a:gd name="connsiteY4" fmla="*/ 726904 h 1405903"/>
                <a:gd name="connsiteX5" fmla="*/ 0 w 1583003"/>
                <a:gd name="connsiteY5" fmla="*/ 698190 h 1405903"/>
                <a:gd name="connsiteX6" fmla="*/ 52197 w 1583003"/>
                <a:gd name="connsiteY6" fmla="*/ 629809 h 1405903"/>
                <a:gd name="connsiteX7" fmla="*/ 1580045 w 1583003"/>
                <a:gd name="connsiteY7" fmla="*/ 0 h 1405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83003" h="1405903">
                  <a:moveTo>
                    <a:pt x="1580045" y="0"/>
                  </a:moveTo>
                  <a:lnTo>
                    <a:pt x="1583003" y="143"/>
                  </a:lnTo>
                  <a:lnTo>
                    <a:pt x="1583003" y="1405903"/>
                  </a:lnTo>
                  <a:lnTo>
                    <a:pt x="1336407" y="1393442"/>
                  </a:lnTo>
                  <a:cubicBezTo>
                    <a:pt x="766475" y="1335350"/>
                    <a:pt x="282974" y="1080859"/>
                    <a:pt x="18990" y="726904"/>
                  </a:cubicBezTo>
                  <a:lnTo>
                    <a:pt x="0" y="698190"/>
                  </a:lnTo>
                  <a:lnTo>
                    <a:pt x="52197" y="629809"/>
                  </a:lnTo>
                  <a:cubicBezTo>
                    <a:pt x="363791" y="252451"/>
                    <a:pt x="931442" y="0"/>
                    <a:pt x="1580045" y="0"/>
                  </a:cubicBezTo>
                  <a:close/>
                </a:path>
              </a:pathLst>
            </a:custGeom>
            <a:solidFill>
              <a:srgbClr val="56595E">
                <a:alpha val="25000"/>
              </a:srgbClr>
            </a:solidFill>
            <a:ln w="76200">
              <a:solidFill>
                <a:srgbClr val="56595E"/>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2D705F4-D8BC-4324-860B-A4665504995B}"/>
                </a:ext>
              </a:extLst>
            </p:cNvPr>
            <p:cNvSpPr>
              <a:spLocks noChangeAspect="1"/>
            </p:cNvSpPr>
            <p:nvPr/>
          </p:nvSpPr>
          <p:spPr>
            <a:xfrm>
              <a:off x="-74102" y="1853320"/>
              <a:ext cx="1258908" cy="1357809"/>
            </a:xfrm>
            <a:custGeom>
              <a:avLst/>
              <a:gdLst>
                <a:gd name="connsiteX0" fmla="*/ 0 w 1258908"/>
                <a:gd name="connsiteY0" fmla="*/ 0 h 1357809"/>
                <a:gd name="connsiteX1" fmla="*/ 139494 w 1258908"/>
                <a:gd name="connsiteY1" fmla="*/ 20429 h 1357809"/>
                <a:gd name="connsiteX2" fmla="*/ 1196625 w 1258908"/>
                <a:gd name="connsiteY2" fmla="*/ 600266 h 1357809"/>
                <a:gd name="connsiteX3" fmla="*/ 1258908 w 1258908"/>
                <a:gd name="connsiteY3" fmla="*/ 681426 h 1357809"/>
                <a:gd name="connsiteX4" fmla="*/ 1245046 w 1258908"/>
                <a:gd name="connsiteY4" fmla="*/ 702385 h 1357809"/>
                <a:gd name="connsiteX5" fmla="*/ 166206 w 1258908"/>
                <a:gd name="connsiteY5" fmla="*/ 1332285 h 1357809"/>
                <a:gd name="connsiteX6" fmla="*/ 0 w 1258908"/>
                <a:gd name="connsiteY6" fmla="*/ 1357809 h 1357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8908" h="1357809">
                  <a:moveTo>
                    <a:pt x="0" y="0"/>
                  </a:moveTo>
                  <a:lnTo>
                    <a:pt x="139494" y="20429"/>
                  </a:lnTo>
                  <a:cubicBezTo>
                    <a:pt x="585597" y="108360"/>
                    <a:pt x="962272" y="319336"/>
                    <a:pt x="1196625" y="600266"/>
                  </a:cubicBezTo>
                  <a:lnTo>
                    <a:pt x="1258908" y="681426"/>
                  </a:lnTo>
                  <a:lnTo>
                    <a:pt x="1245046" y="702385"/>
                  </a:lnTo>
                  <a:cubicBezTo>
                    <a:pt x="1018774" y="1005775"/>
                    <a:pt x="631224" y="1236089"/>
                    <a:pt x="166206" y="1332285"/>
                  </a:cubicBezTo>
                  <a:lnTo>
                    <a:pt x="0" y="1357809"/>
                  </a:lnTo>
                  <a:close/>
                </a:path>
              </a:pathLst>
            </a:custGeom>
            <a:solidFill>
              <a:srgbClr val="56595E">
                <a:alpha val="25000"/>
              </a:srgbClr>
            </a:solidFill>
            <a:ln w="76200">
              <a:solidFill>
                <a:srgbClr val="56595E"/>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Freeform: Shape 22">
            <a:extLst>
              <a:ext uri="{FF2B5EF4-FFF2-40B4-BE49-F238E27FC236}">
                <a16:creationId xmlns:a16="http://schemas.microsoft.com/office/drawing/2014/main" id="{A2824437-C996-4AA1-8A22-7D770FAA9CCC}"/>
              </a:ext>
            </a:extLst>
          </p:cNvPr>
          <p:cNvSpPr/>
          <p:nvPr/>
        </p:nvSpPr>
        <p:spPr>
          <a:xfrm rot="5400000">
            <a:off x="1295015" y="2484120"/>
            <a:ext cx="640080" cy="91440"/>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2B2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5492A7-7CF1-4510-9C40-95D27AE345AF}"/>
              </a:ext>
            </a:extLst>
          </p:cNvPr>
          <p:cNvSpPr/>
          <p:nvPr/>
        </p:nvSpPr>
        <p:spPr>
          <a:xfrm rot="5400000">
            <a:off x="3583323"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01AA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68E1098-9180-4DA8-876D-A5E4BCB62BF9}"/>
              </a:ext>
            </a:extLst>
          </p:cNvPr>
          <p:cNvSpPr/>
          <p:nvPr/>
        </p:nvSpPr>
        <p:spPr>
          <a:xfrm rot="5400000">
            <a:off x="2104051" y="2488382"/>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3EB8C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52F3C13-471A-425D-93CA-B32FA13D95DE}"/>
              </a:ext>
            </a:extLst>
          </p:cNvPr>
          <p:cNvSpPr/>
          <p:nvPr/>
        </p:nvSpPr>
        <p:spPr>
          <a:xfrm rot="5400000">
            <a:off x="1637984"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85C40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83DD2BA-EAE5-441F-AD9D-8110AA4066C1}"/>
              </a:ext>
            </a:extLst>
          </p:cNvPr>
          <p:cNvSpPr/>
          <p:nvPr/>
        </p:nvSpPr>
        <p:spPr>
          <a:xfrm rot="5400000">
            <a:off x="2783066"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FA80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39DC93C-12F4-4687-809F-F80BBA8FE702}"/>
              </a:ext>
            </a:extLst>
          </p:cNvPr>
          <p:cNvSpPr/>
          <p:nvPr/>
        </p:nvSpPr>
        <p:spPr>
          <a:xfrm rot="5400000">
            <a:off x="4461685"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2B2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C0230345-58DF-4815-83D0-2D854C0C4464}"/>
              </a:ext>
            </a:extLst>
          </p:cNvPr>
          <p:cNvSpPr/>
          <p:nvPr/>
        </p:nvSpPr>
        <p:spPr>
          <a:xfrm rot="5400000">
            <a:off x="6750832"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01AA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03C21D2-241B-44A5-820A-B5E421B0F4C5}"/>
              </a:ext>
            </a:extLst>
          </p:cNvPr>
          <p:cNvSpPr/>
          <p:nvPr/>
        </p:nvSpPr>
        <p:spPr>
          <a:xfrm rot="5400000">
            <a:off x="5271560" y="2495205"/>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3EB8C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86691CB8-A753-48D5-841E-E641D0FB1AD1}"/>
              </a:ext>
            </a:extLst>
          </p:cNvPr>
          <p:cNvSpPr/>
          <p:nvPr/>
        </p:nvSpPr>
        <p:spPr>
          <a:xfrm rot="5400000">
            <a:off x="4805493"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85C40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BB00EC4-D355-4DB5-89D1-69AC47979262}"/>
              </a:ext>
            </a:extLst>
          </p:cNvPr>
          <p:cNvSpPr/>
          <p:nvPr/>
        </p:nvSpPr>
        <p:spPr>
          <a:xfrm rot="5400000">
            <a:off x="5950575"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FA80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C42E0D84-0EB9-44E6-AC55-C1C4A670C90E}"/>
              </a:ext>
            </a:extLst>
          </p:cNvPr>
          <p:cNvSpPr/>
          <p:nvPr/>
        </p:nvSpPr>
        <p:spPr>
          <a:xfrm rot="5400000">
            <a:off x="7627691"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2B2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A2CDCAE-231B-4099-A951-7FD4B82FDBCE}"/>
              </a:ext>
            </a:extLst>
          </p:cNvPr>
          <p:cNvSpPr/>
          <p:nvPr/>
        </p:nvSpPr>
        <p:spPr>
          <a:xfrm rot="5400000">
            <a:off x="9916838"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01AA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A218F50D-2C96-4523-8CAD-191617545F24}"/>
              </a:ext>
            </a:extLst>
          </p:cNvPr>
          <p:cNvSpPr/>
          <p:nvPr/>
        </p:nvSpPr>
        <p:spPr>
          <a:xfrm rot="5400000">
            <a:off x="8437566" y="2491507"/>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3EB8C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BC2A07F6-CEFA-412B-87E2-8099704A0748}"/>
              </a:ext>
            </a:extLst>
          </p:cNvPr>
          <p:cNvSpPr/>
          <p:nvPr/>
        </p:nvSpPr>
        <p:spPr>
          <a:xfrm rot="5400000">
            <a:off x="7971499"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85C40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F588F81-DFBF-47E0-AB98-716454DE7619}"/>
              </a:ext>
            </a:extLst>
          </p:cNvPr>
          <p:cNvSpPr/>
          <p:nvPr/>
        </p:nvSpPr>
        <p:spPr>
          <a:xfrm rot="5400000">
            <a:off x="9116581"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FA80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373D9A9-2C27-4135-8BBE-892C3C475A9E}"/>
              </a:ext>
            </a:extLst>
          </p:cNvPr>
          <p:cNvSpPr/>
          <p:nvPr/>
        </p:nvSpPr>
        <p:spPr>
          <a:xfrm rot="5400000">
            <a:off x="10786424"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2B2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319CD8-31EA-451A-A1B8-CD9E013FD6FC}"/>
              </a:ext>
            </a:extLst>
          </p:cNvPr>
          <p:cNvSpPr/>
          <p:nvPr/>
        </p:nvSpPr>
        <p:spPr>
          <a:xfrm rot="5400000">
            <a:off x="11130232"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85C40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B1A0C5CA-7C0F-4908-B414-412A975CAB80}"/>
              </a:ext>
            </a:extLst>
          </p:cNvPr>
          <p:cNvSpPr/>
          <p:nvPr/>
        </p:nvSpPr>
        <p:spPr>
          <a:xfrm rot="5400000">
            <a:off x="422457"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01AA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F5A6534F-DC87-457E-BA80-A097314C9BA6}"/>
              </a:ext>
            </a:extLst>
          </p:cNvPr>
          <p:cNvSpPr/>
          <p:nvPr/>
        </p:nvSpPr>
        <p:spPr>
          <a:xfrm rot="5400000">
            <a:off x="-377800"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FA80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121">
            <a:extLst>
              <a:ext uri="{FF2B5EF4-FFF2-40B4-BE49-F238E27FC236}">
                <a16:creationId xmlns:a16="http://schemas.microsoft.com/office/drawing/2014/main" id="{FF583B35-ECF6-4E38-930C-1CEBEBD42C6B}"/>
              </a:ext>
            </a:extLst>
          </p:cNvPr>
          <p:cNvSpPr>
            <a:spLocks noChangeAspect="1" noEditPoints="1"/>
          </p:cNvSpPr>
          <p:nvPr/>
        </p:nvSpPr>
        <p:spPr bwMode="auto">
          <a:xfrm>
            <a:off x="2473911" y="3505200"/>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3" name="Group 72">
            <a:extLst>
              <a:ext uri="{FF2B5EF4-FFF2-40B4-BE49-F238E27FC236}">
                <a16:creationId xmlns:a16="http://schemas.microsoft.com/office/drawing/2014/main" id="{CC17323A-9E20-44F2-9505-DD02B492CC6A}"/>
              </a:ext>
            </a:extLst>
          </p:cNvPr>
          <p:cNvGrpSpPr>
            <a:grpSpLocks noChangeAspect="1"/>
          </p:cNvGrpSpPr>
          <p:nvPr/>
        </p:nvGrpSpPr>
        <p:grpSpPr>
          <a:xfrm>
            <a:off x="5596277" y="3429000"/>
            <a:ext cx="567409" cy="548640"/>
            <a:chOff x="5659438" y="2249488"/>
            <a:chExt cx="623887" cy="603250"/>
          </a:xfrm>
          <a:solidFill>
            <a:srgbClr val="56595E"/>
          </a:solidFill>
        </p:grpSpPr>
        <p:sp>
          <p:nvSpPr>
            <p:cNvPr id="74" name="Freeform 67">
              <a:extLst>
                <a:ext uri="{FF2B5EF4-FFF2-40B4-BE49-F238E27FC236}">
                  <a16:creationId xmlns:a16="http://schemas.microsoft.com/office/drawing/2014/main" id="{7192A665-90FE-4A05-8E95-9C97487B9B7D}"/>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68">
              <a:extLst>
                <a:ext uri="{FF2B5EF4-FFF2-40B4-BE49-F238E27FC236}">
                  <a16:creationId xmlns:a16="http://schemas.microsoft.com/office/drawing/2014/main" id="{47DF76BA-85BE-4F79-83E8-09D2BFC0096C}"/>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9">
              <a:extLst>
                <a:ext uri="{FF2B5EF4-FFF2-40B4-BE49-F238E27FC236}">
                  <a16:creationId xmlns:a16="http://schemas.microsoft.com/office/drawing/2014/main" id="{C77491C9-4568-4F35-B161-770296BDCA8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0">
              <a:extLst>
                <a:ext uri="{FF2B5EF4-FFF2-40B4-BE49-F238E27FC236}">
                  <a16:creationId xmlns:a16="http://schemas.microsoft.com/office/drawing/2014/main" id="{50A1566B-7537-439B-AB4E-619D6B2C64C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EC836CB-6A85-4C9E-BE14-17B6F05CC504}"/>
              </a:ext>
            </a:extLst>
          </p:cNvPr>
          <p:cNvGrpSpPr>
            <a:grpSpLocks noChangeAspect="1"/>
          </p:cNvGrpSpPr>
          <p:nvPr/>
        </p:nvGrpSpPr>
        <p:grpSpPr>
          <a:xfrm>
            <a:off x="8850114" y="3505200"/>
            <a:ext cx="391748" cy="548640"/>
            <a:chOff x="4938713" y="2352675"/>
            <a:chExt cx="646113" cy="904875"/>
          </a:xfrm>
          <a:solidFill>
            <a:srgbClr val="56595E"/>
          </a:solidFill>
        </p:grpSpPr>
        <p:sp>
          <p:nvSpPr>
            <p:cNvPr id="79" name="Freeform 111">
              <a:extLst>
                <a:ext uri="{FF2B5EF4-FFF2-40B4-BE49-F238E27FC236}">
                  <a16:creationId xmlns:a16="http://schemas.microsoft.com/office/drawing/2014/main" id="{9B63AC2C-E275-4CA1-9708-5CFDE3D55EF3}"/>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12">
              <a:extLst>
                <a:ext uri="{FF2B5EF4-FFF2-40B4-BE49-F238E27FC236}">
                  <a16:creationId xmlns:a16="http://schemas.microsoft.com/office/drawing/2014/main" id="{5C3D460B-F2D8-4C8B-AC17-F8BF287FCA3B}"/>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3">
              <a:extLst>
                <a:ext uri="{FF2B5EF4-FFF2-40B4-BE49-F238E27FC236}">
                  <a16:creationId xmlns:a16="http://schemas.microsoft.com/office/drawing/2014/main" id="{9B11607B-88E2-4896-9CE4-FBA06712EAEB}"/>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14">
              <a:extLst>
                <a:ext uri="{FF2B5EF4-FFF2-40B4-BE49-F238E27FC236}">
                  <a16:creationId xmlns:a16="http://schemas.microsoft.com/office/drawing/2014/main" id="{948C0ED2-F7E9-47A3-AE07-4AE3357BCC0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5">
              <a:extLst>
                <a:ext uri="{FF2B5EF4-FFF2-40B4-BE49-F238E27FC236}">
                  <a16:creationId xmlns:a16="http://schemas.microsoft.com/office/drawing/2014/main" id="{B221105F-59AB-40F0-8516-0A9C7C5F0B7A}"/>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 Box 10">
            <a:extLst>
              <a:ext uri="{FF2B5EF4-FFF2-40B4-BE49-F238E27FC236}">
                <a16:creationId xmlns:a16="http://schemas.microsoft.com/office/drawing/2014/main" id="{86D83223-65BC-40DD-9E5C-31954346CF5A}"/>
              </a:ext>
            </a:extLst>
          </p:cNvPr>
          <p:cNvSpPr txBox="1">
            <a:spLocks noChangeArrowheads="1"/>
          </p:cNvSpPr>
          <p:nvPr/>
        </p:nvSpPr>
        <p:spPr bwMode="auto">
          <a:xfrm>
            <a:off x="1203712" y="4107100"/>
            <a:ext cx="3017520" cy="1138773"/>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6595E"/>
                </a:solidFill>
                <a:latin typeface="Candara" panose="020E0502030303020204" pitchFamily="34" charset="0"/>
              </a:rPr>
              <a:t>LOREM IPSUM</a:t>
            </a:r>
          </a:p>
          <a:p>
            <a:pPr algn="ct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85" name="Text Box 10">
            <a:extLst>
              <a:ext uri="{FF2B5EF4-FFF2-40B4-BE49-F238E27FC236}">
                <a16:creationId xmlns:a16="http://schemas.microsoft.com/office/drawing/2014/main" id="{5B033382-1957-43BB-91E0-F81788C9FC62}"/>
              </a:ext>
            </a:extLst>
          </p:cNvPr>
          <p:cNvSpPr txBox="1">
            <a:spLocks noChangeArrowheads="1"/>
          </p:cNvSpPr>
          <p:nvPr/>
        </p:nvSpPr>
        <p:spPr bwMode="auto">
          <a:xfrm>
            <a:off x="4464340" y="4107101"/>
            <a:ext cx="3017520" cy="1138773"/>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6595E"/>
                </a:solidFill>
                <a:latin typeface="Candara" panose="020E0502030303020204" pitchFamily="34" charset="0"/>
              </a:rPr>
              <a:t>LOREM IPSUM</a:t>
            </a:r>
          </a:p>
          <a:p>
            <a:pPr algn="ct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86" name="Text Box 10">
            <a:extLst>
              <a:ext uri="{FF2B5EF4-FFF2-40B4-BE49-F238E27FC236}">
                <a16:creationId xmlns:a16="http://schemas.microsoft.com/office/drawing/2014/main" id="{ACCC89E0-AE5B-4BB5-B76B-08E3ED9681EF}"/>
              </a:ext>
            </a:extLst>
          </p:cNvPr>
          <p:cNvSpPr txBox="1">
            <a:spLocks noChangeArrowheads="1"/>
          </p:cNvSpPr>
          <p:nvPr/>
        </p:nvSpPr>
        <p:spPr bwMode="auto">
          <a:xfrm>
            <a:off x="7473220" y="4151659"/>
            <a:ext cx="3017520" cy="1138773"/>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6595E"/>
                </a:solidFill>
                <a:latin typeface="Candara" panose="020E0502030303020204" pitchFamily="34" charset="0"/>
              </a:rPr>
              <a:t>LOREM IPSUM</a:t>
            </a:r>
          </a:p>
          <a:p>
            <a:pPr algn="ct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87" name="TextBox 86">
            <a:extLst>
              <a:ext uri="{FF2B5EF4-FFF2-40B4-BE49-F238E27FC236}">
                <a16:creationId xmlns:a16="http://schemas.microsoft.com/office/drawing/2014/main" id="{BEB0602E-5123-4A3E-91B9-6633FEC389B3}"/>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8" name="Freeform: Shape 87">
            <a:extLst>
              <a:ext uri="{FF2B5EF4-FFF2-40B4-BE49-F238E27FC236}">
                <a16:creationId xmlns:a16="http://schemas.microsoft.com/office/drawing/2014/main" id="{0361C4C2-AB34-404B-83FA-07540DF5A6FD}"/>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bg1">
              <a:lumMod val="50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5911F772-9B13-4E19-B237-1812DF99E5B8}"/>
              </a:ext>
            </a:extLst>
          </p:cNvPr>
          <p:cNvSpPr txBox="1"/>
          <p:nvPr/>
        </p:nvSpPr>
        <p:spPr>
          <a:xfrm>
            <a:off x="591225" y="5804624"/>
            <a:ext cx="11001772" cy="784830"/>
          </a:xfrm>
          <a:prstGeom prst="rect">
            <a:avLst/>
          </a:prstGeom>
          <a:noFill/>
        </p:spPr>
        <p:txBody>
          <a:bodyPr wrap="square" rtlCol="0">
            <a:spAutoFit/>
          </a:bodyPr>
          <a:lstStyle/>
          <a:p>
            <a:r>
              <a:rPr lang="en-US" sz="15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46" name="Picture 45">
            <a:hlinkClick r:id="rId2"/>
            <a:extLst>
              <a:ext uri="{FF2B5EF4-FFF2-40B4-BE49-F238E27FC236}">
                <a16:creationId xmlns:a16="http://schemas.microsoft.com/office/drawing/2014/main" id="{211669EB-20AE-47B6-937E-67415973FC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021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barn(outVertical)">
                                      <p:cBhvr>
                                        <p:cTn id="11" dur="1000"/>
                                        <p:tgtEl>
                                          <p:spTgt spid="90"/>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1000"/>
                                        <p:tgtEl>
                                          <p:spTgt spid="59"/>
                                        </p:tgtEl>
                                      </p:cBhvr>
                                    </p:animEffect>
                                    <p:anim calcmode="lin" valueType="num">
                                      <p:cBhvr>
                                        <p:cTn id="16" dur="1000" fill="hold"/>
                                        <p:tgtEl>
                                          <p:spTgt spid="59"/>
                                        </p:tgtEl>
                                        <p:attrNameLst>
                                          <p:attrName>ppt_x</p:attrName>
                                        </p:attrNameLst>
                                      </p:cBhvr>
                                      <p:tavLst>
                                        <p:tav tm="0">
                                          <p:val>
                                            <p:strVal val="#ppt_x"/>
                                          </p:val>
                                        </p:tav>
                                        <p:tav tm="100000">
                                          <p:val>
                                            <p:strVal val="#ppt_x"/>
                                          </p:val>
                                        </p:tav>
                                      </p:tavLst>
                                    </p:anim>
                                    <p:anim calcmode="lin" valueType="num">
                                      <p:cBhvr>
                                        <p:cTn id="17" dur="1000" fill="hold"/>
                                        <p:tgtEl>
                                          <p:spTgt spid="59"/>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1000"/>
                                        <p:tgtEl>
                                          <p:spTgt spid="56"/>
                                        </p:tgtEl>
                                      </p:cBhvr>
                                    </p:animEffect>
                                    <p:anim calcmode="lin" valueType="num">
                                      <p:cBhvr>
                                        <p:cTn id="21" dur="1000" fill="hold"/>
                                        <p:tgtEl>
                                          <p:spTgt spid="56"/>
                                        </p:tgtEl>
                                        <p:attrNameLst>
                                          <p:attrName>ppt_x</p:attrName>
                                        </p:attrNameLst>
                                      </p:cBhvr>
                                      <p:tavLst>
                                        <p:tav tm="0">
                                          <p:val>
                                            <p:strVal val="#ppt_x"/>
                                          </p:val>
                                        </p:tav>
                                        <p:tav tm="100000">
                                          <p:val>
                                            <p:strVal val="#ppt_x"/>
                                          </p:val>
                                        </p:tav>
                                      </p:tavLst>
                                    </p:anim>
                                    <p:anim calcmode="lin" valueType="num">
                                      <p:cBhvr>
                                        <p:cTn id="22" dur="1000" fill="hold"/>
                                        <p:tgtEl>
                                          <p:spTgt spid="56"/>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1000" fill="hold"/>
                                        <p:tgtEl>
                                          <p:spTgt spid="37"/>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1000"/>
                                        <p:tgtEl>
                                          <p:spTgt spid="25"/>
                                        </p:tgtEl>
                                      </p:cBhvr>
                                    </p:animEffect>
                                    <p:anim calcmode="lin" valueType="num">
                                      <p:cBhvr>
                                        <p:cTn id="46" dur="1000" fill="hold"/>
                                        <p:tgtEl>
                                          <p:spTgt spid="25"/>
                                        </p:tgtEl>
                                        <p:attrNameLst>
                                          <p:attrName>ppt_x</p:attrName>
                                        </p:attrNameLst>
                                      </p:cBhvr>
                                      <p:tavLst>
                                        <p:tav tm="0">
                                          <p:val>
                                            <p:strVal val="#ppt_x"/>
                                          </p:val>
                                        </p:tav>
                                        <p:tav tm="100000">
                                          <p:val>
                                            <p:strVal val="#ppt_x"/>
                                          </p:val>
                                        </p:tav>
                                      </p:tavLst>
                                    </p:anim>
                                    <p:anim calcmode="lin" valueType="num">
                                      <p:cBhvr>
                                        <p:cTn id="47" dur="1000" fill="hold"/>
                                        <p:tgtEl>
                                          <p:spTgt spid="25"/>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1000"/>
                                        <p:tgtEl>
                                          <p:spTgt spid="44"/>
                                        </p:tgtEl>
                                      </p:cBhvr>
                                    </p:animEffect>
                                    <p:anim calcmode="lin" valueType="num">
                                      <p:cBhvr>
                                        <p:cTn id="56" dur="1000" fill="hold"/>
                                        <p:tgtEl>
                                          <p:spTgt spid="44"/>
                                        </p:tgtEl>
                                        <p:attrNameLst>
                                          <p:attrName>ppt_x</p:attrName>
                                        </p:attrNameLst>
                                      </p:cBhvr>
                                      <p:tavLst>
                                        <p:tav tm="0">
                                          <p:val>
                                            <p:strVal val="#ppt_x"/>
                                          </p:val>
                                        </p:tav>
                                        <p:tav tm="100000">
                                          <p:val>
                                            <p:strVal val="#ppt_x"/>
                                          </p:val>
                                        </p:tav>
                                      </p:tavLst>
                                    </p:anim>
                                    <p:anim calcmode="lin" valueType="num">
                                      <p:cBhvr>
                                        <p:cTn id="57" dur="1000" fill="hold"/>
                                        <p:tgtEl>
                                          <p:spTgt spid="44"/>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1000"/>
                                        <p:tgtEl>
                                          <p:spTgt spid="43"/>
                                        </p:tgtEl>
                                      </p:cBhvr>
                                    </p:animEffect>
                                    <p:anim calcmode="lin" valueType="num">
                                      <p:cBhvr>
                                        <p:cTn id="61" dur="1000" fill="hold"/>
                                        <p:tgtEl>
                                          <p:spTgt spid="43"/>
                                        </p:tgtEl>
                                        <p:attrNameLst>
                                          <p:attrName>ppt_x</p:attrName>
                                        </p:attrNameLst>
                                      </p:cBhvr>
                                      <p:tavLst>
                                        <p:tav tm="0">
                                          <p:val>
                                            <p:strVal val="#ppt_x"/>
                                          </p:val>
                                        </p:tav>
                                        <p:tav tm="100000">
                                          <p:val>
                                            <p:strVal val="#ppt_x"/>
                                          </p:val>
                                        </p:tav>
                                      </p:tavLst>
                                    </p:anim>
                                    <p:anim calcmode="lin" valueType="num">
                                      <p:cBhvr>
                                        <p:cTn id="62" dur="1000" fill="hold"/>
                                        <p:tgtEl>
                                          <p:spTgt spid="43"/>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1000"/>
                                        <p:tgtEl>
                                          <p:spTgt spid="42"/>
                                        </p:tgtEl>
                                      </p:cBhvr>
                                    </p:animEffect>
                                    <p:anim calcmode="lin" valueType="num">
                                      <p:cBhvr>
                                        <p:cTn id="71" dur="1000" fill="hold"/>
                                        <p:tgtEl>
                                          <p:spTgt spid="42"/>
                                        </p:tgtEl>
                                        <p:attrNameLst>
                                          <p:attrName>ppt_x</p:attrName>
                                        </p:attrNameLst>
                                      </p:cBhvr>
                                      <p:tavLst>
                                        <p:tav tm="0">
                                          <p:val>
                                            <p:strVal val="#ppt_x"/>
                                          </p:val>
                                        </p:tav>
                                        <p:tav tm="100000">
                                          <p:val>
                                            <p:strVal val="#ppt_x"/>
                                          </p:val>
                                        </p:tav>
                                      </p:tavLst>
                                    </p:anim>
                                    <p:anim calcmode="lin" valueType="num">
                                      <p:cBhvr>
                                        <p:cTn id="72" dur="1000" fill="hold"/>
                                        <p:tgtEl>
                                          <p:spTgt spid="42"/>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fade">
                                      <p:cBhvr>
                                        <p:cTn id="75" dur="1000"/>
                                        <p:tgtEl>
                                          <p:spTgt spid="48"/>
                                        </p:tgtEl>
                                      </p:cBhvr>
                                    </p:animEffect>
                                    <p:anim calcmode="lin" valueType="num">
                                      <p:cBhvr>
                                        <p:cTn id="76" dur="1000" fill="hold"/>
                                        <p:tgtEl>
                                          <p:spTgt spid="48"/>
                                        </p:tgtEl>
                                        <p:attrNameLst>
                                          <p:attrName>ppt_x</p:attrName>
                                        </p:attrNameLst>
                                      </p:cBhvr>
                                      <p:tavLst>
                                        <p:tav tm="0">
                                          <p:val>
                                            <p:strVal val="#ppt_x"/>
                                          </p:val>
                                        </p:tav>
                                        <p:tav tm="100000">
                                          <p:val>
                                            <p:strVal val="#ppt_x"/>
                                          </p:val>
                                        </p:tav>
                                      </p:tavLst>
                                    </p:anim>
                                    <p:anim calcmode="lin" valueType="num">
                                      <p:cBhvr>
                                        <p:cTn id="77" dur="1000" fill="hold"/>
                                        <p:tgtEl>
                                          <p:spTgt spid="48"/>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51"/>
                                        </p:tgtEl>
                                        <p:attrNameLst>
                                          <p:attrName>style.visibility</p:attrName>
                                        </p:attrNameLst>
                                      </p:cBhvr>
                                      <p:to>
                                        <p:strVal val="visible"/>
                                      </p:to>
                                    </p:set>
                                    <p:animEffect transition="in" filter="fade">
                                      <p:cBhvr>
                                        <p:cTn id="80" dur="1000"/>
                                        <p:tgtEl>
                                          <p:spTgt spid="51"/>
                                        </p:tgtEl>
                                      </p:cBhvr>
                                    </p:animEffect>
                                    <p:anim calcmode="lin" valueType="num">
                                      <p:cBhvr>
                                        <p:cTn id="81" dur="1000" fill="hold"/>
                                        <p:tgtEl>
                                          <p:spTgt spid="51"/>
                                        </p:tgtEl>
                                        <p:attrNameLst>
                                          <p:attrName>ppt_x</p:attrName>
                                        </p:attrNameLst>
                                      </p:cBhvr>
                                      <p:tavLst>
                                        <p:tav tm="0">
                                          <p:val>
                                            <p:strVal val="#ppt_x"/>
                                          </p:val>
                                        </p:tav>
                                        <p:tav tm="100000">
                                          <p:val>
                                            <p:strVal val="#ppt_x"/>
                                          </p:val>
                                        </p:tav>
                                      </p:tavLst>
                                    </p:anim>
                                    <p:anim calcmode="lin" valueType="num">
                                      <p:cBhvr>
                                        <p:cTn id="82" dur="1000" fill="hold"/>
                                        <p:tgtEl>
                                          <p:spTgt spid="5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fade">
                                      <p:cBhvr>
                                        <p:cTn id="85" dur="1000"/>
                                        <p:tgtEl>
                                          <p:spTgt spid="50"/>
                                        </p:tgtEl>
                                      </p:cBhvr>
                                    </p:animEffect>
                                    <p:anim calcmode="lin" valueType="num">
                                      <p:cBhvr>
                                        <p:cTn id="86" dur="1000" fill="hold"/>
                                        <p:tgtEl>
                                          <p:spTgt spid="50"/>
                                        </p:tgtEl>
                                        <p:attrNameLst>
                                          <p:attrName>ppt_x</p:attrName>
                                        </p:attrNameLst>
                                      </p:cBhvr>
                                      <p:tavLst>
                                        <p:tav tm="0">
                                          <p:val>
                                            <p:strVal val="#ppt_x"/>
                                          </p:val>
                                        </p:tav>
                                        <p:tav tm="100000">
                                          <p:val>
                                            <p:strVal val="#ppt_x"/>
                                          </p:val>
                                        </p:tav>
                                      </p:tavLst>
                                    </p:anim>
                                    <p:anim calcmode="lin" valueType="num">
                                      <p:cBhvr>
                                        <p:cTn id="87" dur="1000" fill="hold"/>
                                        <p:tgtEl>
                                          <p:spTgt spid="50"/>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1000"/>
                                        <p:tgtEl>
                                          <p:spTgt spid="52"/>
                                        </p:tgtEl>
                                      </p:cBhvr>
                                    </p:animEffect>
                                    <p:anim calcmode="lin" valueType="num">
                                      <p:cBhvr>
                                        <p:cTn id="91" dur="1000" fill="hold"/>
                                        <p:tgtEl>
                                          <p:spTgt spid="52"/>
                                        </p:tgtEl>
                                        <p:attrNameLst>
                                          <p:attrName>ppt_x</p:attrName>
                                        </p:attrNameLst>
                                      </p:cBhvr>
                                      <p:tavLst>
                                        <p:tav tm="0">
                                          <p:val>
                                            <p:strVal val="#ppt_x"/>
                                          </p:val>
                                        </p:tav>
                                        <p:tav tm="100000">
                                          <p:val>
                                            <p:strVal val="#ppt_x"/>
                                          </p:val>
                                        </p:tav>
                                      </p:tavLst>
                                    </p:anim>
                                    <p:anim calcmode="lin" valueType="num">
                                      <p:cBhvr>
                                        <p:cTn id="92" dur="1000" fill="hold"/>
                                        <p:tgtEl>
                                          <p:spTgt spid="52"/>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62"/>
                                        </p:tgtEl>
                                        <p:attrNameLst>
                                          <p:attrName>style.visibility</p:attrName>
                                        </p:attrNameLst>
                                      </p:cBhvr>
                                      <p:to>
                                        <p:strVal val="visible"/>
                                      </p:to>
                                    </p:set>
                                    <p:animEffect transition="in" filter="fade">
                                      <p:cBhvr>
                                        <p:cTn id="100" dur="1000"/>
                                        <p:tgtEl>
                                          <p:spTgt spid="62"/>
                                        </p:tgtEl>
                                      </p:cBhvr>
                                    </p:animEffect>
                                    <p:anim calcmode="lin" valueType="num">
                                      <p:cBhvr>
                                        <p:cTn id="101" dur="1000" fill="hold"/>
                                        <p:tgtEl>
                                          <p:spTgt spid="62"/>
                                        </p:tgtEl>
                                        <p:attrNameLst>
                                          <p:attrName>ppt_x</p:attrName>
                                        </p:attrNameLst>
                                      </p:cBhvr>
                                      <p:tavLst>
                                        <p:tav tm="0">
                                          <p:val>
                                            <p:strVal val="#ppt_x"/>
                                          </p:val>
                                        </p:tav>
                                        <p:tav tm="100000">
                                          <p:val>
                                            <p:strVal val="#ppt_x"/>
                                          </p:val>
                                        </p:tav>
                                      </p:tavLst>
                                    </p:anim>
                                    <p:anim calcmode="lin" valueType="num">
                                      <p:cBhvr>
                                        <p:cTn id="102" dur="1000" fill="hold"/>
                                        <p:tgtEl>
                                          <p:spTgt spid="62"/>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65"/>
                                        </p:tgtEl>
                                        <p:attrNameLst>
                                          <p:attrName>style.visibility</p:attrName>
                                        </p:attrNameLst>
                                      </p:cBhvr>
                                      <p:to>
                                        <p:strVal val="visible"/>
                                      </p:to>
                                    </p:set>
                                    <p:animEffect transition="in" filter="fade">
                                      <p:cBhvr>
                                        <p:cTn id="105" dur="1000"/>
                                        <p:tgtEl>
                                          <p:spTgt spid="65"/>
                                        </p:tgtEl>
                                      </p:cBhvr>
                                    </p:animEffect>
                                    <p:anim calcmode="lin" valueType="num">
                                      <p:cBhvr>
                                        <p:cTn id="106" dur="1000" fill="hold"/>
                                        <p:tgtEl>
                                          <p:spTgt spid="65"/>
                                        </p:tgtEl>
                                        <p:attrNameLst>
                                          <p:attrName>ppt_x</p:attrName>
                                        </p:attrNameLst>
                                      </p:cBhvr>
                                      <p:tavLst>
                                        <p:tav tm="0">
                                          <p:val>
                                            <p:strVal val="#ppt_x"/>
                                          </p:val>
                                        </p:tav>
                                        <p:tav tm="100000">
                                          <p:val>
                                            <p:strVal val="#ppt_x"/>
                                          </p:val>
                                        </p:tav>
                                      </p:tavLst>
                                    </p:anim>
                                    <p:anim calcmode="lin" valueType="num">
                                      <p:cBhvr>
                                        <p:cTn id="107" dur="1000" fill="hold"/>
                                        <p:tgtEl>
                                          <p:spTgt spid="65"/>
                                        </p:tgtEl>
                                        <p:attrNameLst>
                                          <p:attrName>ppt_y</p:attrName>
                                        </p:attrNameLst>
                                      </p:cBhvr>
                                      <p:tavLst>
                                        <p:tav tm="0">
                                          <p:val>
                                            <p:strVal val="#ppt_y-.1"/>
                                          </p:val>
                                        </p:tav>
                                        <p:tav tm="100000">
                                          <p:val>
                                            <p:strVal val="#ppt_y"/>
                                          </p:val>
                                        </p:tav>
                                      </p:tavLst>
                                    </p:anim>
                                  </p:childTnLst>
                                </p:cTn>
                              </p:par>
                            </p:childTnLst>
                          </p:cTn>
                        </p:par>
                        <p:par>
                          <p:cTn id="108" fill="hold">
                            <p:stCondLst>
                              <p:cond delay="2500"/>
                            </p:stCondLst>
                            <p:childTnLst>
                              <p:par>
                                <p:cTn id="109" presetID="42" presetClass="entr" presetSubtype="0" fill="hold" grpId="0" nodeType="afterEffect">
                                  <p:stCondLst>
                                    <p:cond delay="0"/>
                                  </p:stCondLst>
                                  <p:childTnLst>
                                    <p:set>
                                      <p:cBhvr>
                                        <p:cTn id="110" dur="1" fill="hold">
                                          <p:stCondLst>
                                            <p:cond delay="0"/>
                                          </p:stCondLst>
                                        </p:cTn>
                                        <p:tgtEl>
                                          <p:spTgt spid="88"/>
                                        </p:tgtEl>
                                        <p:attrNameLst>
                                          <p:attrName>style.visibility</p:attrName>
                                        </p:attrNameLst>
                                      </p:cBhvr>
                                      <p:to>
                                        <p:strVal val="visible"/>
                                      </p:to>
                                    </p:set>
                                    <p:animEffect transition="in" filter="fade">
                                      <p:cBhvr>
                                        <p:cTn id="111" dur="1000"/>
                                        <p:tgtEl>
                                          <p:spTgt spid="88"/>
                                        </p:tgtEl>
                                      </p:cBhvr>
                                    </p:animEffect>
                                    <p:anim calcmode="lin" valueType="num">
                                      <p:cBhvr>
                                        <p:cTn id="112" dur="1000" fill="hold"/>
                                        <p:tgtEl>
                                          <p:spTgt spid="88"/>
                                        </p:tgtEl>
                                        <p:attrNameLst>
                                          <p:attrName>ppt_x</p:attrName>
                                        </p:attrNameLst>
                                      </p:cBhvr>
                                      <p:tavLst>
                                        <p:tav tm="0">
                                          <p:val>
                                            <p:strVal val="#ppt_x"/>
                                          </p:val>
                                        </p:tav>
                                        <p:tav tm="100000">
                                          <p:val>
                                            <p:strVal val="#ppt_x"/>
                                          </p:val>
                                        </p:tav>
                                      </p:tavLst>
                                    </p:anim>
                                    <p:anim calcmode="lin" valueType="num">
                                      <p:cBhvr>
                                        <p:cTn id="113" dur="1000" fill="hold"/>
                                        <p:tgtEl>
                                          <p:spTgt spid="88"/>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89"/>
                                        </p:tgtEl>
                                        <p:attrNameLst>
                                          <p:attrName>style.visibility</p:attrName>
                                        </p:attrNameLst>
                                      </p:cBhvr>
                                      <p:to>
                                        <p:strVal val="visible"/>
                                      </p:to>
                                    </p:set>
                                    <p:animEffect transition="in" filter="fade">
                                      <p:cBhvr>
                                        <p:cTn id="116" dur="1000"/>
                                        <p:tgtEl>
                                          <p:spTgt spid="89"/>
                                        </p:tgtEl>
                                      </p:cBhvr>
                                    </p:animEffect>
                                    <p:anim calcmode="lin" valueType="num">
                                      <p:cBhvr>
                                        <p:cTn id="117" dur="1000" fill="hold"/>
                                        <p:tgtEl>
                                          <p:spTgt spid="89"/>
                                        </p:tgtEl>
                                        <p:attrNameLst>
                                          <p:attrName>ppt_x</p:attrName>
                                        </p:attrNameLst>
                                      </p:cBhvr>
                                      <p:tavLst>
                                        <p:tav tm="0">
                                          <p:val>
                                            <p:strVal val="#ppt_x"/>
                                          </p:val>
                                        </p:tav>
                                        <p:tav tm="100000">
                                          <p:val>
                                            <p:strVal val="#ppt_x"/>
                                          </p:val>
                                        </p:tav>
                                      </p:tavLst>
                                    </p:anim>
                                    <p:anim calcmode="lin" valueType="num">
                                      <p:cBhvr>
                                        <p:cTn id="118" dur="1000" fill="hold"/>
                                        <p:tgtEl>
                                          <p:spTgt spid="89"/>
                                        </p:tgtEl>
                                        <p:attrNameLst>
                                          <p:attrName>ppt_y</p:attrName>
                                        </p:attrNameLst>
                                      </p:cBhvr>
                                      <p:tavLst>
                                        <p:tav tm="0">
                                          <p:val>
                                            <p:strVal val="#ppt_y+.1"/>
                                          </p:val>
                                        </p:tav>
                                        <p:tav tm="100000">
                                          <p:val>
                                            <p:strVal val="#ppt_y"/>
                                          </p:val>
                                        </p:tav>
                                      </p:tavLst>
                                    </p:anim>
                                  </p:childTnLst>
                                </p:cTn>
                              </p:par>
                            </p:childTnLst>
                          </p:cTn>
                        </p:par>
                        <p:par>
                          <p:cTn id="119" fill="hold">
                            <p:stCondLst>
                              <p:cond delay="3500"/>
                            </p:stCondLst>
                            <p:childTnLst>
                              <p:par>
                                <p:cTn id="120" presetID="53" presetClass="entr" presetSubtype="16"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 calcmode="lin" valueType="num">
                                      <p:cBhvr>
                                        <p:cTn id="122" dur="500" fill="hold"/>
                                        <p:tgtEl>
                                          <p:spTgt spid="72"/>
                                        </p:tgtEl>
                                        <p:attrNameLst>
                                          <p:attrName>ppt_w</p:attrName>
                                        </p:attrNameLst>
                                      </p:cBhvr>
                                      <p:tavLst>
                                        <p:tav tm="0">
                                          <p:val>
                                            <p:fltVal val="0"/>
                                          </p:val>
                                        </p:tav>
                                        <p:tav tm="100000">
                                          <p:val>
                                            <p:strVal val="#ppt_w"/>
                                          </p:val>
                                        </p:tav>
                                      </p:tavLst>
                                    </p:anim>
                                    <p:anim calcmode="lin" valueType="num">
                                      <p:cBhvr>
                                        <p:cTn id="123" dur="500" fill="hold"/>
                                        <p:tgtEl>
                                          <p:spTgt spid="72"/>
                                        </p:tgtEl>
                                        <p:attrNameLst>
                                          <p:attrName>ppt_h</p:attrName>
                                        </p:attrNameLst>
                                      </p:cBhvr>
                                      <p:tavLst>
                                        <p:tav tm="0">
                                          <p:val>
                                            <p:fltVal val="0"/>
                                          </p:val>
                                        </p:tav>
                                        <p:tav tm="100000">
                                          <p:val>
                                            <p:strVal val="#ppt_h"/>
                                          </p:val>
                                        </p:tav>
                                      </p:tavLst>
                                    </p:anim>
                                    <p:animEffect transition="in" filter="fade">
                                      <p:cBhvr>
                                        <p:cTn id="124" dur="500"/>
                                        <p:tgtEl>
                                          <p:spTgt spid="72"/>
                                        </p:tgtEl>
                                      </p:cBhvr>
                                    </p:animEffect>
                                  </p:childTnLst>
                                </p:cTn>
                              </p:par>
                            </p:childTnLst>
                          </p:cTn>
                        </p:par>
                        <p:par>
                          <p:cTn id="125" fill="hold">
                            <p:stCondLst>
                              <p:cond delay="4000"/>
                            </p:stCondLst>
                            <p:childTnLst>
                              <p:par>
                                <p:cTn id="126" presetID="42" presetClass="entr" presetSubtype="0" fill="hold" grpId="0" nodeType="afterEffect">
                                  <p:stCondLst>
                                    <p:cond delay="0"/>
                                  </p:stCondLst>
                                  <p:childTnLst>
                                    <p:set>
                                      <p:cBhvr>
                                        <p:cTn id="127" dur="1" fill="hold">
                                          <p:stCondLst>
                                            <p:cond delay="0"/>
                                          </p:stCondLst>
                                        </p:cTn>
                                        <p:tgtEl>
                                          <p:spTgt spid="84"/>
                                        </p:tgtEl>
                                        <p:attrNameLst>
                                          <p:attrName>style.visibility</p:attrName>
                                        </p:attrNameLst>
                                      </p:cBhvr>
                                      <p:to>
                                        <p:strVal val="visible"/>
                                      </p:to>
                                    </p:set>
                                    <p:animEffect transition="in" filter="fade">
                                      <p:cBhvr>
                                        <p:cTn id="128" dur="1000"/>
                                        <p:tgtEl>
                                          <p:spTgt spid="84"/>
                                        </p:tgtEl>
                                      </p:cBhvr>
                                    </p:animEffect>
                                    <p:anim calcmode="lin" valueType="num">
                                      <p:cBhvr>
                                        <p:cTn id="129" dur="1000" fill="hold"/>
                                        <p:tgtEl>
                                          <p:spTgt spid="84"/>
                                        </p:tgtEl>
                                        <p:attrNameLst>
                                          <p:attrName>ppt_x</p:attrName>
                                        </p:attrNameLst>
                                      </p:cBhvr>
                                      <p:tavLst>
                                        <p:tav tm="0">
                                          <p:val>
                                            <p:strVal val="#ppt_x"/>
                                          </p:val>
                                        </p:tav>
                                        <p:tav tm="100000">
                                          <p:val>
                                            <p:strVal val="#ppt_x"/>
                                          </p:val>
                                        </p:tav>
                                      </p:tavLst>
                                    </p:anim>
                                    <p:anim calcmode="lin" valueType="num">
                                      <p:cBhvr>
                                        <p:cTn id="130" dur="1000" fill="hold"/>
                                        <p:tgtEl>
                                          <p:spTgt spid="84"/>
                                        </p:tgtEl>
                                        <p:attrNameLst>
                                          <p:attrName>ppt_y</p:attrName>
                                        </p:attrNameLst>
                                      </p:cBhvr>
                                      <p:tavLst>
                                        <p:tav tm="0">
                                          <p:val>
                                            <p:strVal val="#ppt_y+.1"/>
                                          </p:val>
                                        </p:tav>
                                        <p:tav tm="100000">
                                          <p:val>
                                            <p:strVal val="#ppt_y"/>
                                          </p:val>
                                        </p:tav>
                                      </p:tavLst>
                                    </p:anim>
                                  </p:childTnLst>
                                </p:cTn>
                              </p:par>
                            </p:childTnLst>
                          </p:cTn>
                        </p:par>
                        <p:par>
                          <p:cTn id="131" fill="hold">
                            <p:stCondLst>
                              <p:cond delay="5000"/>
                            </p:stCondLst>
                            <p:childTnLst>
                              <p:par>
                                <p:cTn id="132" presetID="53" presetClass="entr" presetSubtype="16" fill="hold" nodeType="afterEffect">
                                  <p:stCondLst>
                                    <p:cond delay="0"/>
                                  </p:stCondLst>
                                  <p:childTnLst>
                                    <p:set>
                                      <p:cBhvr>
                                        <p:cTn id="133" dur="1" fill="hold">
                                          <p:stCondLst>
                                            <p:cond delay="0"/>
                                          </p:stCondLst>
                                        </p:cTn>
                                        <p:tgtEl>
                                          <p:spTgt spid="73"/>
                                        </p:tgtEl>
                                        <p:attrNameLst>
                                          <p:attrName>style.visibility</p:attrName>
                                        </p:attrNameLst>
                                      </p:cBhvr>
                                      <p:to>
                                        <p:strVal val="visible"/>
                                      </p:to>
                                    </p:set>
                                    <p:anim calcmode="lin" valueType="num">
                                      <p:cBhvr>
                                        <p:cTn id="134" dur="500" fill="hold"/>
                                        <p:tgtEl>
                                          <p:spTgt spid="73"/>
                                        </p:tgtEl>
                                        <p:attrNameLst>
                                          <p:attrName>ppt_w</p:attrName>
                                        </p:attrNameLst>
                                      </p:cBhvr>
                                      <p:tavLst>
                                        <p:tav tm="0">
                                          <p:val>
                                            <p:fltVal val="0"/>
                                          </p:val>
                                        </p:tav>
                                        <p:tav tm="100000">
                                          <p:val>
                                            <p:strVal val="#ppt_w"/>
                                          </p:val>
                                        </p:tav>
                                      </p:tavLst>
                                    </p:anim>
                                    <p:anim calcmode="lin" valueType="num">
                                      <p:cBhvr>
                                        <p:cTn id="135" dur="500" fill="hold"/>
                                        <p:tgtEl>
                                          <p:spTgt spid="73"/>
                                        </p:tgtEl>
                                        <p:attrNameLst>
                                          <p:attrName>ppt_h</p:attrName>
                                        </p:attrNameLst>
                                      </p:cBhvr>
                                      <p:tavLst>
                                        <p:tav tm="0">
                                          <p:val>
                                            <p:fltVal val="0"/>
                                          </p:val>
                                        </p:tav>
                                        <p:tav tm="100000">
                                          <p:val>
                                            <p:strVal val="#ppt_h"/>
                                          </p:val>
                                        </p:tav>
                                      </p:tavLst>
                                    </p:anim>
                                    <p:animEffect transition="in" filter="fade">
                                      <p:cBhvr>
                                        <p:cTn id="136" dur="500"/>
                                        <p:tgtEl>
                                          <p:spTgt spid="73"/>
                                        </p:tgtEl>
                                      </p:cBhvr>
                                    </p:animEffect>
                                  </p:childTnLst>
                                </p:cTn>
                              </p:par>
                            </p:childTnLst>
                          </p:cTn>
                        </p:par>
                        <p:par>
                          <p:cTn id="137" fill="hold">
                            <p:stCondLst>
                              <p:cond delay="5500"/>
                            </p:stCondLst>
                            <p:childTnLst>
                              <p:par>
                                <p:cTn id="138" presetID="42" presetClass="entr" presetSubtype="0" fill="hold" grpId="0" nodeType="afterEffect">
                                  <p:stCondLst>
                                    <p:cond delay="0"/>
                                  </p:stCondLst>
                                  <p:childTnLst>
                                    <p:set>
                                      <p:cBhvr>
                                        <p:cTn id="139" dur="1" fill="hold">
                                          <p:stCondLst>
                                            <p:cond delay="0"/>
                                          </p:stCondLst>
                                        </p:cTn>
                                        <p:tgtEl>
                                          <p:spTgt spid="85"/>
                                        </p:tgtEl>
                                        <p:attrNameLst>
                                          <p:attrName>style.visibility</p:attrName>
                                        </p:attrNameLst>
                                      </p:cBhvr>
                                      <p:to>
                                        <p:strVal val="visible"/>
                                      </p:to>
                                    </p:set>
                                    <p:animEffect transition="in" filter="fade">
                                      <p:cBhvr>
                                        <p:cTn id="140" dur="1000"/>
                                        <p:tgtEl>
                                          <p:spTgt spid="85"/>
                                        </p:tgtEl>
                                      </p:cBhvr>
                                    </p:animEffect>
                                    <p:anim calcmode="lin" valueType="num">
                                      <p:cBhvr>
                                        <p:cTn id="141" dur="1000" fill="hold"/>
                                        <p:tgtEl>
                                          <p:spTgt spid="85"/>
                                        </p:tgtEl>
                                        <p:attrNameLst>
                                          <p:attrName>ppt_x</p:attrName>
                                        </p:attrNameLst>
                                      </p:cBhvr>
                                      <p:tavLst>
                                        <p:tav tm="0">
                                          <p:val>
                                            <p:strVal val="#ppt_x"/>
                                          </p:val>
                                        </p:tav>
                                        <p:tav tm="100000">
                                          <p:val>
                                            <p:strVal val="#ppt_x"/>
                                          </p:val>
                                        </p:tav>
                                      </p:tavLst>
                                    </p:anim>
                                    <p:anim calcmode="lin" valueType="num">
                                      <p:cBhvr>
                                        <p:cTn id="142" dur="1000" fill="hold"/>
                                        <p:tgtEl>
                                          <p:spTgt spid="85"/>
                                        </p:tgtEl>
                                        <p:attrNameLst>
                                          <p:attrName>ppt_y</p:attrName>
                                        </p:attrNameLst>
                                      </p:cBhvr>
                                      <p:tavLst>
                                        <p:tav tm="0">
                                          <p:val>
                                            <p:strVal val="#ppt_y+.1"/>
                                          </p:val>
                                        </p:tav>
                                        <p:tav tm="100000">
                                          <p:val>
                                            <p:strVal val="#ppt_y"/>
                                          </p:val>
                                        </p:tav>
                                      </p:tavLst>
                                    </p:anim>
                                  </p:childTnLst>
                                </p:cTn>
                              </p:par>
                            </p:childTnLst>
                          </p:cTn>
                        </p:par>
                        <p:par>
                          <p:cTn id="143" fill="hold">
                            <p:stCondLst>
                              <p:cond delay="6500"/>
                            </p:stCondLst>
                            <p:childTnLst>
                              <p:par>
                                <p:cTn id="144" presetID="53" presetClass="entr" presetSubtype="16" fill="hold" nodeType="afterEffect">
                                  <p:stCondLst>
                                    <p:cond delay="0"/>
                                  </p:stCondLst>
                                  <p:childTnLst>
                                    <p:set>
                                      <p:cBhvr>
                                        <p:cTn id="145" dur="1" fill="hold">
                                          <p:stCondLst>
                                            <p:cond delay="0"/>
                                          </p:stCondLst>
                                        </p:cTn>
                                        <p:tgtEl>
                                          <p:spTgt spid="78"/>
                                        </p:tgtEl>
                                        <p:attrNameLst>
                                          <p:attrName>style.visibility</p:attrName>
                                        </p:attrNameLst>
                                      </p:cBhvr>
                                      <p:to>
                                        <p:strVal val="visible"/>
                                      </p:to>
                                    </p:set>
                                    <p:anim calcmode="lin" valueType="num">
                                      <p:cBhvr>
                                        <p:cTn id="146" dur="500" fill="hold"/>
                                        <p:tgtEl>
                                          <p:spTgt spid="78"/>
                                        </p:tgtEl>
                                        <p:attrNameLst>
                                          <p:attrName>ppt_w</p:attrName>
                                        </p:attrNameLst>
                                      </p:cBhvr>
                                      <p:tavLst>
                                        <p:tav tm="0">
                                          <p:val>
                                            <p:fltVal val="0"/>
                                          </p:val>
                                        </p:tav>
                                        <p:tav tm="100000">
                                          <p:val>
                                            <p:strVal val="#ppt_w"/>
                                          </p:val>
                                        </p:tav>
                                      </p:tavLst>
                                    </p:anim>
                                    <p:anim calcmode="lin" valueType="num">
                                      <p:cBhvr>
                                        <p:cTn id="147" dur="500" fill="hold"/>
                                        <p:tgtEl>
                                          <p:spTgt spid="78"/>
                                        </p:tgtEl>
                                        <p:attrNameLst>
                                          <p:attrName>ppt_h</p:attrName>
                                        </p:attrNameLst>
                                      </p:cBhvr>
                                      <p:tavLst>
                                        <p:tav tm="0">
                                          <p:val>
                                            <p:fltVal val="0"/>
                                          </p:val>
                                        </p:tav>
                                        <p:tav tm="100000">
                                          <p:val>
                                            <p:strVal val="#ppt_h"/>
                                          </p:val>
                                        </p:tav>
                                      </p:tavLst>
                                    </p:anim>
                                    <p:animEffect transition="in" filter="fade">
                                      <p:cBhvr>
                                        <p:cTn id="148" dur="500"/>
                                        <p:tgtEl>
                                          <p:spTgt spid="78"/>
                                        </p:tgtEl>
                                      </p:cBhvr>
                                    </p:animEffect>
                                  </p:childTnLst>
                                </p:cTn>
                              </p:par>
                            </p:childTnLst>
                          </p:cTn>
                        </p:par>
                        <p:par>
                          <p:cTn id="149" fill="hold">
                            <p:stCondLst>
                              <p:cond delay="7000"/>
                            </p:stCondLst>
                            <p:childTnLst>
                              <p:par>
                                <p:cTn id="150" presetID="42" presetClass="entr" presetSubtype="0" fill="hold" grpId="0" nodeType="afterEffect">
                                  <p:stCondLst>
                                    <p:cond delay="0"/>
                                  </p:stCondLst>
                                  <p:childTnLst>
                                    <p:set>
                                      <p:cBhvr>
                                        <p:cTn id="151" dur="1" fill="hold">
                                          <p:stCondLst>
                                            <p:cond delay="0"/>
                                          </p:stCondLst>
                                        </p:cTn>
                                        <p:tgtEl>
                                          <p:spTgt spid="86"/>
                                        </p:tgtEl>
                                        <p:attrNameLst>
                                          <p:attrName>style.visibility</p:attrName>
                                        </p:attrNameLst>
                                      </p:cBhvr>
                                      <p:to>
                                        <p:strVal val="visible"/>
                                      </p:to>
                                    </p:set>
                                    <p:animEffect transition="in" filter="fade">
                                      <p:cBhvr>
                                        <p:cTn id="152" dur="1000"/>
                                        <p:tgtEl>
                                          <p:spTgt spid="86"/>
                                        </p:tgtEl>
                                      </p:cBhvr>
                                    </p:animEffect>
                                    <p:anim calcmode="lin" valueType="num">
                                      <p:cBhvr>
                                        <p:cTn id="153" dur="1000" fill="hold"/>
                                        <p:tgtEl>
                                          <p:spTgt spid="86"/>
                                        </p:tgtEl>
                                        <p:attrNameLst>
                                          <p:attrName>ppt_x</p:attrName>
                                        </p:attrNameLst>
                                      </p:cBhvr>
                                      <p:tavLst>
                                        <p:tav tm="0">
                                          <p:val>
                                            <p:strVal val="#ppt_x"/>
                                          </p:val>
                                        </p:tav>
                                        <p:tav tm="100000">
                                          <p:val>
                                            <p:strVal val="#ppt_x"/>
                                          </p:val>
                                        </p:tav>
                                      </p:tavLst>
                                    </p:anim>
                                    <p:anim calcmode="lin" valueType="num">
                                      <p:cBhvr>
                                        <p:cTn id="15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1" grpId="0" animBg="1"/>
      <p:bldP spid="36" grpId="0" animBg="1"/>
      <p:bldP spid="37" grpId="0" animBg="1"/>
      <p:bldP spid="41" grpId="0" animBg="1"/>
      <p:bldP spid="42" grpId="0" animBg="1"/>
      <p:bldP spid="43" grpId="0" animBg="1"/>
      <p:bldP spid="44" grpId="0" animBg="1"/>
      <p:bldP spid="45" grpId="0" animBg="1"/>
      <p:bldP spid="48" grpId="0" animBg="1"/>
      <p:bldP spid="49" grpId="0" animBg="1"/>
      <p:bldP spid="50" grpId="0" animBg="1"/>
      <p:bldP spid="51" grpId="0" animBg="1"/>
      <p:bldP spid="52" grpId="0" animBg="1"/>
      <p:bldP spid="62" grpId="0" animBg="1"/>
      <p:bldP spid="65" grpId="0" animBg="1"/>
      <p:bldP spid="56" grpId="0" animBg="1"/>
      <p:bldP spid="59" grpId="0" animBg="1"/>
      <p:bldP spid="72" grpId="0" animBg="1"/>
      <p:bldP spid="84" grpId="0"/>
      <p:bldP spid="85" grpId="0"/>
      <p:bldP spid="86" grpId="0"/>
      <p:bldP spid="87" grpId="0"/>
      <p:bldP spid="88"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1876</TotalTime>
  <Words>1340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461</cp:revision>
  <dcterms:created xsi:type="dcterms:W3CDTF">2016-09-28T22:08:47Z</dcterms:created>
  <dcterms:modified xsi:type="dcterms:W3CDTF">2018-11-13T00:59:56Z</dcterms:modified>
</cp:coreProperties>
</file>