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92931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A388CCEE-9821-4B1D-B782-0F7D95661AC2}"/>
              </a:ext>
            </a:extLst>
          </p:cNvPr>
          <p:cNvSpPr/>
          <p:nvPr/>
        </p:nvSpPr>
        <p:spPr>
          <a:xfrm>
            <a:off x="10388174" y="2618637"/>
            <a:ext cx="1005840" cy="1005840"/>
          </a:xfrm>
          <a:prstGeom prst="ellipse">
            <a:avLst/>
          </a:pr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E0EEB480-FE90-4A21-91B7-A056AB9FE757}"/>
              </a:ext>
            </a:extLst>
          </p:cNvPr>
          <p:cNvSpPr/>
          <p:nvPr/>
        </p:nvSpPr>
        <p:spPr>
          <a:xfrm>
            <a:off x="8107680" y="4028479"/>
            <a:ext cx="1005840" cy="1005840"/>
          </a:xfrm>
          <a:prstGeom prst="ellipse">
            <a:avLst/>
          </a:prstGeom>
          <a:blipFill>
            <a:blip r:embed="rId3"/>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B8E62A36-256D-43BC-A45E-01B5BA94E315}"/>
              </a:ext>
            </a:extLst>
          </p:cNvPr>
          <p:cNvSpPr/>
          <p:nvPr/>
        </p:nvSpPr>
        <p:spPr>
          <a:xfrm>
            <a:off x="5821680" y="2618637"/>
            <a:ext cx="1005840" cy="1005840"/>
          </a:xfrm>
          <a:prstGeom prst="ellipse">
            <a:avLst/>
          </a:prstGeom>
          <a:blipFill>
            <a:blip r:embed="rId4"/>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87303D1B-FECD-4F5A-B034-BC0B2FC0B6AB}"/>
              </a:ext>
            </a:extLst>
          </p:cNvPr>
          <p:cNvSpPr/>
          <p:nvPr/>
        </p:nvSpPr>
        <p:spPr>
          <a:xfrm>
            <a:off x="1261872" y="2624328"/>
            <a:ext cx="1005840" cy="1005840"/>
          </a:xfrm>
          <a:prstGeom prst="ellipse">
            <a:avLst/>
          </a:prstGeom>
          <a:blipFill>
            <a:blip r:embed="rId5"/>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81E054C6-62E8-431C-8052-164E34DDA3E3}"/>
              </a:ext>
            </a:extLst>
          </p:cNvPr>
          <p:cNvSpPr/>
          <p:nvPr/>
        </p:nvSpPr>
        <p:spPr>
          <a:xfrm>
            <a:off x="3535680" y="4028479"/>
            <a:ext cx="1005840" cy="1005840"/>
          </a:xfrm>
          <a:prstGeom prst="ellipse">
            <a:avLst/>
          </a:prstGeom>
          <a:blipFill>
            <a:blip r:embed="rId6"/>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09BF271B-0352-4482-B029-0BA414109C3A}"/>
              </a:ext>
            </a:extLst>
          </p:cNvPr>
          <p:cNvSpPr/>
          <p:nvPr/>
        </p:nvSpPr>
        <p:spPr>
          <a:xfrm>
            <a:off x="609600" y="2291119"/>
            <a:ext cx="2286000" cy="1645920"/>
          </a:xfrm>
          <a:custGeom>
            <a:avLst/>
            <a:gdLst>
              <a:gd name="connsiteX0" fmla="*/ 1143000 w 2286000"/>
              <a:gd name="connsiteY0" fmla="*/ 274320 h 1645920"/>
              <a:gd name="connsiteX1" fmla="*/ 594360 w 2286000"/>
              <a:gd name="connsiteY1" fmla="*/ 822960 h 1645920"/>
              <a:gd name="connsiteX2" fmla="*/ 1143000 w 2286000"/>
              <a:gd name="connsiteY2" fmla="*/ 1371600 h 1645920"/>
              <a:gd name="connsiteX3" fmla="*/ 1691640 w 2286000"/>
              <a:gd name="connsiteY3" fmla="*/ 822960 h 1645920"/>
              <a:gd name="connsiteX4" fmla="*/ 1143000 w 2286000"/>
              <a:gd name="connsiteY4" fmla="*/ 274320 h 1645920"/>
              <a:gd name="connsiteX5" fmla="*/ 1143000 w 2286000"/>
              <a:gd name="connsiteY5" fmla="*/ 0 h 1645920"/>
              <a:gd name="connsiteX6" fmla="*/ 1965960 w 2286000"/>
              <a:gd name="connsiteY6" fmla="*/ 822960 h 1645920"/>
              <a:gd name="connsiteX7" fmla="*/ 1724921 w 2286000"/>
              <a:gd name="connsiteY7" fmla="*/ 1404880 h 1645920"/>
              <a:gd name="connsiteX8" fmla="*/ 1709844 w 2286000"/>
              <a:gd name="connsiteY8" fmla="*/ 1417320 h 1645920"/>
              <a:gd name="connsiteX9" fmla="*/ 2171700 w 2286000"/>
              <a:gd name="connsiteY9" fmla="*/ 1417320 h 1645920"/>
              <a:gd name="connsiteX10" fmla="*/ 2286000 w 2286000"/>
              <a:gd name="connsiteY10" fmla="*/ 1531620 h 1645920"/>
              <a:gd name="connsiteX11" fmla="*/ 2171700 w 2286000"/>
              <a:gd name="connsiteY11" fmla="*/ 1645920 h 1645920"/>
              <a:gd name="connsiteX12" fmla="*/ 1143000 w 2286000"/>
              <a:gd name="connsiteY12" fmla="*/ 1645920 h 1645920"/>
              <a:gd name="connsiteX13" fmla="*/ 0 w 2286000"/>
              <a:gd name="connsiteY13" fmla="*/ 1645920 h 1645920"/>
              <a:gd name="connsiteX14" fmla="*/ 114300 w 2286000"/>
              <a:gd name="connsiteY14" fmla="*/ 1531620 h 1645920"/>
              <a:gd name="connsiteX15" fmla="*/ 0 w 2286000"/>
              <a:gd name="connsiteY15" fmla="*/ 1417320 h 1645920"/>
              <a:gd name="connsiteX16" fmla="*/ 576157 w 2286000"/>
              <a:gd name="connsiteY16" fmla="*/ 1417320 h 1645920"/>
              <a:gd name="connsiteX17" fmla="*/ 561080 w 2286000"/>
              <a:gd name="connsiteY17" fmla="*/ 1404880 h 1645920"/>
              <a:gd name="connsiteX18" fmla="*/ 320040 w 2286000"/>
              <a:gd name="connsiteY18" fmla="*/ 822960 h 1645920"/>
              <a:gd name="connsiteX19" fmla="*/ 1143000 w 2286000"/>
              <a:gd name="connsiteY19"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1645920">
                <a:moveTo>
                  <a:pt x="1143000" y="274320"/>
                </a:moveTo>
                <a:cubicBezTo>
                  <a:pt x="839994" y="274320"/>
                  <a:pt x="594360" y="519954"/>
                  <a:pt x="594360" y="822960"/>
                </a:cubicBezTo>
                <a:cubicBezTo>
                  <a:pt x="594360" y="1125966"/>
                  <a:pt x="839994" y="1371600"/>
                  <a:pt x="1143000" y="1371600"/>
                </a:cubicBezTo>
                <a:cubicBezTo>
                  <a:pt x="1446006" y="1371600"/>
                  <a:pt x="1691640" y="1125966"/>
                  <a:pt x="1691640" y="822960"/>
                </a:cubicBezTo>
                <a:cubicBezTo>
                  <a:pt x="1691640" y="519954"/>
                  <a:pt x="1446006" y="274320"/>
                  <a:pt x="1143000" y="274320"/>
                </a:cubicBezTo>
                <a:close/>
                <a:moveTo>
                  <a:pt x="1143000" y="0"/>
                </a:moveTo>
                <a:cubicBezTo>
                  <a:pt x="1597508" y="0"/>
                  <a:pt x="1965960" y="368452"/>
                  <a:pt x="1965960" y="822960"/>
                </a:cubicBezTo>
                <a:cubicBezTo>
                  <a:pt x="1965960" y="1050214"/>
                  <a:pt x="1873847" y="1255954"/>
                  <a:pt x="1724921" y="1404880"/>
                </a:cubicBezTo>
                <a:lnTo>
                  <a:pt x="1709844" y="1417320"/>
                </a:lnTo>
                <a:lnTo>
                  <a:pt x="2171700" y="1417320"/>
                </a:lnTo>
                <a:lnTo>
                  <a:pt x="2286000" y="1531620"/>
                </a:lnTo>
                <a:lnTo>
                  <a:pt x="2171700" y="1645920"/>
                </a:lnTo>
                <a:lnTo>
                  <a:pt x="1143000" y="1645920"/>
                </a:lnTo>
                <a:lnTo>
                  <a:pt x="0" y="1645920"/>
                </a:lnTo>
                <a:lnTo>
                  <a:pt x="114300" y="1531620"/>
                </a:lnTo>
                <a:lnTo>
                  <a:pt x="0" y="1417320"/>
                </a:lnTo>
                <a:lnTo>
                  <a:pt x="576157" y="1417320"/>
                </a:lnTo>
                <a:lnTo>
                  <a:pt x="561080" y="1404880"/>
                </a:lnTo>
                <a:cubicBezTo>
                  <a:pt x="412153" y="1255954"/>
                  <a:pt x="320040" y="1050214"/>
                  <a:pt x="320040" y="822960"/>
                </a:cubicBezTo>
                <a:cubicBezTo>
                  <a:pt x="320040" y="368452"/>
                  <a:pt x="688492" y="0"/>
                  <a:pt x="1143000"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Freeform: Shape 13">
            <a:extLst>
              <a:ext uri="{FF2B5EF4-FFF2-40B4-BE49-F238E27FC236}">
                <a16:creationId xmlns:a16="http://schemas.microsoft.com/office/drawing/2014/main" id="{91EEF4BF-C83D-4800-8681-7B5391D73349}"/>
              </a:ext>
            </a:extLst>
          </p:cNvPr>
          <p:cNvSpPr/>
          <p:nvPr/>
        </p:nvSpPr>
        <p:spPr>
          <a:xfrm>
            <a:off x="5181600" y="2291119"/>
            <a:ext cx="2286000" cy="1645920"/>
          </a:xfrm>
          <a:custGeom>
            <a:avLst/>
            <a:gdLst>
              <a:gd name="connsiteX0" fmla="*/ 1143000 w 2286000"/>
              <a:gd name="connsiteY0" fmla="*/ 274320 h 1645920"/>
              <a:gd name="connsiteX1" fmla="*/ 594360 w 2286000"/>
              <a:gd name="connsiteY1" fmla="*/ 822960 h 1645920"/>
              <a:gd name="connsiteX2" fmla="*/ 1143000 w 2286000"/>
              <a:gd name="connsiteY2" fmla="*/ 1371600 h 1645920"/>
              <a:gd name="connsiteX3" fmla="*/ 1691640 w 2286000"/>
              <a:gd name="connsiteY3" fmla="*/ 822960 h 1645920"/>
              <a:gd name="connsiteX4" fmla="*/ 1143000 w 2286000"/>
              <a:gd name="connsiteY4" fmla="*/ 274320 h 1645920"/>
              <a:gd name="connsiteX5" fmla="*/ 1143000 w 2286000"/>
              <a:gd name="connsiteY5" fmla="*/ 0 h 1645920"/>
              <a:gd name="connsiteX6" fmla="*/ 1965960 w 2286000"/>
              <a:gd name="connsiteY6" fmla="*/ 822960 h 1645920"/>
              <a:gd name="connsiteX7" fmla="*/ 1724921 w 2286000"/>
              <a:gd name="connsiteY7" fmla="*/ 1404880 h 1645920"/>
              <a:gd name="connsiteX8" fmla="*/ 1709844 w 2286000"/>
              <a:gd name="connsiteY8" fmla="*/ 1417320 h 1645920"/>
              <a:gd name="connsiteX9" fmla="*/ 2171700 w 2286000"/>
              <a:gd name="connsiteY9" fmla="*/ 1417320 h 1645920"/>
              <a:gd name="connsiteX10" fmla="*/ 2286000 w 2286000"/>
              <a:gd name="connsiteY10" fmla="*/ 1531620 h 1645920"/>
              <a:gd name="connsiteX11" fmla="*/ 2171700 w 2286000"/>
              <a:gd name="connsiteY11" fmla="*/ 1645920 h 1645920"/>
              <a:gd name="connsiteX12" fmla="*/ 1143000 w 2286000"/>
              <a:gd name="connsiteY12" fmla="*/ 1645920 h 1645920"/>
              <a:gd name="connsiteX13" fmla="*/ 0 w 2286000"/>
              <a:gd name="connsiteY13" fmla="*/ 1645920 h 1645920"/>
              <a:gd name="connsiteX14" fmla="*/ 114300 w 2286000"/>
              <a:gd name="connsiteY14" fmla="*/ 1531620 h 1645920"/>
              <a:gd name="connsiteX15" fmla="*/ 0 w 2286000"/>
              <a:gd name="connsiteY15" fmla="*/ 1417320 h 1645920"/>
              <a:gd name="connsiteX16" fmla="*/ 576157 w 2286000"/>
              <a:gd name="connsiteY16" fmla="*/ 1417320 h 1645920"/>
              <a:gd name="connsiteX17" fmla="*/ 561080 w 2286000"/>
              <a:gd name="connsiteY17" fmla="*/ 1404880 h 1645920"/>
              <a:gd name="connsiteX18" fmla="*/ 320040 w 2286000"/>
              <a:gd name="connsiteY18" fmla="*/ 822960 h 1645920"/>
              <a:gd name="connsiteX19" fmla="*/ 1143000 w 2286000"/>
              <a:gd name="connsiteY19"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1645920">
                <a:moveTo>
                  <a:pt x="1143000" y="274320"/>
                </a:moveTo>
                <a:cubicBezTo>
                  <a:pt x="839994" y="274320"/>
                  <a:pt x="594360" y="519954"/>
                  <a:pt x="594360" y="822960"/>
                </a:cubicBezTo>
                <a:cubicBezTo>
                  <a:pt x="594360" y="1125966"/>
                  <a:pt x="839994" y="1371600"/>
                  <a:pt x="1143000" y="1371600"/>
                </a:cubicBezTo>
                <a:cubicBezTo>
                  <a:pt x="1446006" y="1371600"/>
                  <a:pt x="1691640" y="1125966"/>
                  <a:pt x="1691640" y="822960"/>
                </a:cubicBezTo>
                <a:cubicBezTo>
                  <a:pt x="1691640" y="519954"/>
                  <a:pt x="1446006" y="274320"/>
                  <a:pt x="1143000" y="274320"/>
                </a:cubicBezTo>
                <a:close/>
                <a:moveTo>
                  <a:pt x="1143000" y="0"/>
                </a:moveTo>
                <a:cubicBezTo>
                  <a:pt x="1597508" y="0"/>
                  <a:pt x="1965960" y="368452"/>
                  <a:pt x="1965960" y="822960"/>
                </a:cubicBezTo>
                <a:cubicBezTo>
                  <a:pt x="1965960" y="1050214"/>
                  <a:pt x="1873847" y="1255954"/>
                  <a:pt x="1724921" y="1404880"/>
                </a:cubicBezTo>
                <a:lnTo>
                  <a:pt x="1709844" y="1417320"/>
                </a:lnTo>
                <a:lnTo>
                  <a:pt x="2171700" y="1417320"/>
                </a:lnTo>
                <a:lnTo>
                  <a:pt x="2286000" y="1531620"/>
                </a:lnTo>
                <a:lnTo>
                  <a:pt x="2171700" y="1645920"/>
                </a:lnTo>
                <a:lnTo>
                  <a:pt x="1143000" y="1645920"/>
                </a:lnTo>
                <a:lnTo>
                  <a:pt x="0" y="1645920"/>
                </a:lnTo>
                <a:lnTo>
                  <a:pt x="114300" y="1531620"/>
                </a:lnTo>
                <a:lnTo>
                  <a:pt x="0" y="1417320"/>
                </a:lnTo>
                <a:lnTo>
                  <a:pt x="576157" y="1417320"/>
                </a:lnTo>
                <a:lnTo>
                  <a:pt x="561080" y="1404880"/>
                </a:lnTo>
                <a:cubicBezTo>
                  <a:pt x="412153" y="1255954"/>
                  <a:pt x="320040" y="1050214"/>
                  <a:pt x="320040" y="822960"/>
                </a:cubicBezTo>
                <a:cubicBezTo>
                  <a:pt x="320040" y="368452"/>
                  <a:pt x="688492" y="0"/>
                  <a:pt x="114300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Freeform: Shape 14">
            <a:extLst>
              <a:ext uri="{FF2B5EF4-FFF2-40B4-BE49-F238E27FC236}">
                <a16:creationId xmlns:a16="http://schemas.microsoft.com/office/drawing/2014/main" id="{BB9BBACD-0411-4E70-BF77-3D0F76079617}"/>
              </a:ext>
            </a:extLst>
          </p:cNvPr>
          <p:cNvSpPr/>
          <p:nvPr/>
        </p:nvSpPr>
        <p:spPr>
          <a:xfrm>
            <a:off x="2895600" y="3708439"/>
            <a:ext cx="2286000" cy="1645921"/>
          </a:xfrm>
          <a:custGeom>
            <a:avLst/>
            <a:gdLst>
              <a:gd name="connsiteX0" fmla="*/ 1143000 w 2286000"/>
              <a:gd name="connsiteY0" fmla="*/ 274321 h 1645921"/>
              <a:gd name="connsiteX1" fmla="*/ 594360 w 2286000"/>
              <a:gd name="connsiteY1" fmla="*/ 822961 h 1645921"/>
              <a:gd name="connsiteX2" fmla="*/ 1143000 w 2286000"/>
              <a:gd name="connsiteY2" fmla="*/ 1371601 h 1645921"/>
              <a:gd name="connsiteX3" fmla="*/ 1691640 w 2286000"/>
              <a:gd name="connsiteY3" fmla="*/ 822961 h 1645921"/>
              <a:gd name="connsiteX4" fmla="*/ 1143000 w 2286000"/>
              <a:gd name="connsiteY4" fmla="*/ 274321 h 1645921"/>
              <a:gd name="connsiteX5" fmla="*/ 0 w 2286000"/>
              <a:gd name="connsiteY5" fmla="*/ 0 h 1645921"/>
              <a:gd name="connsiteX6" fmla="*/ 2171700 w 2286000"/>
              <a:gd name="connsiteY6" fmla="*/ 0 h 1645921"/>
              <a:gd name="connsiteX7" fmla="*/ 2286000 w 2286000"/>
              <a:gd name="connsiteY7" fmla="*/ 114300 h 1645921"/>
              <a:gd name="connsiteX8" fmla="*/ 2171700 w 2286000"/>
              <a:gd name="connsiteY8" fmla="*/ 228600 h 1645921"/>
              <a:gd name="connsiteX9" fmla="*/ 1709843 w 2286000"/>
              <a:gd name="connsiteY9" fmla="*/ 228600 h 1645921"/>
              <a:gd name="connsiteX10" fmla="*/ 1724921 w 2286000"/>
              <a:gd name="connsiteY10" fmla="*/ 241041 h 1645921"/>
              <a:gd name="connsiteX11" fmla="*/ 1965960 w 2286000"/>
              <a:gd name="connsiteY11" fmla="*/ 822961 h 1645921"/>
              <a:gd name="connsiteX12" fmla="*/ 1143000 w 2286000"/>
              <a:gd name="connsiteY12" fmla="*/ 1645921 h 1645921"/>
              <a:gd name="connsiteX13" fmla="*/ 320040 w 2286000"/>
              <a:gd name="connsiteY13" fmla="*/ 822961 h 1645921"/>
              <a:gd name="connsiteX14" fmla="*/ 561080 w 2286000"/>
              <a:gd name="connsiteY14" fmla="*/ 241041 h 1645921"/>
              <a:gd name="connsiteX15" fmla="*/ 576158 w 2286000"/>
              <a:gd name="connsiteY15" fmla="*/ 228600 h 1645921"/>
              <a:gd name="connsiteX16" fmla="*/ 0 w 2286000"/>
              <a:gd name="connsiteY16" fmla="*/ 228600 h 1645921"/>
              <a:gd name="connsiteX17" fmla="*/ 114300 w 2286000"/>
              <a:gd name="connsiteY17" fmla="*/ 114300 h 1645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86000" h="1645921">
                <a:moveTo>
                  <a:pt x="1143000" y="274321"/>
                </a:moveTo>
                <a:cubicBezTo>
                  <a:pt x="839994" y="274321"/>
                  <a:pt x="594360" y="519955"/>
                  <a:pt x="594360" y="822961"/>
                </a:cubicBezTo>
                <a:cubicBezTo>
                  <a:pt x="594360" y="1125967"/>
                  <a:pt x="839994" y="1371601"/>
                  <a:pt x="1143000" y="1371601"/>
                </a:cubicBezTo>
                <a:cubicBezTo>
                  <a:pt x="1446006" y="1371601"/>
                  <a:pt x="1691640" y="1125967"/>
                  <a:pt x="1691640" y="822961"/>
                </a:cubicBezTo>
                <a:cubicBezTo>
                  <a:pt x="1691640" y="519955"/>
                  <a:pt x="1446006" y="274321"/>
                  <a:pt x="1143000" y="274321"/>
                </a:cubicBezTo>
                <a:close/>
                <a:moveTo>
                  <a:pt x="0" y="0"/>
                </a:moveTo>
                <a:lnTo>
                  <a:pt x="2171700" y="0"/>
                </a:lnTo>
                <a:lnTo>
                  <a:pt x="2286000" y="114300"/>
                </a:lnTo>
                <a:lnTo>
                  <a:pt x="2171700" y="228600"/>
                </a:lnTo>
                <a:lnTo>
                  <a:pt x="1709843" y="228600"/>
                </a:lnTo>
                <a:lnTo>
                  <a:pt x="1724921" y="241041"/>
                </a:lnTo>
                <a:cubicBezTo>
                  <a:pt x="1873847" y="389967"/>
                  <a:pt x="1965960" y="595707"/>
                  <a:pt x="1965960" y="822961"/>
                </a:cubicBezTo>
                <a:cubicBezTo>
                  <a:pt x="1965960" y="1277469"/>
                  <a:pt x="1597508" y="1645921"/>
                  <a:pt x="1143000" y="1645921"/>
                </a:cubicBezTo>
                <a:cubicBezTo>
                  <a:pt x="688492" y="1645921"/>
                  <a:pt x="320040" y="1277469"/>
                  <a:pt x="320040" y="822961"/>
                </a:cubicBezTo>
                <a:cubicBezTo>
                  <a:pt x="320040" y="595707"/>
                  <a:pt x="412153" y="389967"/>
                  <a:pt x="561080" y="241041"/>
                </a:cubicBezTo>
                <a:lnTo>
                  <a:pt x="576158" y="228600"/>
                </a:lnTo>
                <a:lnTo>
                  <a:pt x="0" y="228600"/>
                </a:lnTo>
                <a:lnTo>
                  <a:pt x="114300" y="114300"/>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A67675E5-D240-4818-9135-67EDB5B5BF6B}"/>
              </a:ext>
            </a:extLst>
          </p:cNvPr>
          <p:cNvSpPr/>
          <p:nvPr/>
        </p:nvSpPr>
        <p:spPr>
          <a:xfrm>
            <a:off x="7467600" y="3711067"/>
            <a:ext cx="2286000" cy="1645921"/>
          </a:xfrm>
          <a:custGeom>
            <a:avLst/>
            <a:gdLst>
              <a:gd name="connsiteX0" fmla="*/ 1143000 w 2286000"/>
              <a:gd name="connsiteY0" fmla="*/ 274321 h 1645921"/>
              <a:gd name="connsiteX1" fmla="*/ 594360 w 2286000"/>
              <a:gd name="connsiteY1" fmla="*/ 822961 h 1645921"/>
              <a:gd name="connsiteX2" fmla="*/ 1143000 w 2286000"/>
              <a:gd name="connsiteY2" fmla="*/ 1371601 h 1645921"/>
              <a:gd name="connsiteX3" fmla="*/ 1691640 w 2286000"/>
              <a:gd name="connsiteY3" fmla="*/ 822961 h 1645921"/>
              <a:gd name="connsiteX4" fmla="*/ 1143000 w 2286000"/>
              <a:gd name="connsiteY4" fmla="*/ 274321 h 1645921"/>
              <a:gd name="connsiteX5" fmla="*/ 0 w 2286000"/>
              <a:gd name="connsiteY5" fmla="*/ 0 h 1645921"/>
              <a:gd name="connsiteX6" fmla="*/ 2171700 w 2286000"/>
              <a:gd name="connsiteY6" fmla="*/ 0 h 1645921"/>
              <a:gd name="connsiteX7" fmla="*/ 2286000 w 2286000"/>
              <a:gd name="connsiteY7" fmla="*/ 114300 h 1645921"/>
              <a:gd name="connsiteX8" fmla="*/ 2171700 w 2286000"/>
              <a:gd name="connsiteY8" fmla="*/ 228600 h 1645921"/>
              <a:gd name="connsiteX9" fmla="*/ 1709843 w 2286000"/>
              <a:gd name="connsiteY9" fmla="*/ 228600 h 1645921"/>
              <a:gd name="connsiteX10" fmla="*/ 1724921 w 2286000"/>
              <a:gd name="connsiteY10" fmla="*/ 241041 h 1645921"/>
              <a:gd name="connsiteX11" fmla="*/ 1965960 w 2286000"/>
              <a:gd name="connsiteY11" fmla="*/ 822961 h 1645921"/>
              <a:gd name="connsiteX12" fmla="*/ 1143000 w 2286000"/>
              <a:gd name="connsiteY12" fmla="*/ 1645921 h 1645921"/>
              <a:gd name="connsiteX13" fmla="*/ 320040 w 2286000"/>
              <a:gd name="connsiteY13" fmla="*/ 822961 h 1645921"/>
              <a:gd name="connsiteX14" fmla="*/ 561080 w 2286000"/>
              <a:gd name="connsiteY14" fmla="*/ 241041 h 1645921"/>
              <a:gd name="connsiteX15" fmla="*/ 576158 w 2286000"/>
              <a:gd name="connsiteY15" fmla="*/ 228600 h 1645921"/>
              <a:gd name="connsiteX16" fmla="*/ 0 w 2286000"/>
              <a:gd name="connsiteY16" fmla="*/ 228600 h 1645921"/>
              <a:gd name="connsiteX17" fmla="*/ 114300 w 2286000"/>
              <a:gd name="connsiteY17" fmla="*/ 114300 h 1645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86000" h="1645921">
                <a:moveTo>
                  <a:pt x="1143000" y="274321"/>
                </a:moveTo>
                <a:cubicBezTo>
                  <a:pt x="839994" y="274321"/>
                  <a:pt x="594360" y="519955"/>
                  <a:pt x="594360" y="822961"/>
                </a:cubicBezTo>
                <a:cubicBezTo>
                  <a:pt x="594360" y="1125967"/>
                  <a:pt x="839994" y="1371601"/>
                  <a:pt x="1143000" y="1371601"/>
                </a:cubicBezTo>
                <a:cubicBezTo>
                  <a:pt x="1446006" y="1371601"/>
                  <a:pt x="1691640" y="1125967"/>
                  <a:pt x="1691640" y="822961"/>
                </a:cubicBezTo>
                <a:cubicBezTo>
                  <a:pt x="1691640" y="519955"/>
                  <a:pt x="1446006" y="274321"/>
                  <a:pt x="1143000" y="274321"/>
                </a:cubicBezTo>
                <a:close/>
                <a:moveTo>
                  <a:pt x="0" y="0"/>
                </a:moveTo>
                <a:lnTo>
                  <a:pt x="2171700" y="0"/>
                </a:lnTo>
                <a:lnTo>
                  <a:pt x="2286000" y="114300"/>
                </a:lnTo>
                <a:lnTo>
                  <a:pt x="2171700" y="228600"/>
                </a:lnTo>
                <a:lnTo>
                  <a:pt x="1709843" y="228600"/>
                </a:lnTo>
                <a:lnTo>
                  <a:pt x="1724921" y="241041"/>
                </a:lnTo>
                <a:cubicBezTo>
                  <a:pt x="1873847" y="389967"/>
                  <a:pt x="1965960" y="595707"/>
                  <a:pt x="1965960" y="822961"/>
                </a:cubicBezTo>
                <a:cubicBezTo>
                  <a:pt x="1965960" y="1277469"/>
                  <a:pt x="1597508" y="1645921"/>
                  <a:pt x="1143000" y="1645921"/>
                </a:cubicBezTo>
                <a:cubicBezTo>
                  <a:pt x="688492" y="1645921"/>
                  <a:pt x="320040" y="1277469"/>
                  <a:pt x="320040" y="822961"/>
                </a:cubicBezTo>
                <a:cubicBezTo>
                  <a:pt x="320040" y="595707"/>
                  <a:pt x="412153" y="389967"/>
                  <a:pt x="561080" y="241041"/>
                </a:cubicBezTo>
                <a:lnTo>
                  <a:pt x="576158" y="228600"/>
                </a:lnTo>
                <a:lnTo>
                  <a:pt x="0" y="228600"/>
                </a:lnTo>
                <a:lnTo>
                  <a:pt x="114300" y="114300"/>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TextBox 16">
            <a:extLst>
              <a:ext uri="{FF2B5EF4-FFF2-40B4-BE49-F238E27FC236}">
                <a16:creationId xmlns:a16="http://schemas.microsoft.com/office/drawing/2014/main" id="{2F1401C7-6B3C-47AD-86DF-4639FEE89752}"/>
              </a:ext>
            </a:extLst>
          </p:cNvPr>
          <p:cNvSpPr txBox="1"/>
          <p:nvPr/>
        </p:nvSpPr>
        <p:spPr>
          <a:xfrm>
            <a:off x="457200" y="4130158"/>
            <a:ext cx="2274988" cy="2092881"/>
          </a:xfrm>
          <a:prstGeom prst="rect">
            <a:avLst/>
          </a:prstGeom>
          <a:noFill/>
        </p:spPr>
        <p:txBody>
          <a:bodyPr wrap="square" rtlCol="0">
            <a:spAutoFit/>
          </a:bodyPr>
          <a:lstStyle/>
          <a:p>
            <a:pPr algn="ctr" defTabSz="1219170">
              <a:spcBef>
                <a:spcPct val="20000"/>
              </a:spcBef>
              <a:defRPr/>
            </a:pPr>
            <a:r>
              <a:rPr lang="en-US" sz="1600" b="1" dirty="0">
                <a:solidFill>
                  <a:srgbClr val="FF2B2A"/>
                </a:solidFill>
                <a:latin typeface="Candara" panose="020E0502030303020204" pitchFamily="34" charset="0"/>
              </a:rPr>
              <a:t>LOREM IPSUM DOLOR</a:t>
            </a:r>
          </a:p>
          <a:p>
            <a:pPr algn="ctr" defTabSz="1219170">
              <a:spcBef>
                <a:spcPct val="20000"/>
              </a:spcBef>
              <a:defRPr/>
            </a:pPr>
            <a:endParaRPr lang="en-US" sz="400" b="1" dirty="0">
              <a:solidFill>
                <a:srgbClr val="FF2B2A"/>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18" name="Freeform: Shape 17">
            <a:extLst>
              <a:ext uri="{FF2B5EF4-FFF2-40B4-BE49-F238E27FC236}">
                <a16:creationId xmlns:a16="http://schemas.microsoft.com/office/drawing/2014/main" id="{44D31B0F-8E70-46F2-8C38-BA9C539990F4}"/>
              </a:ext>
            </a:extLst>
          </p:cNvPr>
          <p:cNvSpPr/>
          <p:nvPr/>
        </p:nvSpPr>
        <p:spPr>
          <a:xfrm>
            <a:off x="9753600" y="2291119"/>
            <a:ext cx="2286000" cy="1645920"/>
          </a:xfrm>
          <a:custGeom>
            <a:avLst/>
            <a:gdLst>
              <a:gd name="connsiteX0" fmla="*/ 1143000 w 2286000"/>
              <a:gd name="connsiteY0" fmla="*/ 274320 h 1645920"/>
              <a:gd name="connsiteX1" fmla="*/ 594360 w 2286000"/>
              <a:gd name="connsiteY1" fmla="*/ 822960 h 1645920"/>
              <a:gd name="connsiteX2" fmla="*/ 1143000 w 2286000"/>
              <a:gd name="connsiteY2" fmla="*/ 1371600 h 1645920"/>
              <a:gd name="connsiteX3" fmla="*/ 1691640 w 2286000"/>
              <a:gd name="connsiteY3" fmla="*/ 822960 h 1645920"/>
              <a:gd name="connsiteX4" fmla="*/ 1143000 w 2286000"/>
              <a:gd name="connsiteY4" fmla="*/ 274320 h 1645920"/>
              <a:gd name="connsiteX5" fmla="*/ 1143000 w 2286000"/>
              <a:gd name="connsiteY5" fmla="*/ 0 h 1645920"/>
              <a:gd name="connsiteX6" fmla="*/ 1965960 w 2286000"/>
              <a:gd name="connsiteY6" fmla="*/ 822960 h 1645920"/>
              <a:gd name="connsiteX7" fmla="*/ 1724921 w 2286000"/>
              <a:gd name="connsiteY7" fmla="*/ 1404880 h 1645920"/>
              <a:gd name="connsiteX8" fmla="*/ 1709844 w 2286000"/>
              <a:gd name="connsiteY8" fmla="*/ 1417320 h 1645920"/>
              <a:gd name="connsiteX9" fmla="*/ 2171700 w 2286000"/>
              <a:gd name="connsiteY9" fmla="*/ 1417320 h 1645920"/>
              <a:gd name="connsiteX10" fmla="*/ 2286000 w 2286000"/>
              <a:gd name="connsiteY10" fmla="*/ 1531620 h 1645920"/>
              <a:gd name="connsiteX11" fmla="*/ 2171700 w 2286000"/>
              <a:gd name="connsiteY11" fmla="*/ 1645920 h 1645920"/>
              <a:gd name="connsiteX12" fmla="*/ 1143000 w 2286000"/>
              <a:gd name="connsiteY12" fmla="*/ 1645920 h 1645920"/>
              <a:gd name="connsiteX13" fmla="*/ 0 w 2286000"/>
              <a:gd name="connsiteY13" fmla="*/ 1645920 h 1645920"/>
              <a:gd name="connsiteX14" fmla="*/ 114300 w 2286000"/>
              <a:gd name="connsiteY14" fmla="*/ 1531620 h 1645920"/>
              <a:gd name="connsiteX15" fmla="*/ 0 w 2286000"/>
              <a:gd name="connsiteY15" fmla="*/ 1417320 h 1645920"/>
              <a:gd name="connsiteX16" fmla="*/ 576157 w 2286000"/>
              <a:gd name="connsiteY16" fmla="*/ 1417320 h 1645920"/>
              <a:gd name="connsiteX17" fmla="*/ 561080 w 2286000"/>
              <a:gd name="connsiteY17" fmla="*/ 1404880 h 1645920"/>
              <a:gd name="connsiteX18" fmla="*/ 320040 w 2286000"/>
              <a:gd name="connsiteY18" fmla="*/ 822960 h 1645920"/>
              <a:gd name="connsiteX19" fmla="*/ 1143000 w 2286000"/>
              <a:gd name="connsiteY19"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1645920">
                <a:moveTo>
                  <a:pt x="1143000" y="274320"/>
                </a:moveTo>
                <a:cubicBezTo>
                  <a:pt x="839994" y="274320"/>
                  <a:pt x="594360" y="519954"/>
                  <a:pt x="594360" y="822960"/>
                </a:cubicBezTo>
                <a:cubicBezTo>
                  <a:pt x="594360" y="1125966"/>
                  <a:pt x="839994" y="1371600"/>
                  <a:pt x="1143000" y="1371600"/>
                </a:cubicBezTo>
                <a:cubicBezTo>
                  <a:pt x="1446006" y="1371600"/>
                  <a:pt x="1691640" y="1125966"/>
                  <a:pt x="1691640" y="822960"/>
                </a:cubicBezTo>
                <a:cubicBezTo>
                  <a:pt x="1691640" y="519954"/>
                  <a:pt x="1446006" y="274320"/>
                  <a:pt x="1143000" y="274320"/>
                </a:cubicBezTo>
                <a:close/>
                <a:moveTo>
                  <a:pt x="1143000" y="0"/>
                </a:moveTo>
                <a:cubicBezTo>
                  <a:pt x="1597508" y="0"/>
                  <a:pt x="1965960" y="368452"/>
                  <a:pt x="1965960" y="822960"/>
                </a:cubicBezTo>
                <a:cubicBezTo>
                  <a:pt x="1965960" y="1050214"/>
                  <a:pt x="1873847" y="1255954"/>
                  <a:pt x="1724921" y="1404880"/>
                </a:cubicBezTo>
                <a:lnTo>
                  <a:pt x="1709844" y="1417320"/>
                </a:lnTo>
                <a:lnTo>
                  <a:pt x="2171700" y="1417320"/>
                </a:lnTo>
                <a:lnTo>
                  <a:pt x="2286000" y="1531620"/>
                </a:lnTo>
                <a:lnTo>
                  <a:pt x="2171700" y="1645920"/>
                </a:lnTo>
                <a:lnTo>
                  <a:pt x="1143000" y="1645920"/>
                </a:lnTo>
                <a:lnTo>
                  <a:pt x="0" y="1645920"/>
                </a:lnTo>
                <a:lnTo>
                  <a:pt x="114300" y="1531620"/>
                </a:lnTo>
                <a:lnTo>
                  <a:pt x="0" y="1417320"/>
                </a:lnTo>
                <a:lnTo>
                  <a:pt x="576157" y="1417320"/>
                </a:lnTo>
                <a:lnTo>
                  <a:pt x="561080" y="1404880"/>
                </a:lnTo>
                <a:cubicBezTo>
                  <a:pt x="412153" y="1255954"/>
                  <a:pt x="320040" y="1050214"/>
                  <a:pt x="320040" y="822960"/>
                </a:cubicBezTo>
                <a:cubicBezTo>
                  <a:pt x="320040" y="368452"/>
                  <a:pt x="688492" y="0"/>
                  <a:pt x="1143000" y="0"/>
                </a:cubicBezTo>
                <a:close/>
              </a:path>
            </a:pathLst>
          </a:cu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TextBox 18">
            <a:extLst>
              <a:ext uri="{FF2B5EF4-FFF2-40B4-BE49-F238E27FC236}">
                <a16:creationId xmlns:a16="http://schemas.microsoft.com/office/drawing/2014/main" id="{B522C7FC-F23D-4CD3-A624-C2E698EDBACE}"/>
              </a:ext>
            </a:extLst>
          </p:cNvPr>
          <p:cNvSpPr txBox="1"/>
          <p:nvPr/>
        </p:nvSpPr>
        <p:spPr>
          <a:xfrm>
            <a:off x="2943398" y="1422439"/>
            <a:ext cx="2274988" cy="2092881"/>
          </a:xfrm>
          <a:prstGeom prst="rect">
            <a:avLst/>
          </a:prstGeom>
          <a:noFill/>
        </p:spPr>
        <p:txBody>
          <a:bodyPr wrap="square" rtlCol="0">
            <a:spAutoFit/>
          </a:bodyPr>
          <a:lstStyle/>
          <a:p>
            <a:pPr algn="ctr" defTabSz="1219170">
              <a:spcBef>
                <a:spcPct val="20000"/>
              </a:spcBef>
              <a:defRPr/>
            </a:pPr>
            <a:r>
              <a:rPr lang="en-US" sz="1600" b="1" dirty="0">
                <a:solidFill>
                  <a:srgbClr val="85C401"/>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F4B79B49-C866-4AF3-AC49-2D2D0084138B}"/>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21" name="TextBox 20">
            <a:extLst>
              <a:ext uri="{FF2B5EF4-FFF2-40B4-BE49-F238E27FC236}">
                <a16:creationId xmlns:a16="http://schemas.microsoft.com/office/drawing/2014/main" id="{68FF9747-1C81-487A-8B38-47D6713F6E3B}"/>
              </a:ext>
            </a:extLst>
          </p:cNvPr>
          <p:cNvSpPr txBox="1"/>
          <p:nvPr/>
        </p:nvSpPr>
        <p:spPr>
          <a:xfrm>
            <a:off x="5147441" y="4130158"/>
            <a:ext cx="2274988" cy="2092881"/>
          </a:xfrm>
          <a:prstGeom prst="rect">
            <a:avLst/>
          </a:prstGeom>
          <a:noFill/>
        </p:spPr>
        <p:txBody>
          <a:bodyPr wrap="square" rtlCol="0">
            <a:spAutoFit/>
          </a:bodyPr>
          <a:lstStyle/>
          <a:p>
            <a:pPr algn="ctr" defTabSz="1219170">
              <a:spcBef>
                <a:spcPct val="20000"/>
              </a:spcBef>
              <a:defRPr/>
            </a:pPr>
            <a:r>
              <a:rPr lang="en-US" sz="1600" b="1" dirty="0">
                <a:solidFill>
                  <a:srgbClr val="3EB8CD"/>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2" name="TextBox 21">
            <a:extLst>
              <a:ext uri="{FF2B5EF4-FFF2-40B4-BE49-F238E27FC236}">
                <a16:creationId xmlns:a16="http://schemas.microsoft.com/office/drawing/2014/main" id="{D49F2BF5-8D14-459C-8A1F-EA64D81D818E}"/>
              </a:ext>
            </a:extLst>
          </p:cNvPr>
          <p:cNvSpPr txBox="1"/>
          <p:nvPr/>
        </p:nvSpPr>
        <p:spPr>
          <a:xfrm>
            <a:off x="7467600" y="1422439"/>
            <a:ext cx="2274988" cy="2092881"/>
          </a:xfrm>
          <a:prstGeom prst="rect">
            <a:avLst/>
          </a:prstGeom>
          <a:noFill/>
        </p:spPr>
        <p:txBody>
          <a:bodyPr wrap="square" rtlCol="0">
            <a:spAutoFit/>
          </a:bodyPr>
          <a:lstStyle/>
          <a:p>
            <a:pPr algn="ctr" defTabSz="1219170">
              <a:spcBef>
                <a:spcPct val="20000"/>
              </a:spcBef>
              <a:defRPr/>
            </a:pPr>
            <a:r>
              <a:rPr lang="en-US" sz="1600" b="1" dirty="0">
                <a:solidFill>
                  <a:srgbClr val="FFA803"/>
                </a:solidFill>
                <a:latin typeface="Candara" panose="020E0502030303020204" pitchFamily="34" charset="0"/>
              </a:rPr>
              <a:t>LOREM IPSUM DOLOR</a:t>
            </a:r>
          </a:p>
          <a:p>
            <a:pPr algn="ctr" defTabSz="1219170">
              <a:spcBef>
                <a:spcPct val="20000"/>
              </a:spcBef>
              <a:defRPr/>
            </a:pPr>
            <a:endParaRPr lang="en-US" sz="400" b="1" dirty="0">
              <a:solidFill>
                <a:srgbClr val="548235"/>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D7DCD69E-AA1D-4B88-9D6C-FB857EED62BE}"/>
              </a:ext>
            </a:extLst>
          </p:cNvPr>
          <p:cNvSpPr txBox="1"/>
          <p:nvPr/>
        </p:nvSpPr>
        <p:spPr>
          <a:xfrm>
            <a:off x="9753600" y="4129152"/>
            <a:ext cx="2274988" cy="2092881"/>
          </a:xfrm>
          <a:prstGeom prst="rect">
            <a:avLst/>
          </a:prstGeom>
          <a:noFill/>
        </p:spPr>
        <p:txBody>
          <a:bodyPr wrap="square" rtlCol="0">
            <a:spAutoFit/>
          </a:bodyPr>
          <a:lstStyle/>
          <a:p>
            <a:pPr algn="ctr" defTabSz="1219170">
              <a:spcBef>
                <a:spcPct val="20000"/>
              </a:spcBef>
              <a:defRPr/>
            </a:pPr>
            <a:r>
              <a:rPr lang="en-US" sz="1600" b="1" dirty="0">
                <a:solidFill>
                  <a:srgbClr val="01AA8D"/>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 name="TextBox 3">
            <a:extLst>
              <a:ext uri="{FF2B5EF4-FFF2-40B4-BE49-F238E27FC236}">
                <a16:creationId xmlns:a16="http://schemas.microsoft.com/office/drawing/2014/main" id="{366277BC-B771-425B-B236-A53D5B4700BA}"/>
              </a:ext>
            </a:extLst>
          </p:cNvPr>
          <p:cNvSpPr txBox="1"/>
          <p:nvPr/>
        </p:nvSpPr>
        <p:spPr>
          <a:xfrm>
            <a:off x="1213694" y="3659834"/>
            <a:ext cx="1077812" cy="338554"/>
          </a:xfrm>
          <a:prstGeom prst="rect">
            <a:avLst/>
          </a:prstGeom>
          <a:noFill/>
        </p:spPr>
        <p:txBody>
          <a:bodyPr wrap="square" rtlCol="0">
            <a:spAutoFit/>
          </a:bodyPr>
          <a:lstStyle/>
          <a:p>
            <a:pPr algn="ctr"/>
            <a:r>
              <a:rPr lang="en-US" sz="1600" dirty="0">
                <a:solidFill>
                  <a:schemeClr val="bg1"/>
                </a:solidFill>
              </a:rPr>
              <a:t>$237.52</a:t>
            </a:r>
          </a:p>
        </p:txBody>
      </p:sp>
      <p:sp>
        <p:nvSpPr>
          <p:cNvPr id="29" name="TextBox 28">
            <a:extLst>
              <a:ext uri="{FF2B5EF4-FFF2-40B4-BE49-F238E27FC236}">
                <a16:creationId xmlns:a16="http://schemas.microsoft.com/office/drawing/2014/main" id="{863F1DAF-FA18-4555-A1CA-326A597CCB27}"/>
              </a:ext>
            </a:extLst>
          </p:cNvPr>
          <p:cNvSpPr txBox="1"/>
          <p:nvPr/>
        </p:nvSpPr>
        <p:spPr>
          <a:xfrm>
            <a:off x="3499694" y="3667866"/>
            <a:ext cx="1077812" cy="338554"/>
          </a:xfrm>
          <a:prstGeom prst="rect">
            <a:avLst/>
          </a:prstGeom>
          <a:noFill/>
        </p:spPr>
        <p:txBody>
          <a:bodyPr wrap="square" rtlCol="0">
            <a:spAutoFit/>
          </a:bodyPr>
          <a:lstStyle/>
          <a:p>
            <a:pPr algn="ctr"/>
            <a:r>
              <a:rPr lang="en-US" sz="1600" dirty="0">
                <a:solidFill>
                  <a:schemeClr val="bg1"/>
                </a:solidFill>
              </a:rPr>
              <a:t>$237.52</a:t>
            </a:r>
          </a:p>
        </p:txBody>
      </p:sp>
      <p:sp>
        <p:nvSpPr>
          <p:cNvPr id="30" name="TextBox 29">
            <a:extLst>
              <a:ext uri="{FF2B5EF4-FFF2-40B4-BE49-F238E27FC236}">
                <a16:creationId xmlns:a16="http://schemas.microsoft.com/office/drawing/2014/main" id="{F5F8CCD3-13DD-49F6-98A7-B60A6772942D}"/>
              </a:ext>
            </a:extLst>
          </p:cNvPr>
          <p:cNvSpPr txBox="1"/>
          <p:nvPr/>
        </p:nvSpPr>
        <p:spPr>
          <a:xfrm>
            <a:off x="5785694" y="3653526"/>
            <a:ext cx="1077812" cy="338554"/>
          </a:xfrm>
          <a:prstGeom prst="rect">
            <a:avLst/>
          </a:prstGeom>
          <a:noFill/>
        </p:spPr>
        <p:txBody>
          <a:bodyPr wrap="square" rtlCol="0">
            <a:spAutoFit/>
          </a:bodyPr>
          <a:lstStyle/>
          <a:p>
            <a:pPr algn="ctr"/>
            <a:r>
              <a:rPr lang="en-US" sz="1600" dirty="0">
                <a:solidFill>
                  <a:schemeClr val="bg1"/>
                </a:solidFill>
              </a:rPr>
              <a:t>$237.52</a:t>
            </a:r>
          </a:p>
        </p:txBody>
      </p:sp>
      <p:sp>
        <p:nvSpPr>
          <p:cNvPr id="31" name="TextBox 30">
            <a:extLst>
              <a:ext uri="{FF2B5EF4-FFF2-40B4-BE49-F238E27FC236}">
                <a16:creationId xmlns:a16="http://schemas.microsoft.com/office/drawing/2014/main" id="{C756FA68-095C-4A64-8C48-FB61A057C4AE}"/>
              </a:ext>
            </a:extLst>
          </p:cNvPr>
          <p:cNvSpPr txBox="1"/>
          <p:nvPr/>
        </p:nvSpPr>
        <p:spPr>
          <a:xfrm>
            <a:off x="8071694" y="3653526"/>
            <a:ext cx="1077812" cy="338554"/>
          </a:xfrm>
          <a:prstGeom prst="rect">
            <a:avLst/>
          </a:prstGeom>
          <a:noFill/>
        </p:spPr>
        <p:txBody>
          <a:bodyPr wrap="square" rtlCol="0">
            <a:spAutoFit/>
          </a:bodyPr>
          <a:lstStyle/>
          <a:p>
            <a:pPr algn="ctr"/>
            <a:r>
              <a:rPr lang="en-US" sz="1600" dirty="0">
                <a:solidFill>
                  <a:schemeClr val="bg1"/>
                </a:solidFill>
              </a:rPr>
              <a:t>$237.52</a:t>
            </a:r>
          </a:p>
        </p:txBody>
      </p:sp>
      <p:sp>
        <p:nvSpPr>
          <p:cNvPr id="32" name="TextBox 31">
            <a:extLst>
              <a:ext uri="{FF2B5EF4-FFF2-40B4-BE49-F238E27FC236}">
                <a16:creationId xmlns:a16="http://schemas.microsoft.com/office/drawing/2014/main" id="{C09DA1DB-09FA-4581-9E92-D586F1D3AA31}"/>
              </a:ext>
            </a:extLst>
          </p:cNvPr>
          <p:cNvSpPr txBox="1"/>
          <p:nvPr/>
        </p:nvSpPr>
        <p:spPr>
          <a:xfrm>
            <a:off x="10357694" y="3653526"/>
            <a:ext cx="1077812" cy="338554"/>
          </a:xfrm>
          <a:prstGeom prst="rect">
            <a:avLst/>
          </a:prstGeom>
          <a:noFill/>
        </p:spPr>
        <p:txBody>
          <a:bodyPr wrap="square" rtlCol="0">
            <a:spAutoFit/>
          </a:bodyPr>
          <a:lstStyle/>
          <a:p>
            <a:pPr algn="ctr"/>
            <a:r>
              <a:rPr lang="en-US" sz="1600" dirty="0">
                <a:solidFill>
                  <a:schemeClr val="bg1"/>
                </a:solidFill>
              </a:rPr>
              <a:t>$237.52</a:t>
            </a:r>
          </a:p>
        </p:txBody>
      </p:sp>
      <p:pic>
        <p:nvPicPr>
          <p:cNvPr id="33" name="Picture 32">
            <a:hlinkClick r:id="rId7"/>
            <a:extLst>
              <a:ext uri="{FF2B5EF4-FFF2-40B4-BE49-F238E27FC236}">
                <a16:creationId xmlns:a16="http://schemas.microsoft.com/office/drawing/2014/main" id="{62212CE6-26F4-41E0-8E65-030E256DBDB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2334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45"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anim calcmode="lin" valueType="num">
                                      <p:cBhvr>
                                        <p:cTn id="12" dur="2000" fill="hold"/>
                                        <p:tgtEl>
                                          <p:spTgt spid="13"/>
                                        </p:tgtEl>
                                        <p:attrNameLst>
                                          <p:attrName>ppt_w</p:attrName>
                                        </p:attrNameLst>
                                      </p:cBhvr>
                                      <p:tavLst>
                                        <p:tav tm="0" fmla="#ppt_w*sin(2.5*pi*$)">
                                          <p:val>
                                            <p:fltVal val="0"/>
                                          </p:val>
                                        </p:tav>
                                        <p:tav tm="100000">
                                          <p:val>
                                            <p:fltVal val="1"/>
                                          </p:val>
                                        </p:tav>
                                      </p:tavLst>
                                    </p:anim>
                                    <p:anim calcmode="lin" valueType="num">
                                      <p:cBhvr>
                                        <p:cTn id="13" dur="2000" fill="hold"/>
                                        <p:tgtEl>
                                          <p:spTgt spid="13"/>
                                        </p:tgtEl>
                                        <p:attrNameLst>
                                          <p:attrName>ppt_h</p:attrName>
                                        </p:attrNameLst>
                                      </p:cBhvr>
                                      <p:tavLst>
                                        <p:tav tm="0">
                                          <p:val>
                                            <p:strVal val="#ppt_h"/>
                                          </p:val>
                                        </p:tav>
                                        <p:tav tm="100000">
                                          <p:val>
                                            <p:strVal val="#ppt_h"/>
                                          </p:val>
                                        </p:tav>
                                      </p:tavLst>
                                    </p:anim>
                                  </p:childTnLst>
                                </p:cTn>
                              </p:par>
                              <p:par>
                                <p:cTn id="14" presetID="53" presetClass="entr" presetSubtype="16" fill="hold" grpId="0" nodeType="withEffect">
                                  <p:stCondLst>
                                    <p:cond delay="0"/>
                                  </p:stCondLst>
                                  <p:childTnLst>
                                    <p:set>
                                      <p:cBhvr>
                                        <p:cTn id="15" dur="1" fill="hold">
                                          <p:stCondLst>
                                            <p:cond delay="0"/>
                                          </p:stCondLst>
                                        </p:cTn>
                                        <p:tgtEl>
                                          <p:spTgt spid="24"/>
                                        </p:tgtEl>
                                        <p:attrNameLst>
                                          <p:attrName>style.visibility</p:attrName>
                                        </p:attrNameLst>
                                      </p:cBhvr>
                                      <p:to>
                                        <p:strVal val="visible"/>
                                      </p:to>
                                    </p:set>
                                    <p:anim calcmode="lin" valueType="num">
                                      <p:cBhvr>
                                        <p:cTn id="16" dur="2000" fill="hold"/>
                                        <p:tgtEl>
                                          <p:spTgt spid="24"/>
                                        </p:tgtEl>
                                        <p:attrNameLst>
                                          <p:attrName>ppt_w</p:attrName>
                                        </p:attrNameLst>
                                      </p:cBhvr>
                                      <p:tavLst>
                                        <p:tav tm="0">
                                          <p:val>
                                            <p:fltVal val="0"/>
                                          </p:val>
                                        </p:tav>
                                        <p:tav tm="100000">
                                          <p:val>
                                            <p:strVal val="#ppt_w"/>
                                          </p:val>
                                        </p:tav>
                                      </p:tavLst>
                                    </p:anim>
                                    <p:anim calcmode="lin" valueType="num">
                                      <p:cBhvr>
                                        <p:cTn id="17" dur="2000" fill="hold"/>
                                        <p:tgtEl>
                                          <p:spTgt spid="24"/>
                                        </p:tgtEl>
                                        <p:attrNameLst>
                                          <p:attrName>ppt_h</p:attrName>
                                        </p:attrNameLst>
                                      </p:cBhvr>
                                      <p:tavLst>
                                        <p:tav tm="0">
                                          <p:val>
                                            <p:fltVal val="0"/>
                                          </p:val>
                                        </p:tav>
                                        <p:tav tm="100000">
                                          <p:val>
                                            <p:strVal val="#ppt_h"/>
                                          </p:val>
                                        </p:tav>
                                      </p:tavLst>
                                    </p:anim>
                                    <p:animEffect transition="in" filter="fade">
                                      <p:cBhvr>
                                        <p:cTn id="18" dur="2000"/>
                                        <p:tgtEl>
                                          <p:spTgt spid="24"/>
                                        </p:tgtEl>
                                      </p:cBhvr>
                                    </p:animEffect>
                                  </p:childTnLst>
                                </p:cTn>
                              </p:par>
                            </p:childTnLst>
                          </p:cTn>
                        </p:par>
                        <p:par>
                          <p:cTn id="19" fill="hold">
                            <p:stCondLst>
                              <p:cond delay="2500"/>
                            </p:stCondLst>
                            <p:childTnLst>
                              <p:par>
                                <p:cTn id="20" presetID="53" presetClass="entr" presetSubtype="16"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Effect transition="in" filter="fade">
                                      <p:cBhvr>
                                        <p:cTn id="24" dur="500"/>
                                        <p:tgtEl>
                                          <p:spTgt spid="4"/>
                                        </p:tgtEl>
                                      </p:cBhvr>
                                    </p:animEffect>
                                  </p:childTnLst>
                                </p:cTn>
                              </p:par>
                            </p:childTnLst>
                          </p:cTn>
                        </p:par>
                        <p:par>
                          <p:cTn id="25" fill="hold">
                            <p:stCondLst>
                              <p:cond delay="3000"/>
                            </p:stCondLst>
                            <p:childTnLst>
                              <p:par>
                                <p:cTn id="26" presetID="22" presetClass="entr" presetSubtype="1"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wipe(up)">
                                      <p:cBhvr>
                                        <p:cTn id="28" dur="1000"/>
                                        <p:tgtEl>
                                          <p:spTgt spid="17"/>
                                        </p:tgtEl>
                                      </p:cBhvr>
                                    </p:animEffect>
                                  </p:childTnLst>
                                </p:cTn>
                              </p:par>
                            </p:childTnLst>
                          </p:cTn>
                        </p:par>
                        <p:par>
                          <p:cTn id="29" fill="hold">
                            <p:stCondLst>
                              <p:cond delay="4000"/>
                            </p:stCondLst>
                            <p:childTnLst>
                              <p:par>
                                <p:cTn id="30" presetID="45" presetClass="entr" presetSubtype="0" fill="hold" grpId="0"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2000"/>
                                        <p:tgtEl>
                                          <p:spTgt spid="15"/>
                                        </p:tgtEl>
                                      </p:cBhvr>
                                    </p:animEffect>
                                    <p:anim calcmode="lin" valueType="num">
                                      <p:cBhvr>
                                        <p:cTn id="33" dur="2000" fill="hold"/>
                                        <p:tgtEl>
                                          <p:spTgt spid="15"/>
                                        </p:tgtEl>
                                        <p:attrNameLst>
                                          <p:attrName>ppt_w</p:attrName>
                                        </p:attrNameLst>
                                      </p:cBhvr>
                                      <p:tavLst>
                                        <p:tav tm="0" fmla="#ppt_w*sin(2.5*pi*$)">
                                          <p:val>
                                            <p:fltVal val="0"/>
                                          </p:val>
                                        </p:tav>
                                        <p:tav tm="100000">
                                          <p:val>
                                            <p:fltVal val="1"/>
                                          </p:val>
                                        </p:tav>
                                      </p:tavLst>
                                    </p:anim>
                                    <p:anim calcmode="lin" valueType="num">
                                      <p:cBhvr>
                                        <p:cTn id="34" dur="2000" fill="hold"/>
                                        <p:tgtEl>
                                          <p:spTgt spid="15"/>
                                        </p:tgtEl>
                                        <p:attrNameLst>
                                          <p:attrName>ppt_h</p:attrName>
                                        </p:attrNameLst>
                                      </p:cBhvr>
                                      <p:tavLst>
                                        <p:tav tm="0">
                                          <p:val>
                                            <p:strVal val="#ppt_h"/>
                                          </p:val>
                                        </p:tav>
                                        <p:tav tm="100000">
                                          <p:val>
                                            <p:strVal val="#ppt_h"/>
                                          </p:val>
                                        </p:tav>
                                      </p:tavLst>
                                    </p:anim>
                                  </p:childTnLst>
                                </p:cTn>
                              </p:par>
                              <p:par>
                                <p:cTn id="35" presetID="53" presetClass="entr" presetSubtype="16"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p:cTn id="37" dur="2000" fill="hold"/>
                                        <p:tgtEl>
                                          <p:spTgt spid="25"/>
                                        </p:tgtEl>
                                        <p:attrNameLst>
                                          <p:attrName>ppt_w</p:attrName>
                                        </p:attrNameLst>
                                      </p:cBhvr>
                                      <p:tavLst>
                                        <p:tav tm="0">
                                          <p:val>
                                            <p:fltVal val="0"/>
                                          </p:val>
                                        </p:tav>
                                        <p:tav tm="100000">
                                          <p:val>
                                            <p:strVal val="#ppt_w"/>
                                          </p:val>
                                        </p:tav>
                                      </p:tavLst>
                                    </p:anim>
                                    <p:anim calcmode="lin" valueType="num">
                                      <p:cBhvr>
                                        <p:cTn id="38" dur="2000" fill="hold"/>
                                        <p:tgtEl>
                                          <p:spTgt spid="25"/>
                                        </p:tgtEl>
                                        <p:attrNameLst>
                                          <p:attrName>ppt_h</p:attrName>
                                        </p:attrNameLst>
                                      </p:cBhvr>
                                      <p:tavLst>
                                        <p:tav tm="0">
                                          <p:val>
                                            <p:fltVal val="0"/>
                                          </p:val>
                                        </p:tav>
                                        <p:tav tm="100000">
                                          <p:val>
                                            <p:strVal val="#ppt_h"/>
                                          </p:val>
                                        </p:tav>
                                      </p:tavLst>
                                    </p:anim>
                                    <p:animEffect transition="in" filter="fade">
                                      <p:cBhvr>
                                        <p:cTn id="39" dur="2000"/>
                                        <p:tgtEl>
                                          <p:spTgt spid="25"/>
                                        </p:tgtEl>
                                      </p:cBhvr>
                                    </p:animEffect>
                                  </p:childTnLst>
                                </p:cTn>
                              </p:par>
                            </p:childTnLst>
                          </p:cTn>
                        </p:par>
                        <p:par>
                          <p:cTn id="40" fill="hold">
                            <p:stCondLst>
                              <p:cond delay="6000"/>
                            </p:stCondLst>
                            <p:childTnLst>
                              <p:par>
                                <p:cTn id="41" presetID="53" presetClass="entr" presetSubtype="16" fill="hold" grpId="0" nodeType="after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p:cTn id="43" dur="500" fill="hold"/>
                                        <p:tgtEl>
                                          <p:spTgt spid="29"/>
                                        </p:tgtEl>
                                        <p:attrNameLst>
                                          <p:attrName>ppt_w</p:attrName>
                                        </p:attrNameLst>
                                      </p:cBhvr>
                                      <p:tavLst>
                                        <p:tav tm="0">
                                          <p:val>
                                            <p:fltVal val="0"/>
                                          </p:val>
                                        </p:tav>
                                        <p:tav tm="100000">
                                          <p:val>
                                            <p:strVal val="#ppt_w"/>
                                          </p:val>
                                        </p:tav>
                                      </p:tavLst>
                                    </p:anim>
                                    <p:anim calcmode="lin" valueType="num">
                                      <p:cBhvr>
                                        <p:cTn id="44" dur="500" fill="hold"/>
                                        <p:tgtEl>
                                          <p:spTgt spid="29"/>
                                        </p:tgtEl>
                                        <p:attrNameLst>
                                          <p:attrName>ppt_h</p:attrName>
                                        </p:attrNameLst>
                                      </p:cBhvr>
                                      <p:tavLst>
                                        <p:tav tm="0">
                                          <p:val>
                                            <p:fltVal val="0"/>
                                          </p:val>
                                        </p:tav>
                                        <p:tav tm="100000">
                                          <p:val>
                                            <p:strVal val="#ppt_h"/>
                                          </p:val>
                                        </p:tav>
                                      </p:tavLst>
                                    </p:anim>
                                    <p:animEffect transition="in" filter="fade">
                                      <p:cBhvr>
                                        <p:cTn id="45" dur="500"/>
                                        <p:tgtEl>
                                          <p:spTgt spid="29"/>
                                        </p:tgtEl>
                                      </p:cBhvr>
                                    </p:animEffect>
                                  </p:childTnLst>
                                </p:cTn>
                              </p:par>
                            </p:childTnLst>
                          </p:cTn>
                        </p:par>
                        <p:par>
                          <p:cTn id="46" fill="hold">
                            <p:stCondLst>
                              <p:cond delay="6500"/>
                            </p:stCondLst>
                            <p:childTnLst>
                              <p:par>
                                <p:cTn id="47" presetID="22" presetClass="entr" presetSubtype="4" fill="hold" grpId="0" nodeType="after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wipe(down)">
                                      <p:cBhvr>
                                        <p:cTn id="49" dur="1000"/>
                                        <p:tgtEl>
                                          <p:spTgt spid="19"/>
                                        </p:tgtEl>
                                      </p:cBhvr>
                                    </p:animEffect>
                                  </p:childTnLst>
                                </p:cTn>
                              </p:par>
                            </p:childTnLst>
                          </p:cTn>
                        </p:par>
                        <p:par>
                          <p:cTn id="50" fill="hold">
                            <p:stCondLst>
                              <p:cond delay="7500"/>
                            </p:stCondLst>
                            <p:childTnLst>
                              <p:par>
                                <p:cTn id="51" presetID="45" presetClass="entr" presetSubtype="0"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fade">
                                      <p:cBhvr>
                                        <p:cTn id="53" dur="2000"/>
                                        <p:tgtEl>
                                          <p:spTgt spid="14"/>
                                        </p:tgtEl>
                                      </p:cBhvr>
                                    </p:animEffect>
                                    <p:anim calcmode="lin" valueType="num">
                                      <p:cBhvr>
                                        <p:cTn id="54" dur="2000" fill="hold"/>
                                        <p:tgtEl>
                                          <p:spTgt spid="14"/>
                                        </p:tgtEl>
                                        <p:attrNameLst>
                                          <p:attrName>ppt_w</p:attrName>
                                        </p:attrNameLst>
                                      </p:cBhvr>
                                      <p:tavLst>
                                        <p:tav tm="0" fmla="#ppt_w*sin(2.5*pi*$)">
                                          <p:val>
                                            <p:fltVal val="0"/>
                                          </p:val>
                                        </p:tav>
                                        <p:tav tm="100000">
                                          <p:val>
                                            <p:fltVal val="1"/>
                                          </p:val>
                                        </p:tav>
                                      </p:tavLst>
                                    </p:anim>
                                    <p:anim calcmode="lin" valueType="num">
                                      <p:cBhvr>
                                        <p:cTn id="55" dur="2000" fill="hold"/>
                                        <p:tgtEl>
                                          <p:spTgt spid="14"/>
                                        </p:tgtEl>
                                        <p:attrNameLst>
                                          <p:attrName>ppt_h</p:attrName>
                                        </p:attrNameLst>
                                      </p:cBhvr>
                                      <p:tavLst>
                                        <p:tav tm="0">
                                          <p:val>
                                            <p:strVal val="#ppt_h"/>
                                          </p:val>
                                        </p:tav>
                                        <p:tav tm="100000">
                                          <p:val>
                                            <p:strVal val="#ppt_h"/>
                                          </p:val>
                                        </p:tav>
                                      </p:tavLst>
                                    </p:anim>
                                  </p:childTnLst>
                                </p:cTn>
                              </p:par>
                              <p:par>
                                <p:cTn id="56" presetID="53" presetClass="entr" presetSubtype="16" fill="hold" grpId="0" nodeType="withEffect">
                                  <p:stCondLst>
                                    <p:cond delay="0"/>
                                  </p:stCondLst>
                                  <p:childTnLst>
                                    <p:set>
                                      <p:cBhvr>
                                        <p:cTn id="57" dur="1" fill="hold">
                                          <p:stCondLst>
                                            <p:cond delay="0"/>
                                          </p:stCondLst>
                                        </p:cTn>
                                        <p:tgtEl>
                                          <p:spTgt spid="26"/>
                                        </p:tgtEl>
                                        <p:attrNameLst>
                                          <p:attrName>style.visibility</p:attrName>
                                        </p:attrNameLst>
                                      </p:cBhvr>
                                      <p:to>
                                        <p:strVal val="visible"/>
                                      </p:to>
                                    </p:set>
                                    <p:anim calcmode="lin" valueType="num">
                                      <p:cBhvr>
                                        <p:cTn id="58" dur="2000" fill="hold"/>
                                        <p:tgtEl>
                                          <p:spTgt spid="26"/>
                                        </p:tgtEl>
                                        <p:attrNameLst>
                                          <p:attrName>ppt_w</p:attrName>
                                        </p:attrNameLst>
                                      </p:cBhvr>
                                      <p:tavLst>
                                        <p:tav tm="0">
                                          <p:val>
                                            <p:fltVal val="0"/>
                                          </p:val>
                                        </p:tav>
                                        <p:tav tm="100000">
                                          <p:val>
                                            <p:strVal val="#ppt_w"/>
                                          </p:val>
                                        </p:tav>
                                      </p:tavLst>
                                    </p:anim>
                                    <p:anim calcmode="lin" valueType="num">
                                      <p:cBhvr>
                                        <p:cTn id="59" dur="2000" fill="hold"/>
                                        <p:tgtEl>
                                          <p:spTgt spid="26"/>
                                        </p:tgtEl>
                                        <p:attrNameLst>
                                          <p:attrName>ppt_h</p:attrName>
                                        </p:attrNameLst>
                                      </p:cBhvr>
                                      <p:tavLst>
                                        <p:tav tm="0">
                                          <p:val>
                                            <p:fltVal val="0"/>
                                          </p:val>
                                        </p:tav>
                                        <p:tav tm="100000">
                                          <p:val>
                                            <p:strVal val="#ppt_h"/>
                                          </p:val>
                                        </p:tav>
                                      </p:tavLst>
                                    </p:anim>
                                    <p:animEffect transition="in" filter="fade">
                                      <p:cBhvr>
                                        <p:cTn id="60" dur="2000"/>
                                        <p:tgtEl>
                                          <p:spTgt spid="26"/>
                                        </p:tgtEl>
                                      </p:cBhvr>
                                    </p:animEffect>
                                  </p:childTnLst>
                                </p:cTn>
                              </p:par>
                            </p:childTnLst>
                          </p:cTn>
                        </p:par>
                        <p:par>
                          <p:cTn id="61" fill="hold">
                            <p:stCondLst>
                              <p:cond delay="9500"/>
                            </p:stCondLst>
                            <p:childTnLst>
                              <p:par>
                                <p:cTn id="62" presetID="53" presetClass="entr" presetSubtype="16" fill="hold" grpId="0" nodeType="afterEffect">
                                  <p:stCondLst>
                                    <p:cond delay="0"/>
                                  </p:stCondLst>
                                  <p:childTnLst>
                                    <p:set>
                                      <p:cBhvr>
                                        <p:cTn id="63" dur="1" fill="hold">
                                          <p:stCondLst>
                                            <p:cond delay="0"/>
                                          </p:stCondLst>
                                        </p:cTn>
                                        <p:tgtEl>
                                          <p:spTgt spid="30"/>
                                        </p:tgtEl>
                                        <p:attrNameLst>
                                          <p:attrName>style.visibility</p:attrName>
                                        </p:attrNameLst>
                                      </p:cBhvr>
                                      <p:to>
                                        <p:strVal val="visible"/>
                                      </p:to>
                                    </p:set>
                                    <p:anim calcmode="lin" valueType="num">
                                      <p:cBhvr>
                                        <p:cTn id="64" dur="500" fill="hold"/>
                                        <p:tgtEl>
                                          <p:spTgt spid="30"/>
                                        </p:tgtEl>
                                        <p:attrNameLst>
                                          <p:attrName>ppt_w</p:attrName>
                                        </p:attrNameLst>
                                      </p:cBhvr>
                                      <p:tavLst>
                                        <p:tav tm="0">
                                          <p:val>
                                            <p:fltVal val="0"/>
                                          </p:val>
                                        </p:tav>
                                        <p:tav tm="100000">
                                          <p:val>
                                            <p:strVal val="#ppt_w"/>
                                          </p:val>
                                        </p:tav>
                                      </p:tavLst>
                                    </p:anim>
                                    <p:anim calcmode="lin" valueType="num">
                                      <p:cBhvr>
                                        <p:cTn id="65" dur="500" fill="hold"/>
                                        <p:tgtEl>
                                          <p:spTgt spid="30"/>
                                        </p:tgtEl>
                                        <p:attrNameLst>
                                          <p:attrName>ppt_h</p:attrName>
                                        </p:attrNameLst>
                                      </p:cBhvr>
                                      <p:tavLst>
                                        <p:tav tm="0">
                                          <p:val>
                                            <p:fltVal val="0"/>
                                          </p:val>
                                        </p:tav>
                                        <p:tav tm="100000">
                                          <p:val>
                                            <p:strVal val="#ppt_h"/>
                                          </p:val>
                                        </p:tav>
                                      </p:tavLst>
                                    </p:anim>
                                    <p:animEffect transition="in" filter="fade">
                                      <p:cBhvr>
                                        <p:cTn id="66" dur="500"/>
                                        <p:tgtEl>
                                          <p:spTgt spid="30"/>
                                        </p:tgtEl>
                                      </p:cBhvr>
                                    </p:animEffect>
                                  </p:childTnLst>
                                </p:cTn>
                              </p:par>
                            </p:childTnLst>
                          </p:cTn>
                        </p:par>
                        <p:par>
                          <p:cTn id="67" fill="hold">
                            <p:stCondLst>
                              <p:cond delay="10000"/>
                            </p:stCondLst>
                            <p:childTnLst>
                              <p:par>
                                <p:cTn id="68" presetID="22" presetClass="entr" presetSubtype="1" fill="hold" grpId="0" nodeType="afterEffect">
                                  <p:stCondLst>
                                    <p:cond delay="0"/>
                                  </p:stCondLst>
                                  <p:childTnLst>
                                    <p:set>
                                      <p:cBhvr>
                                        <p:cTn id="69" dur="1" fill="hold">
                                          <p:stCondLst>
                                            <p:cond delay="0"/>
                                          </p:stCondLst>
                                        </p:cTn>
                                        <p:tgtEl>
                                          <p:spTgt spid="21"/>
                                        </p:tgtEl>
                                        <p:attrNameLst>
                                          <p:attrName>style.visibility</p:attrName>
                                        </p:attrNameLst>
                                      </p:cBhvr>
                                      <p:to>
                                        <p:strVal val="visible"/>
                                      </p:to>
                                    </p:set>
                                    <p:animEffect transition="in" filter="wipe(up)">
                                      <p:cBhvr>
                                        <p:cTn id="70" dur="1000"/>
                                        <p:tgtEl>
                                          <p:spTgt spid="21"/>
                                        </p:tgtEl>
                                      </p:cBhvr>
                                    </p:animEffect>
                                  </p:childTnLst>
                                </p:cTn>
                              </p:par>
                            </p:childTnLst>
                          </p:cTn>
                        </p:par>
                        <p:par>
                          <p:cTn id="71" fill="hold">
                            <p:stCondLst>
                              <p:cond delay="11000"/>
                            </p:stCondLst>
                            <p:childTnLst>
                              <p:par>
                                <p:cTn id="72" presetID="45" presetClass="entr" presetSubtype="0" fill="hold" grpId="0" nodeType="afterEffect">
                                  <p:stCondLst>
                                    <p:cond delay="0"/>
                                  </p:stCondLst>
                                  <p:childTnLst>
                                    <p:set>
                                      <p:cBhvr>
                                        <p:cTn id="73" dur="1" fill="hold">
                                          <p:stCondLst>
                                            <p:cond delay="0"/>
                                          </p:stCondLst>
                                        </p:cTn>
                                        <p:tgtEl>
                                          <p:spTgt spid="16"/>
                                        </p:tgtEl>
                                        <p:attrNameLst>
                                          <p:attrName>style.visibility</p:attrName>
                                        </p:attrNameLst>
                                      </p:cBhvr>
                                      <p:to>
                                        <p:strVal val="visible"/>
                                      </p:to>
                                    </p:set>
                                    <p:animEffect transition="in" filter="fade">
                                      <p:cBhvr>
                                        <p:cTn id="74" dur="2000"/>
                                        <p:tgtEl>
                                          <p:spTgt spid="16"/>
                                        </p:tgtEl>
                                      </p:cBhvr>
                                    </p:animEffect>
                                    <p:anim calcmode="lin" valueType="num">
                                      <p:cBhvr>
                                        <p:cTn id="75" dur="2000" fill="hold"/>
                                        <p:tgtEl>
                                          <p:spTgt spid="16"/>
                                        </p:tgtEl>
                                        <p:attrNameLst>
                                          <p:attrName>ppt_w</p:attrName>
                                        </p:attrNameLst>
                                      </p:cBhvr>
                                      <p:tavLst>
                                        <p:tav tm="0" fmla="#ppt_w*sin(2.5*pi*$)">
                                          <p:val>
                                            <p:fltVal val="0"/>
                                          </p:val>
                                        </p:tav>
                                        <p:tav tm="100000">
                                          <p:val>
                                            <p:fltVal val="1"/>
                                          </p:val>
                                        </p:tav>
                                      </p:tavLst>
                                    </p:anim>
                                    <p:anim calcmode="lin" valueType="num">
                                      <p:cBhvr>
                                        <p:cTn id="76" dur="2000" fill="hold"/>
                                        <p:tgtEl>
                                          <p:spTgt spid="16"/>
                                        </p:tgtEl>
                                        <p:attrNameLst>
                                          <p:attrName>ppt_h</p:attrName>
                                        </p:attrNameLst>
                                      </p:cBhvr>
                                      <p:tavLst>
                                        <p:tav tm="0">
                                          <p:val>
                                            <p:strVal val="#ppt_h"/>
                                          </p:val>
                                        </p:tav>
                                        <p:tav tm="100000">
                                          <p:val>
                                            <p:strVal val="#ppt_h"/>
                                          </p:val>
                                        </p:tav>
                                      </p:tavLst>
                                    </p:anim>
                                  </p:childTnLst>
                                </p:cTn>
                              </p:par>
                              <p:par>
                                <p:cTn id="77" presetID="53" presetClass="entr" presetSubtype="16" fill="hold" grpId="0" nodeType="with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p:cTn id="79" dur="2000" fill="hold"/>
                                        <p:tgtEl>
                                          <p:spTgt spid="27"/>
                                        </p:tgtEl>
                                        <p:attrNameLst>
                                          <p:attrName>ppt_w</p:attrName>
                                        </p:attrNameLst>
                                      </p:cBhvr>
                                      <p:tavLst>
                                        <p:tav tm="0">
                                          <p:val>
                                            <p:fltVal val="0"/>
                                          </p:val>
                                        </p:tav>
                                        <p:tav tm="100000">
                                          <p:val>
                                            <p:strVal val="#ppt_w"/>
                                          </p:val>
                                        </p:tav>
                                      </p:tavLst>
                                    </p:anim>
                                    <p:anim calcmode="lin" valueType="num">
                                      <p:cBhvr>
                                        <p:cTn id="80" dur="2000" fill="hold"/>
                                        <p:tgtEl>
                                          <p:spTgt spid="27"/>
                                        </p:tgtEl>
                                        <p:attrNameLst>
                                          <p:attrName>ppt_h</p:attrName>
                                        </p:attrNameLst>
                                      </p:cBhvr>
                                      <p:tavLst>
                                        <p:tav tm="0">
                                          <p:val>
                                            <p:fltVal val="0"/>
                                          </p:val>
                                        </p:tav>
                                        <p:tav tm="100000">
                                          <p:val>
                                            <p:strVal val="#ppt_h"/>
                                          </p:val>
                                        </p:tav>
                                      </p:tavLst>
                                    </p:anim>
                                    <p:animEffect transition="in" filter="fade">
                                      <p:cBhvr>
                                        <p:cTn id="81" dur="2000"/>
                                        <p:tgtEl>
                                          <p:spTgt spid="27"/>
                                        </p:tgtEl>
                                      </p:cBhvr>
                                    </p:animEffect>
                                  </p:childTnLst>
                                </p:cTn>
                              </p:par>
                            </p:childTnLst>
                          </p:cTn>
                        </p:par>
                        <p:par>
                          <p:cTn id="82" fill="hold">
                            <p:stCondLst>
                              <p:cond delay="13000"/>
                            </p:stCondLst>
                            <p:childTnLst>
                              <p:par>
                                <p:cTn id="83" presetID="53" presetClass="entr" presetSubtype="16" fill="hold" grpId="0" nodeType="afterEffect">
                                  <p:stCondLst>
                                    <p:cond delay="0"/>
                                  </p:stCondLst>
                                  <p:childTnLst>
                                    <p:set>
                                      <p:cBhvr>
                                        <p:cTn id="84" dur="1" fill="hold">
                                          <p:stCondLst>
                                            <p:cond delay="0"/>
                                          </p:stCondLst>
                                        </p:cTn>
                                        <p:tgtEl>
                                          <p:spTgt spid="31"/>
                                        </p:tgtEl>
                                        <p:attrNameLst>
                                          <p:attrName>style.visibility</p:attrName>
                                        </p:attrNameLst>
                                      </p:cBhvr>
                                      <p:to>
                                        <p:strVal val="visible"/>
                                      </p:to>
                                    </p:set>
                                    <p:anim calcmode="lin" valueType="num">
                                      <p:cBhvr>
                                        <p:cTn id="85" dur="500" fill="hold"/>
                                        <p:tgtEl>
                                          <p:spTgt spid="31"/>
                                        </p:tgtEl>
                                        <p:attrNameLst>
                                          <p:attrName>ppt_w</p:attrName>
                                        </p:attrNameLst>
                                      </p:cBhvr>
                                      <p:tavLst>
                                        <p:tav tm="0">
                                          <p:val>
                                            <p:fltVal val="0"/>
                                          </p:val>
                                        </p:tav>
                                        <p:tav tm="100000">
                                          <p:val>
                                            <p:strVal val="#ppt_w"/>
                                          </p:val>
                                        </p:tav>
                                      </p:tavLst>
                                    </p:anim>
                                    <p:anim calcmode="lin" valueType="num">
                                      <p:cBhvr>
                                        <p:cTn id="86" dur="500" fill="hold"/>
                                        <p:tgtEl>
                                          <p:spTgt spid="31"/>
                                        </p:tgtEl>
                                        <p:attrNameLst>
                                          <p:attrName>ppt_h</p:attrName>
                                        </p:attrNameLst>
                                      </p:cBhvr>
                                      <p:tavLst>
                                        <p:tav tm="0">
                                          <p:val>
                                            <p:fltVal val="0"/>
                                          </p:val>
                                        </p:tav>
                                        <p:tav tm="100000">
                                          <p:val>
                                            <p:strVal val="#ppt_h"/>
                                          </p:val>
                                        </p:tav>
                                      </p:tavLst>
                                    </p:anim>
                                    <p:animEffect transition="in" filter="fade">
                                      <p:cBhvr>
                                        <p:cTn id="87" dur="500"/>
                                        <p:tgtEl>
                                          <p:spTgt spid="31"/>
                                        </p:tgtEl>
                                      </p:cBhvr>
                                    </p:animEffect>
                                  </p:childTnLst>
                                </p:cTn>
                              </p:par>
                            </p:childTnLst>
                          </p:cTn>
                        </p:par>
                        <p:par>
                          <p:cTn id="88" fill="hold">
                            <p:stCondLst>
                              <p:cond delay="13500"/>
                            </p:stCondLst>
                            <p:childTnLst>
                              <p:par>
                                <p:cTn id="89" presetID="22" presetClass="entr" presetSubtype="4" fill="hold" grpId="0" nodeType="afterEffect">
                                  <p:stCondLst>
                                    <p:cond delay="0"/>
                                  </p:stCondLst>
                                  <p:childTnLst>
                                    <p:set>
                                      <p:cBhvr>
                                        <p:cTn id="90" dur="1" fill="hold">
                                          <p:stCondLst>
                                            <p:cond delay="0"/>
                                          </p:stCondLst>
                                        </p:cTn>
                                        <p:tgtEl>
                                          <p:spTgt spid="22"/>
                                        </p:tgtEl>
                                        <p:attrNameLst>
                                          <p:attrName>style.visibility</p:attrName>
                                        </p:attrNameLst>
                                      </p:cBhvr>
                                      <p:to>
                                        <p:strVal val="visible"/>
                                      </p:to>
                                    </p:set>
                                    <p:animEffect transition="in" filter="wipe(down)">
                                      <p:cBhvr>
                                        <p:cTn id="91" dur="1000"/>
                                        <p:tgtEl>
                                          <p:spTgt spid="22"/>
                                        </p:tgtEl>
                                      </p:cBhvr>
                                    </p:animEffect>
                                  </p:childTnLst>
                                </p:cTn>
                              </p:par>
                            </p:childTnLst>
                          </p:cTn>
                        </p:par>
                        <p:par>
                          <p:cTn id="92" fill="hold">
                            <p:stCondLst>
                              <p:cond delay="14500"/>
                            </p:stCondLst>
                            <p:childTnLst>
                              <p:par>
                                <p:cTn id="93" presetID="45" presetClass="entr" presetSubtype="0" fill="hold" grpId="0" nodeType="afterEffect">
                                  <p:stCondLst>
                                    <p:cond delay="0"/>
                                  </p:stCondLst>
                                  <p:childTnLst>
                                    <p:set>
                                      <p:cBhvr>
                                        <p:cTn id="94" dur="1" fill="hold">
                                          <p:stCondLst>
                                            <p:cond delay="0"/>
                                          </p:stCondLst>
                                        </p:cTn>
                                        <p:tgtEl>
                                          <p:spTgt spid="18"/>
                                        </p:tgtEl>
                                        <p:attrNameLst>
                                          <p:attrName>style.visibility</p:attrName>
                                        </p:attrNameLst>
                                      </p:cBhvr>
                                      <p:to>
                                        <p:strVal val="visible"/>
                                      </p:to>
                                    </p:set>
                                    <p:animEffect transition="in" filter="fade">
                                      <p:cBhvr>
                                        <p:cTn id="95" dur="2000"/>
                                        <p:tgtEl>
                                          <p:spTgt spid="18"/>
                                        </p:tgtEl>
                                      </p:cBhvr>
                                    </p:animEffect>
                                    <p:anim calcmode="lin" valueType="num">
                                      <p:cBhvr>
                                        <p:cTn id="96" dur="2000" fill="hold"/>
                                        <p:tgtEl>
                                          <p:spTgt spid="18"/>
                                        </p:tgtEl>
                                        <p:attrNameLst>
                                          <p:attrName>ppt_w</p:attrName>
                                        </p:attrNameLst>
                                      </p:cBhvr>
                                      <p:tavLst>
                                        <p:tav tm="0" fmla="#ppt_w*sin(2.5*pi*$)">
                                          <p:val>
                                            <p:fltVal val="0"/>
                                          </p:val>
                                        </p:tav>
                                        <p:tav tm="100000">
                                          <p:val>
                                            <p:fltVal val="1"/>
                                          </p:val>
                                        </p:tav>
                                      </p:tavLst>
                                    </p:anim>
                                    <p:anim calcmode="lin" valueType="num">
                                      <p:cBhvr>
                                        <p:cTn id="97" dur="2000" fill="hold"/>
                                        <p:tgtEl>
                                          <p:spTgt spid="18"/>
                                        </p:tgtEl>
                                        <p:attrNameLst>
                                          <p:attrName>ppt_h</p:attrName>
                                        </p:attrNameLst>
                                      </p:cBhvr>
                                      <p:tavLst>
                                        <p:tav tm="0">
                                          <p:val>
                                            <p:strVal val="#ppt_h"/>
                                          </p:val>
                                        </p:tav>
                                        <p:tav tm="100000">
                                          <p:val>
                                            <p:strVal val="#ppt_h"/>
                                          </p:val>
                                        </p:tav>
                                      </p:tavLst>
                                    </p:anim>
                                  </p:childTnLst>
                                </p:cTn>
                              </p:par>
                              <p:par>
                                <p:cTn id="98" presetID="53" presetClass="entr" presetSubtype="16" fill="hold" grpId="0" nodeType="withEffect">
                                  <p:stCondLst>
                                    <p:cond delay="0"/>
                                  </p:stCondLst>
                                  <p:childTnLst>
                                    <p:set>
                                      <p:cBhvr>
                                        <p:cTn id="99" dur="1" fill="hold">
                                          <p:stCondLst>
                                            <p:cond delay="0"/>
                                          </p:stCondLst>
                                        </p:cTn>
                                        <p:tgtEl>
                                          <p:spTgt spid="28"/>
                                        </p:tgtEl>
                                        <p:attrNameLst>
                                          <p:attrName>style.visibility</p:attrName>
                                        </p:attrNameLst>
                                      </p:cBhvr>
                                      <p:to>
                                        <p:strVal val="visible"/>
                                      </p:to>
                                    </p:set>
                                    <p:anim calcmode="lin" valueType="num">
                                      <p:cBhvr>
                                        <p:cTn id="100" dur="2000" fill="hold"/>
                                        <p:tgtEl>
                                          <p:spTgt spid="28"/>
                                        </p:tgtEl>
                                        <p:attrNameLst>
                                          <p:attrName>ppt_w</p:attrName>
                                        </p:attrNameLst>
                                      </p:cBhvr>
                                      <p:tavLst>
                                        <p:tav tm="0">
                                          <p:val>
                                            <p:fltVal val="0"/>
                                          </p:val>
                                        </p:tav>
                                        <p:tav tm="100000">
                                          <p:val>
                                            <p:strVal val="#ppt_w"/>
                                          </p:val>
                                        </p:tav>
                                      </p:tavLst>
                                    </p:anim>
                                    <p:anim calcmode="lin" valueType="num">
                                      <p:cBhvr>
                                        <p:cTn id="101" dur="2000" fill="hold"/>
                                        <p:tgtEl>
                                          <p:spTgt spid="28"/>
                                        </p:tgtEl>
                                        <p:attrNameLst>
                                          <p:attrName>ppt_h</p:attrName>
                                        </p:attrNameLst>
                                      </p:cBhvr>
                                      <p:tavLst>
                                        <p:tav tm="0">
                                          <p:val>
                                            <p:fltVal val="0"/>
                                          </p:val>
                                        </p:tav>
                                        <p:tav tm="100000">
                                          <p:val>
                                            <p:strVal val="#ppt_h"/>
                                          </p:val>
                                        </p:tav>
                                      </p:tavLst>
                                    </p:anim>
                                    <p:animEffect transition="in" filter="fade">
                                      <p:cBhvr>
                                        <p:cTn id="102" dur="2000"/>
                                        <p:tgtEl>
                                          <p:spTgt spid="28"/>
                                        </p:tgtEl>
                                      </p:cBhvr>
                                    </p:animEffect>
                                  </p:childTnLst>
                                </p:cTn>
                              </p:par>
                            </p:childTnLst>
                          </p:cTn>
                        </p:par>
                        <p:par>
                          <p:cTn id="103" fill="hold">
                            <p:stCondLst>
                              <p:cond delay="16500"/>
                            </p:stCondLst>
                            <p:childTnLst>
                              <p:par>
                                <p:cTn id="104" presetID="53" presetClass="entr" presetSubtype="16" fill="hold" grpId="0" nodeType="afterEffect">
                                  <p:stCondLst>
                                    <p:cond delay="0"/>
                                  </p:stCondLst>
                                  <p:childTnLst>
                                    <p:set>
                                      <p:cBhvr>
                                        <p:cTn id="105" dur="1" fill="hold">
                                          <p:stCondLst>
                                            <p:cond delay="0"/>
                                          </p:stCondLst>
                                        </p:cTn>
                                        <p:tgtEl>
                                          <p:spTgt spid="32"/>
                                        </p:tgtEl>
                                        <p:attrNameLst>
                                          <p:attrName>style.visibility</p:attrName>
                                        </p:attrNameLst>
                                      </p:cBhvr>
                                      <p:to>
                                        <p:strVal val="visible"/>
                                      </p:to>
                                    </p:set>
                                    <p:anim calcmode="lin" valueType="num">
                                      <p:cBhvr>
                                        <p:cTn id="106" dur="500" fill="hold"/>
                                        <p:tgtEl>
                                          <p:spTgt spid="32"/>
                                        </p:tgtEl>
                                        <p:attrNameLst>
                                          <p:attrName>ppt_w</p:attrName>
                                        </p:attrNameLst>
                                      </p:cBhvr>
                                      <p:tavLst>
                                        <p:tav tm="0">
                                          <p:val>
                                            <p:fltVal val="0"/>
                                          </p:val>
                                        </p:tav>
                                        <p:tav tm="100000">
                                          <p:val>
                                            <p:strVal val="#ppt_w"/>
                                          </p:val>
                                        </p:tav>
                                      </p:tavLst>
                                    </p:anim>
                                    <p:anim calcmode="lin" valueType="num">
                                      <p:cBhvr>
                                        <p:cTn id="107" dur="500" fill="hold"/>
                                        <p:tgtEl>
                                          <p:spTgt spid="32"/>
                                        </p:tgtEl>
                                        <p:attrNameLst>
                                          <p:attrName>ppt_h</p:attrName>
                                        </p:attrNameLst>
                                      </p:cBhvr>
                                      <p:tavLst>
                                        <p:tav tm="0">
                                          <p:val>
                                            <p:fltVal val="0"/>
                                          </p:val>
                                        </p:tav>
                                        <p:tav tm="100000">
                                          <p:val>
                                            <p:strVal val="#ppt_h"/>
                                          </p:val>
                                        </p:tav>
                                      </p:tavLst>
                                    </p:anim>
                                    <p:animEffect transition="in" filter="fade">
                                      <p:cBhvr>
                                        <p:cTn id="108" dur="500"/>
                                        <p:tgtEl>
                                          <p:spTgt spid="32"/>
                                        </p:tgtEl>
                                      </p:cBhvr>
                                    </p:animEffect>
                                  </p:childTnLst>
                                </p:cTn>
                              </p:par>
                            </p:childTnLst>
                          </p:cTn>
                        </p:par>
                        <p:par>
                          <p:cTn id="109" fill="hold">
                            <p:stCondLst>
                              <p:cond delay="17000"/>
                            </p:stCondLst>
                            <p:childTnLst>
                              <p:par>
                                <p:cTn id="110" presetID="22" presetClass="entr" presetSubtype="1" fill="hold" grpId="0" nodeType="afterEffect">
                                  <p:stCondLst>
                                    <p:cond delay="0"/>
                                  </p:stCondLst>
                                  <p:childTnLst>
                                    <p:set>
                                      <p:cBhvr>
                                        <p:cTn id="111" dur="1" fill="hold">
                                          <p:stCondLst>
                                            <p:cond delay="0"/>
                                          </p:stCondLst>
                                        </p:cTn>
                                        <p:tgtEl>
                                          <p:spTgt spid="23"/>
                                        </p:tgtEl>
                                        <p:attrNameLst>
                                          <p:attrName>style.visibility</p:attrName>
                                        </p:attrNameLst>
                                      </p:cBhvr>
                                      <p:to>
                                        <p:strVal val="visible"/>
                                      </p:to>
                                    </p:set>
                                    <p:animEffect transition="in" filter="wipe(up)">
                                      <p:cBhvr>
                                        <p:cTn id="112"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7" grpId="0" animBg="1"/>
      <p:bldP spid="26" grpId="0" animBg="1"/>
      <p:bldP spid="24" grpId="0" animBg="1"/>
      <p:bldP spid="25" grpId="0" animBg="1"/>
      <p:bldP spid="13" grpId="0" animBg="1"/>
      <p:bldP spid="14" grpId="0" animBg="1"/>
      <p:bldP spid="15" grpId="0" animBg="1"/>
      <p:bldP spid="16" grpId="0" animBg="1"/>
      <p:bldP spid="17" grpId="0"/>
      <p:bldP spid="18" grpId="0" animBg="1"/>
      <p:bldP spid="19" grpId="0"/>
      <p:bldP spid="20" grpId="0"/>
      <p:bldP spid="21" grpId="0"/>
      <p:bldP spid="22" grpId="0"/>
      <p:bldP spid="23" grpId="0"/>
      <p:bldP spid="4" grpId="0"/>
      <p:bldP spid="29" grpId="0"/>
      <p:bldP spid="30" grpId="0"/>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1870</TotalTime>
  <Words>1391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456</cp:revision>
  <dcterms:created xsi:type="dcterms:W3CDTF">2016-09-28T22:08:47Z</dcterms:created>
  <dcterms:modified xsi:type="dcterms:W3CDTF">2018-11-13T00:54:04Z</dcterms:modified>
</cp:coreProperties>
</file>