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285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FF2B2A"/>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FF2B2A"/>
                  </a:solidFill>
                  <a:latin typeface="Lato"/>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solidFill>
            <a:srgbClr val="01AA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85C40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85C401"/>
                  </a:solidFill>
                  <a:latin typeface="Lato"/>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3EB8CD"/>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3EB8CD"/>
                  </a:solidFill>
                  <a:latin typeface="Lato"/>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01AA8D"/>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01AA8D"/>
                  </a:solidFill>
                  <a:latin typeface="Lato"/>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FFA803"/>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FFA803"/>
                  </a:solidFill>
                  <a:latin typeface="Lato"/>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3" name="Picture 42">
            <a:hlinkClick r:id="rId2"/>
            <a:extLst>
              <a:ext uri="{FF2B5EF4-FFF2-40B4-BE49-F238E27FC236}">
                <a16:creationId xmlns:a16="http://schemas.microsoft.com/office/drawing/2014/main" id="{F8305DE4-C2BB-4F36-B389-1BB375AE90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7095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1868</TotalTime>
  <Words>1341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454</cp:revision>
  <dcterms:created xsi:type="dcterms:W3CDTF">2016-09-28T22:08:47Z</dcterms:created>
  <dcterms:modified xsi:type="dcterms:W3CDTF">2018-11-13T00:52:20Z</dcterms:modified>
</cp:coreProperties>
</file>