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RUSSIA MAP</a:t>
            </a:r>
          </a:p>
          <a:p>
            <a:pPr algn="r"/>
            <a:r>
              <a:rPr lang="en-US" dirty="0">
                <a:solidFill>
                  <a:srgbClr val="56595E"/>
                </a:solidFill>
                <a:latin typeface="Candara" panose="020E0502030303020204" pitchFamily="34" charset="0"/>
              </a:rPr>
              <a:t>Your Subtitle</a:t>
            </a: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148249" y="104234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274" name="Group 273">
            <a:extLst>
              <a:ext uri="{FF2B5EF4-FFF2-40B4-BE49-F238E27FC236}">
                <a16:creationId xmlns:a16="http://schemas.microsoft.com/office/drawing/2014/main" id="{4AEFE5B1-2B5D-4C8F-AC50-B58602B27F77}"/>
              </a:ext>
            </a:extLst>
          </p:cNvPr>
          <p:cNvGrpSpPr/>
          <p:nvPr/>
        </p:nvGrpSpPr>
        <p:grpSpPr>
          <a:xfrm>
            <a:off x="134036" y="2519689"/>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185696" y="5501803"/>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07" name="Shape 4816">
            <a:extLst>
              <a:ext uri="{FF2B5EF4-FFF2-40B4-BE49-F238E27FC236}">
                <a16:creationId xmlns:a16="http://schemas.microsoft.com/office/drawing/2014/main" id="{14AC7664-9C42-40D7-8D58-62123D155AC7}"/>
              </a:ext>
            </a:extLst>
          </p:cNvPr>
          <p:cNvSpPr/>
          <p:nvPr/>
        </p:nvSpPr>
        <p:spPr>
          <a:xfrm>
            <a:off x="5548331" y="2383364"/>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5013751" y="2540652"/>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4732379" y="2832947"/>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4603746" y="3029367"/>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4458662" y="2904767"/>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4529774" y="3195701"/>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4361363" y="3272855"/>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4186028" y="3441856"/>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4424659" y="3487973"/>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4619755" y="3449689"/>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4480890" y="3638326"/>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4319792" y="3627410"/>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4197651" y="3691815"/>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4170609" y="3826099"/>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4408442" y="3809882"/>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4613180" y="3740843"/>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4275670" y="3912811"/>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4795779" y="3592788"/>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4854625" y="3424615"/>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4940606" y="3153132"/>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5239043" y="2949518"/>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5907581" y="2930552"/>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6247234" y="3020494"/>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6669251" y="3185892"/>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6561349" y="2818734"/>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6555240" y="2955510"/>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6782900" y="2676792"/>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4908614" y="3624308"/>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3980486" y="4191023"/>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4247106" y="4163507"/>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3729221" y="4255797"/>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3774797" y="4412473"/>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3788051" y="4633336"/>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3905665" y="4513197"/>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3857820" y="4770763"/>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3876973" y="4857072"/>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3951768" y="4917775"/>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3957439" y="4872159"/>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4062265" y="4543150"/>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4314749" y="4552227"/>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4527747" y="3902255"/>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4858225" y="3774800"/>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4778576" y="3934904"/>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4668869" y="3976249"/>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4571657" y="4133203"/>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5000368" y="3543126"/>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5137608" y="3925775"/>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5042039" y="4014292"/>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4882409" y="4142386"/>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4979875" y="4300582"/>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5004835" y="4434542"/>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5521888" y="3296006"/>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solidFill>
            <a:srgbClr val="85C401"/>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5228579" y="3652831"/>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5371600" y="4045288"/>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5059691" y="4099869"/>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5308420" y="4336233"/>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5502376" y="4537472"/>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5539755" y="3834959"/>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5673606" y="3995816"/>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5846646" y="4627212"/>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7207111" y="3105944"/>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7337869" y="3188722"/>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6472386" y="3154590"/>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6169940" y="3707706"/>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6095105" y="4516711"/>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6337638" y="4664929"/>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6620354" y="4935009"/>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6719880" y="5348557"/>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7056784" y="5633230"/>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7215054" y="5165362"/>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6744564" y="4549495"/>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7370838" y="2821298"/>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solidFill>
            <a:srgbClr val="FF2B2A"/>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7482586" y="3260526"/>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7401820" y="3290454"/>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7558910" y="3558075"/>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7336417" y="3812838"/>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7663873" y="3712590"/>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7351880" y="5343314"/>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7408196" y="5590419"/>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7936746" y="4350982"/>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8383888" y="5553520"/>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8610012" y="3162516"/>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8467594" y="2682180"/>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9543479" y="3163542"/>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8143177" y="5062416"/>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8796006" y="4910909"/>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solidFill>
            <a:srgbClr val="3EB8CD"/>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9124438" y="5724923"/>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9441082" y="4890297"/>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10409034" y="1752600"/>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10491638" y="2430740"/>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10538668" y="1905193"/>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10878482" y="2641656"/>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11434661" y="3307840"/>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11401143" y="3512254"/>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11778422" y="5392449"/>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11820116" y="5168937"/>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11898294" y="5025233"/>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11859982" y="5418976"/>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11940895" y="4851190"/>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11926819" y="4718217"/>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11937268" y="4757899"/>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11909238" y="4604147"/>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11886674" y="4509204"/>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11843495" y="4343477"/>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11939036" y="4812145"/>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10346562" y="2984731"/>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10908242" y="3919719"/>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10058987" y="3820556"/>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10561557" y="4768475"/>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10520074" y="4798272"/>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10470694" y="5494773"/>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10711144" y="5389840"/>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10871111" y="4660396"/>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9497319" y="2454135"/>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9540773" y="2571227"/>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9295213" y="2635630"/>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9475791" y="2838283"/>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9518274" y="2847966"/>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9341201" y="2935069"/>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9244126" y="2772237"/>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8224989" y="2630025"/>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8080597" y="2550410"/>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8057018" y="2412630"/>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8030568" y="2544305"/>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8106438" y="2891179"/>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8115707" y="2915442"/>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8116836" y="2944792"/>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8129591" y="2988878"/>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7457667" y="2245545"/>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7378218" y="2232859"/>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7424696" y="2211181"/>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7516723" y="2165408"/>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7326264" y="2223877"/>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7290853" y="2223422"/>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7154496" y="2083790"/>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7144202" y="2033167"/>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7184231" y="2165121"/>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7236001" y="2174433"/>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7341160" y="2138156"/>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7370424" y="2161466"/>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7320863" y="2150399"/>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7329141" y="2188832"/>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7368177" y="2121301"/>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7409108" y="2121080"/>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7424544" y="2156909"/>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7445480" y="2105869"/>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7486326" y="2170819"/>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7368805" y="2217264"/>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7285098" y="2166042"/>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11853645" y="3472129"/>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11960155" y="3424587"/>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3505200" y="3992663"/>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7739667" y="2022665"/>
            <a:ext cx="914370" cy="9144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130100" y="3054723"/>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7616347" y="1897062"/>
            <a:ext cx="1188720" cy="1188682"/>
          </a:xfrm>
          <a:prstGeom prst="blockArc">
            <a:avLst>
              <a:gd name="adj1" fmla="val 16242892"/>
              <a:gd name="adj2" fmla="val 10822413"/>
              <a:gd name="adj3" fmla="val 14427"/>
            </a:avLst>
          </a:prstGeom>
          <a:solidFill>
            <a:srgbClr val="FF2B2A"/>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515666" y="2332302"/>
            <a:ext cx="914370" cy="9144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5906099" y="3364360"/>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392346" y="2206699"/>
            <a:ext cx="1188720" cy="1188682"/>
          </a:xfrm>
          <a:prstGeom prst="blockArc">
            <a:avLst>
              <a:gd name="adj1" fmla="val 14423919"/>
              <a:gd name="adj2" fmla="val 10822413"/>
              <a:gd name="adj3" fmla="val 14427"/>
            </a:avLst>
          </a:prstGeom>
          <a:solidFill>
            <a:srgbClr val="85C401"/>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007104" y="4162124"/>
            <a:ext cx="914370" cy="9144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61%</a:t>
            </a:r>
            <a:br>
              <a:rPr lang="en-US" sz="1200" b="1" dirty="0">
                <a:solidFill>
                  <a:schemeClr val="bg1"/>
                </a:solidFill>
              </a:rPr>
            </a:br>
            <a:r>
              <a:rPr lang="en-US" sz="1200" dirty="0">
                <a:solidFill>
                  <a:schemeClr val="bg1"/>
                </a:solidFill>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9397537" y="5194182"/>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8883784" y="4036521"/>
            <a:ext cx="1188720" cy="1188682"/>
          </a:xfrm>
          <a:prstGeom prst="blockArc">
            <a:avLst>
              <a:gd name="adj1" fmla="val 18001008"/>
              <a:gd name="adj2" fmla="val 10822413"/>
              <a:gd name="adj3" fmla="val 14427"/>
            </a:avLst>
          </a:prstGeom>
          <a:solidFill>
            <a:srgbClr val="3EB8CD"/>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82" name="Picture 181">
            <a:hlinkClick r:id="rId2"/>
            <a:extLst>
              <a:ext uri="{FF2B5EF4-FFF2-40B4-BE49-F238E27FC236}">
                <a16:creationId xmlns:a16="http://schemas.microsoft.com/office/drawing/2014/main" id="{42CFD4C6-5BF0-4F91-812C-E9386657B4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610742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45" presetClass="entr" presetSubtype="0" fill="hold" grpId="0" nodeType="afterEffect">
                                  <p:stCondLst>
                                    <p:cond delay="0"/>
                                  </p:stCondLst>
                                  <p:childTnLst>
                                    <p:set>
                                      <p:cBhvr>
                                        <p:cTn id="619" dur="1" fill="hold">
                                          <p:stCondLst>
                                            <p:cond delay="0"/>
                                          </p:stCondLst>
                                        </p:cTn>
                                        <p:tgtEl>
                                          <p:spTgt spid="236"/>
                                        </p:tgtEl>
                                        <p:attrNameLst>
                                          <p:attrName>style.visibility</p:attrName>
                                        </p:attrNameLst>
                                      </p:cBhvr>
                                      <p:to>
                                        <p:strVal val="visible"/>
                                      </p:to>
                                    </p:set>
                                    <p:animEffect transition="in" filter="fade">
                                      <p:cBhvr>
                                        <p:cTn id="620" dur="2000"/>
                                        <p:tgtEl>
                                          <p:spTgt spid="236"/>
                                        </p:tgtEl>
                                      </p:cBhvr>
                                    </p:animEffect>
                                    <p:anim calcmode="lin" valueType="num">
                                      <p:cBhvr>
                                        <p:cTn id="621" dur="2000" fill="hold"/>
                                        <p:tgtEl>
                                          <p:spTgt spid="236"/>
                                        </p:tgtEl>
                                        <p:attrNameLst>
                                          <p:attrName>ppt_w</p:attrName>
                                        </p:attrNameLst>
                                      </p:cBhvr>
                                      <p:tavLst>
                                        <p:tav tm="0" fmla="#ppt_w*sin(2.5*pi*$)">
                                          <p:val>
                                            <p:fltVal val="0"/>
                                          </p:val>
                                        </p:tav>
                                        <p:tav tm="100000">
                                          <p:val>
                                            <p:fltVal val="1"/>
                                          </p:val>
                                        </p:tav>
                                      </p:tavLst>
                                    </p:anim>
                                    <p:anim calcmode="lin" valueType="num">
                                      <p:cBhvr>
                                        <p:cTn id="622" dur="2000" fill="hold"/>
                                        <p:tgtEl>
                                          <p:spTgt spid="236"/>
                                        </p:tgtEl>
                                        <p:attrNameLst>
                                          <p:attrName>ppt_h</p:attrName>
                                        </p:attrNameLst>
                                      </p:cBhvr>
                                      <p:tavLst>
                                        <p:tav tm="0">
                                          <p:val>
                                            <p:strVal val="#ppt_h"/>
                                          </p:val>
                                        </p:tav>
                                        <p:tav tm="100000">
                                          <p:val>
                                            <p:strVal val="#ppt_h"/>
                                          </p:val>
                                        </p:tav>
                                      </p:tavLst>
                                    </p:anim>
                                  </p:childTnLst>
                                </p:cTn>
                              </p:par>
                              <p:par>
                                <p:cTn id="623" presetID="45" presetClass="entr" presetSubtype="0" fill="hold" grpId="0" nodeType="withEffect">
                                  <p:stCondLst>
                                    <p:cond delay="0"/>
                                  </p:stCondLst>
                                  <p:childTnLst>
                                    <p:set>
                                      <p:cBhvr>
                                        <p:cTn id="624" dur="1" fill="hold">
                                          <p:stCondLst>
                                            <p:cond delay="0"/>
                                          </p:stCondLst>
                                        </p:cTn>
                                        <p:tgtEl>
                                          <p:spTgt spid="229"/>
                                        </p:tgtEl>
                                        <p:attrNameLst>
                                          <p:attrName>style.visibility</p:attrName>
                                        </p:attrNameLst>
                                      </p:cBhvr>
                                      <p:to>
                                        <p:strVal val="visible"/>
                                      </p:to>
                                    </p:set>
                                    <p:animEffect transition="in" filter="fade">
                                      <p:cBhvr>
                                        <p:cTn id="625" dur="2000"/>
                                        <p:tgtEl>
                                          <p:spTgt spid="229"/>
                                        </p:tgtEl>
                                      </p:cBhvr>
                                    </p:animEffect>
                                    <p:anim calcmode="lin" valueType="num">
                                      <p:cBhvr>
                                        <p:cTn id="626" dur="2000" fill="hold"/>
                                        <p:tgtEl>
                                          <p:spTgt spid="229"/>
                                        </p:tgtEl>
                                        <p:attrNameLst>
                                          <p:attrName>ppt_w</p:attrName>
                                        </p:attrNameLst>
                                      </p:cBhvr>
                                      <p:tavLst>
                                        <p:tav tm="0" fmla="#ppt_w*sin(2.5*pi*$)">
                                          <p:val>
                                            <p:fltVal val="0"/>
                                          </p:val>
                                        </p:tav>
                                        <p:tav tm="100000">
                                          <p:val>
                                            <p:fltVal val="1"/>
                                          </p:val>
                                        </p:tav>
                                      </p:tavLst>
                                    </p:anim>
                                    <p:anim calcmode="lin" valueType="num">
                                      <p:cBhvr>
                                        <p:cTn id="627" dur="2000" fill="hold"/>
                                        <p:tgtEl>
                                          <p:spTgt spid="229"/>
                                        </p:tgtEl>
                                        <p:attrNameLst>
                                          <p:attrName>ppt_h</p:attrName>
                                        </p:attrNameLst>
                                      </p:cBhvr>
                                      <p:tavLst>
                                        <p:tav tm="0">
                                          <p:val>
                                            <p:strVal val="#ppt_h"/>
                                          </p:val>
                                        </p:tav>
                                        <p:tav tm="100000">
                                          <p:val>
                                            <p:strVal val="#ppt_h"/>
                                          </p:val>
                                        </p:tav>
                                      </p:tavLst>
                                    </p:anim>
                                  </p:childTnLst>
                                </p:cTn>
                              </p:par>
                            </p:childTnLst>
                          </p:cTn>
                        </p:par>
                        <p:par>
                          <p:cTn id="628" fill="hold">
                            <p:stCondLst>
                              <p:cond delay="3500"/>
                            </p:stCondLst>
                            <p:childTnLst>
                              <p:par>
                                <p:cTn id="629" presetID="21" presetClass="entr" presetSubtype="1" fill="hold" grpId="0" nodeType="afterEffect">
                                  <p:stCondLst>
                                    <p:cond delay="0"/>
                                  </p:stCondLst>
                                  <p:childTnLst>
                                    <p:set>
                                      <p:cBhvr>
                                        <p:cTn id="630" dur="1" fill="hold">
                                          <p:stCondLst>
                                            <p:cond delay="0"/>
                                          </p:stCondLst>
                                        </p:cTn>
                                        <p:tgtEl>
                                          <p:spTgt spid="288"/>
                                        </p:tgtEl>
                                        <p:attrNameLst>
                                          <p:attrName>style.visibility</p:attrName>
                                        </p:attrNameLst>
                                      </p:cBhvr>
                                      <p:to>
                                        <p:strVal val="visible"/>
                                      </p:to>
                                    </p:set>
                                    <p:animEffect transition="in" filter="wheel(1)">
                                      <p:cBhvr>
                                        <p:cTn id="631" dur="2000"/>
                                        <p:tgtEl>
                                          <p:spTgt spid="288"/>
                                        </p:tgtEl>
                                      </p:cBhvr>
                                    </p:animEffect>
                                  </p:childTnLst>
                                </p:cTn>
                              </p:par>
                              <p:par>
                                <p:cTn id="632" presetID="2" presetClass="entr" presetSubtype="4" fill="hold" nodeType="withEffect">
                                  <p:stCondLst>
                                    <p:cond delay="500"/>
                                  </p:stCondLst>
                                  <p:childTnLst>
                                    <p:set>
                                      <p:cBhvr>
                                        <p:cTn id="633" dur="1" fill="hold">
                                          <p:stCondLst>
                                            <p:cond delay="0"/>
                                          </p:stCondLst>
                                        </p:cTn>
                                        <p:tgtEl>
                                          <p:spTgt spid="243"/>
                                        </p:tgtEl>
                                        <p:attrNameLst>
                                          <p:attrName>style.visibility</p:attrName>
                                        </p:attrNameLst>
                                      </p:cBhvr>
                                      <p:to>
                                        <p:strVal val="visible"/>
                                      </p:to>
                                    </p:set>
                                    <p:anim calcmode="lin" valueType="num">
                                      <p:cBhvr additive="base">
                                        <p:cTn id="634" dur="500" fill="hold"/>
                                        <p:tgtEl>
                                          <p:spTgt spid="243"/>
                                        </p:tgtEl>
                                        <p:attrNameLst>
                                          <p:attrName>ppt_x</p:attrName>
                                        </p:attrNameLst>
                                      </p:cBhvr>
                                      <p:tavLst>
                                        <p:tav tm="0">
                                          <p:val>
                                            <p:strVal val="#ppt_x"/>
                                          </p:val>
                                        </p:tav>
                                        <p:tav tm="100000">
                                          <p:val>
                                            <p:strVal val="#ppt_x"/>
                                          </p:val>
                                        </p:tav>
                                      </p:tavLst>
                                    </p:anim>
                                    <p:anim calcmode="lin" valueType="num">
                                      <p:cBhvr additive="base">
                                        <p:cTn id="635" dur="500" fill="hold"/>
                                        <p:tgtEl>
                                          <p:spTgt spid="243"/>
                                        </p:tgtEl>
                                        <p:attrNameLst>
                                          <p:attrName>ppt_y</p:attrName>
                                        </p:attrNameLst>
                                      </p:cBhvr>
                                      <p:tavLst>
                                        <p:tav tm="0">
                                          <p:val>
                                            <p:strVal val="1+#ppt_h/2"/>
                                          </p:val>
                                        </p:tav>
                                        <p:tav tm="100000">
                                          <p:val>
                                            <p:strVal val="#ppt_y"/>
                                          </p:val>
                                        </p:tav>
                                      </p:tavLst>
                                    </p:anim>
                                  </p:childTnLst>
                                </p:cTn>
                              </p:par>
                            </p:childTnLst>
                          </p:cTn>
                        </p:par>
                        <p:par>
                          <p:cTn id="636" fill="hold">
                            <p:stCondLst>
                              <p:cond delay="5500"/>
                            </p:stCondLst>
                            <p:childTnLst>
                              <p:par>
                                <p:cTn id="637" presetID="45" presetClass="entr" presetSubtype="0" fill="hold" grpId="0" nodeType="afterEffect">
                                  <p:stCondLst>
                                    <p:cond delay="0"/>
                                  </p:stCondLst>
                                  <p:childTnLst>
                                    <p:set>
                                      <p:cBhvr>
                                        <p:cTn id="638" dur="1" fill="hold">
                                          <p:stCondLst>
                                            <p:cond delay="0"/>
                                          </p:stCondLst>
                                        </p:cTn>
                                        <p:tgtEl>
                                          <p:spTgt spid="273"/>
                                        </p:tgtEl>
                                        <p:attrNameLst>
                                          <p:attrName>style.visibility</p:attrName>
                                        </p:attrNameLst>
                                      </p:cBhvr>
                                      <p:to>
                                        <p:strVal val="visible"/>
                                      </p:to>
                                    </p:set>
                                    <p:animEffect transition="in" filter="fade">
                                      <p:cBhvr>
                                        <p:cTn id="639" dur="2000"/>
                                        <p:tgtEl>
                                          <p:spTgt spid="273"/>
                                        </p:tgtEl>
                                      </p:cBhvr>
                                    </p:animEffect>
                                    <p:anim calcmode="lin" valueType="num">
                                      <p:cBhvr>
                                        <p:cTn id="640" dur="2000" fill="hold"/>
                                        <p:tgtEl>
                                          <p:spTgt spid="273"/>
                                        </p:tgtEl>
                                        <p:attrNameLst>
                                          <p:attrName>ppt_w</p:attrName>
                                        </p:attrNameLst>
                                      </p:cBhvr>
                                      <p:tavLst>
                                        <p:tav tm="0" fmla="#ppt_w*sin(2.5*pi*$)">
                                          <p:val>
                                            <p:fltVal val="0"/>
                                          </p:val>
                                        </p:tav>
                                        <p:tav tm="100000">
                                          <p:val>
                                            <p:fltVal val="1"/>
                                          </p:val>
                                        </p:tav>
                                      </p:tavLst>
                                    </p:anim>
                                    <p:anim calcmode="lin" valueType="num">
                                      <p:cBhvr>
                                        <p:cTn id="641" dur="2000" fill="hold"/>
                                        <p:tgtEl>
                                          <p:spTgt spid="273"/>
                                        </p:tgtEl>
                                        <p:attrNameLst>
                                          <p:attrName>ppt_h</p:attrName>
                                        </p:attrNameLst>
                                      </p:cBhvr>
                                      <p:tavLst>
                                        <p:tav tm="0">
                                          <p:val>
                                            <p:strVal val="#ppt_h"/>
                                          </p:val>
                                        </p:tav>
                                        <p:tav tm="100000">
                                          <p:val>
                                            <p:strVal val="#ppt_h"/>
                                          </p:val>
                                        </p:tav>
                                      </p:tavLst>
                                    </p:anim>
                                  </p:childTnLst>
                                </p:cTn>
                              </p:par>
                              <p:par>
                                <p:cTn id="642" presetID="45" presetClass="entr" presetSubtype="0" fill="hold" grpId="0" nodeType="withEffect">
                                  <p:stCondLst>
                                    <p:cond delay="0"/>
                                  </p:stCondLst>
                                  <p:childTnLst>
                                    <p:set>
                                      <p:cBhvr>
                                        <p:cTn id="643" dur="1" fill="hold">
                                          <p:stCondLst>
                                            <p:cond delay="0"/>
                                          </p:stCondLst>
                                        </p:cTn>
                                        <p:tgtEl>
                                          <p:spTgt spid="272"/>
                                        </p:tgtEl>
                                        <p:attrNameLst>
                                          <p:attrName>style.visibility</p:attrName>
                                        </p:attrNameLst>
                                      </p:cBhvr>
                                      <p:to>
                                        <p:strVal val="visible"/>
                                      </p:to>
                                    </p:set>
                                    <p:animEffect transition="in" filter="fade">
                                      <p:cBhvr>
                                        <p:cTn id="644" dur="2000"/>
                                        <p:tgtEl>
                                          <p:spTgt spid="272"/>
                                        </p:tgtEl>
                                      </p:cBhvr>
                                    </p:animEffect>
                                    <p:anim calcmode="lin" valueType="num">
                                      <p:cBhvr>
                                        <p:cTn id="645" dur="2000" fill="hold"/>
                                        <p:tgtEl>
                                          <p:spTgt spid="272"/>
                                        </p:tgtEl>
                                        <p:attrNameLst>
                                          <p:attrName>ppt_w</p:attrName>
                                        </p:attrNameLst>
                                      </p:cBhvr>
                                      <p:tavLst>
                                        <p:tav tm="0" fmla="#ppt_w*sin(2.5*pi*$)">
                                          <p:val>
                                            <p:fltVal val="0"/>
                                          </p:val>
                                        </p:tav>
                                        <p:tav tm="100000">
                                          <p:val>
                                            <p:fltVal val="1"/>
                                          </p:val>
                                        </p:tav>
                                      </p:tavLst>
                                    </p:anim>
                                    <p:anim calcmode="lin" valueType="num">
                                      <p:cBhvr>
                                        <p:cTn id="646" dur="2000" fill="hold"/>
                                        <p:tgtEl>
                                          <p:spTgt spid="272"/>
                                        </p:tgtEl>
                                        <p:attrNameLst>
                                          <p:attrName>ppt_h</p:attrName>
                                        </p:attrNameLst>
                                      </p:cBhvr>
                                      <p:tavLst>
                                        <p:tav tm="0">
                                          <p:val>
                                            <p:strVal val="#ppt_h"/>
                                          </p:val>
                                        </p:tav>
                                        <p:tav tm="100000">
                                          <p:val>
                                            <p:strVal val="#ppt_h"/>
                                          </p:val>
                                        </p:tav>
                                      </p:tavLst>
                                    </p:anim>
                                  </p:childTnLst>
                                </p:cTn>
                              </p:par>
                            </p:childTnLst>
                          </p:cTn>
                        </p:par>
                        <p:par>
                          <p:cTn id="647" fill="hold">
                            <p:stCondLst>
                              <p:cond delay="7500"/>
                            </p:stCondLst>
                            <p:childTnLst>
                              <p:par>
                                <p:cTn id="648" presetID="21" presetClass="entr" presetSubtype="1" fill="hold" grpId="0" nodeType="afterEffect">
                                  <p:stCondLst>
                                    <p:cond delay="0"/>
                                  </p:stCondLst>
                                  <p:childTnLst>
                                    <p:set>
                                      <p:cBhvr>
                                        <p:cTn id="649" dur="1" fill="hold">
                                          <p:stCondLst>
                                            <p:cond delay="0"/>
                                          </p:stCondLst>
                                        </p:cTn>
                                        <p:tgtEl>
                                          <p:spTgt spid="289"/>
                                        </p:tgtEl>
                                        <p:attrNameLst>
                                          <p:attrName>style.visibility</p:attrName>
                                        </p:attrNameLst>
                                      </p:cBhvr>
                                      <p:to>
                                        <p:strVal val="visible"/>
                                      </p:to>
                                    </p:set>
                                    <p:animEffect transition="in" filter="wheel(1)">
                                      <p:cBhvr>
                                        <p:cTn id="650" dur="2000"/>
                                        <p:tgtEl>
                                          <p:spTgt spid="289"/>
                                        </p:tgtEl>
                                      </p:cBhvr>
                                    </p:animEffect>
                                  </p:childTnLst>
                                </p:cTn>
                              </p:par>
                              <p:par>
                                <p:cTn id="651" presetID="2" presetClass="entr" presetSubtype="4" fill="hold" nodeType="withEffect">
                                  <p:stCondLst>
                                    <p:cond delay="500"/>
                                  </p:stCondLst>
                                  <p:childTnLst>
                                    <p:set>
                                      <p:cBhvr>
                                        <p:cTn id="652" dur="1" fill="hold">
                                          <p:stCondLst>
                                            <p:cond delay="0"/>
                                          </p:stCondLst>
                                        </p:cTn>
                                        <p:tgtEl>
                                          <p:spTgt spid="274"/>
                                        </p:tgtEl>
                                        <p:attrNameLst>
                                          <p:attrName>style.visibility</p:attrName>
                                        </p:attrNameLst>
                                      </p:cBhvr>
                                      <p:to>
                                        <p:strVal val="visible"/>
                                      </p:to>
                                    </p:set>
                                    <p:anim calcmode="lin" valueType="num">
                                      <p:cBhvr additive="base">
                                        <p:cTn id="653" dur="500" fill="hold"/>
                                        <p:tgtEl>
                                          <p:spTgt spid="274"/>
                                        </p:tgtEl>
                                        <p:attrNameLst>
                                          <p:attrName>ppt_x</p:attrName>
                                        </p:attrNameLst>
                                      </p:cBhvr>
                                      <p:tavLst>
                                        <p:tav tm="0">
                                          <p:val>
                                            <p:strVal val="#ppt_x"/>
                                          </p:val>
                                        </p:tav>
                                        <p:tav tm="100000">
                                          <p:val>
                                            <p:strVal val="#ppt_x"/>
                                          </p:val>
                                        </p:tav>
                                      </p:tavLst>
                                    </p:anim>
                                    <p:anim calcmode="lin" valueType="num">
                                      <p:cBhvr additive="base">
                                        <p:cTn id="654" dur="500" fill="hold"/>
                                        <p:tgtEl>
                                          <p:spTgt spid="274"/>
                                        </p:tgtEl>
                                        <p:attrNameLst>
                                          <p:attrName>ppt_y</p:attrName>
                                        </p:attrNameLst>
                                      </p:cBhvr>
                                      <p:tavLst>
                                        <p:tav tm="0">
                                          <p:val>
                                            <p:strVal val="1+#ppt_h/2"/>
                                          </p:val>
                                        </p:tav>
                                        <p:tav tm="100000">
                                          <p:val>
                                            <p:strVal val="#ppt_y"/>
                                          </p:val>
                                        </p:tav>
                                      </p:tavLst>
                                    </p:anim>
                                  </p:childTnLst>
                                </p:cTn>
                              </p:par>
                            </p:childTnLst>
                          </p:cTn>
                        </p:par>
                        <p:par>
                          <p:cTn id="655" fill="hold">
                            <p:stCondLst>
                              <p:cond delay="9500"/>
                            </p:stCondLst>
                            <p:childTnLst>
                              <p:par>
                                <p:cTn id="656" presetID="45" presetClass="entr" presetSubtype="0" fill="hold" grpId="0" nodeType="afterEffect">
                                  <p:stCondLst>
                                    <p:cond delay="0"/>
                                  </p:stCondLst>
                                  <p:childTnLst>
                                    <p:set>
                                      <p:cBhvr>
                                        <p:cTn id="657" dur="1" fill="hold">
                                          <p:stCondLst>
                                            <p:cond delay="0"/>
                                          </p:stCondLst>
                                        </p:cTn>
                                        <p:tgtEl>
                                          <p:spTgt spid="287"/>
                                        </p:tgtEl>
                                        <p:attrNameLst>
                                          <p:attrName>style.visibility</p:attrName>
                                        </p:attrNameLst>
                                      </p:cBhvr>
                                      <p:to>
                                        <p:strVal val="visible"/>
                                      </p:to>
                                    </p:set>
                                    <p:animEffect transition="in" filter="fade">
                                      <p:cBhvr>
                                        <p:cTn id="658" dur="2000"/>
                                        <p:tgtEl>
                                          <p:spTgt spid="287"/>
                                        </p:tgtEl>
                                      </p:cBhvr>
                                    </p:animEffect>
                                    <p:anim calcmode="lin" valueType="num">
                                      <p:cBhvr>
                                        <p:cTn id="659" dur="2000" fill="hold"/>
                                        <p:tgtEl>
                                          <p:spTgt spid="287"/>
                                        </p:tgtEl>
                                        <p:attrNameLst>
                                          <p:attrName>ppt_w</p:attrName>
                                        </p:attrNameLst>
                                      </p:cBhvr>
                                      <p:tavLst>
                                        <p:tav tm="0" fmla="#ppt_w*sin(2.5*pi*$)">
                                          <p:val>
                                            <p:fltVal val="0"/>
                                          </p:val>
                                        </p:tav>
                                        <p:tav tm="100000">
                                          <p:val>
                                            <p:fltVal val="1"/>
                                          </p:val>
                                        </p:tav>
                                      </p:tavLst>
                                    </p:anim>
                                    <p:anim calcmode="lin" valueType="num">
                                      <p:cBhvr>
                                        <p:cTn id="660" dur="2000" fill="hold"/>
                                        <p:tgtEl>
                                          <p:spTgt spid="287"/>
                                        </p:tgtEl>
                                        <p:attrNameLst>
                                          <p:attrName>ppt_h</p:attrName>
                                        </p:attrNameLst>
                                      </p:cBhvr>
                                      <p:tavLst>
                                        <p:tav tm="0">
                                          <p:val>
                                            <p:strVal val="#ppt_h"/>
                                          </p:val>
                                        </p:tav>
                                        <p:tav tm="100000">
                                          <p:val>
                                            <p:strVal val="#ppt_h"/>
                                          </p:val>
                                        </p:tav>
                                      </p:tavLst>
                                    </p:anim>
                                  </p:childTnLst>
                                </p:cTn>
                              </p:par>
                              <p:par>
                                <p:cTn id="661" presetID="45" presetClass="entr" presetSubtype="0" fill="hold" grpId="0" nodeType="withEffect">
                                  <p:stCondLst>
                                    <p:cond delay="0"/>
                                  </p:stCondLst>
                                  <p:childTnLst>
                                    <p:set>
                                      <p:cBhvr>
                                        <p:cTn id="662" dur="1" fill="hold">
                                          <p:stCondLst>
                                            <p:cond delay="0"/>
                                          </p:stCondLst>
                                        </p:cTn>
                                        <p:tgtEl>
                                          <p:spTgt spid="286"/>
                                        </p:tgtEl>
                                        <p:attrNameLst>
                                          <p:attrName>style.visibility</p:attrName>
                                        </p:attrNameLst>
                                      </p:cBhvr>
                                      <p:to>
                                        <p:strVal val="visible"/>
                                      </p:to>
                                    </p:set>
                                    <p:animEffect transition="in" filter="fade">
                                      <p:cBhvr>
                                        <p:cTn id="663" dur="2000"/>
                                        <p:tgtEl>
                                          <p:spTgt spid="286"/>
                                        </p:tgtEl>
                                      </p:cBhvr>
                                    </p:animEffect>
                                    <p:anim calcmode="lin" valueType="num">
                                      <p:cBhvr>
                                        <p:cTn id="664" dur="2000" fill="hold"/>
                                        <p:tgtEl>
                                          <p:spTgt spid="286"/>
                                        </p:tgtEl>
                                        <p:attrNameLst>
                                          <p:attrName>ppt_w</p:attrName>
                                        </p:attrNameLst>
                                      </p:cBhvr>
                                      <p:tavLst>
                                        <p:tav tm="0" fmla="#ppt_w*sin(2.5*pi*$)">
                                          <p:val>
                                            <p:fltVal val="0"/>
                                          </p:val>
                                        </p:tav>
                                        <p:tav tm="100000">
                                          <p:val>
                                            <p:fltVal val="1"/>
                                          </p:val>
                                        </p:tav>
                                      </p:tavLst>
                                    </p:anim>
                                    <p:anim calcmode="lin" valueType="num">
                                      <p:cBhvr>
                                        <p:cTn id="665" dur="2000" fill="hold"/>
                                        <p:tgtEl>
                                          <p:spTgt spid="286"/>
                                        </p:tgtEl>
                                        <p:attrNameLst>
                                          <p:attrName>ppt_h</p:attrName>
                                        </p:attrNameLst>
                                      </p:cBhvr>
                                      <p:tavLst>
                                        <p:tav tm="0">
                                          <p:val>
                                            <p:strVal val="#ppt_h"/>
                                          </p:val>
                                        </p:tav>
                                        <p:tav tm="100000">
                                          <p:val>
                                            <p:strVal val="#ppt_h"/>
                                          </p:val>
                                        </p:tav>
                                      </p:tavLst>
                                    </p:anim>
                                  </p:childTnLst>
                                </p:cTn>
                              </p:par>
                            </p:childTnLst>
                          </p:cTn>
                        </p:par>
                        <p:par>
                          <p:cTn id="666" fill="hold">
                            <p:stCondLst>
                              <p:cond delay="11500"/>
                            </p:stCondLst>
                            <p:childTnLst>
                              <p:par>
                                <p:cTn id="667" presetID="21" presetClass="entr" presetSubtype="1" fill="hold" grpId="0" nodeType="afterEffect">
                                  <p:stCondLst>
                                    <p:cond delay="0"/>
                                  </p:stCondLst>
                                  <p:childTnLst>
                                    <p:set>
                                      <p:cBhvr>
                                        <p:cTn id="668" dur="1" fill="hold">
                                          <p:stCondLst>
                                            <p:cond delay="0"/>
                                          </p:stCondLst>
                                        </p:cTn>
                                        <p:tgtEl>
                                          <p:spTgt spid="290"/>
                                        </p:tgtEl>
                                        <p:attrNameLst>
                                          <p:attrName>style.visibility</p:attrName>
                                        </p:attrNameLst>
                                      </p:cBhvr>
                                      <p:to>
                                        <p:strVal val="visible"/>
                                      </p:to>
                                    </p:set>
                                    <p:animEffect transition="in" filter="wheel(1)">
                                      <p:cBhvr>
                                        <p:cTn id="669" dur="2000"/>
                                        <p:tgtEl>
                                          <p:spTgt spid="290"/>
                                        </p:tgtEl>
                                      </p:cBhvr>
                                    </p:animEffect>
                                  </p:childTnLst>
                                </p:cTn>
                              </p:par>
                              <p:par>
                                <p:cTn id="670" presetID="2" presetClass="entr" presetSubtype="4" fill="hold" nodeType="withEffect">
                                  <p:stCondLst>
                                    <p:cond delay="0"/>
                                  </p:stCondLst>
                                  <p:childTnLst>
                                    <p:set>
                                      <p:cBhvr>
                                        <p:cTn id="671" dur="1" fill="hold">
                                          <p:stCondLst>
                                            <p:cond delay="0"/>
                                          </p:stCondLst>
                                        </p:cTn>
                                        <p:tgtEl>
                                          <p:spTgt spid="280"/>
                                        </p:tgtEl>
                                        <p:attrNameLst>
                                          <p:attrName>style.visibility</p:attrName>
                                        </p:attrNameLst>
                                      </p:cBhvr>
                                      <p:to>
                                        <p:strVal val="visible"/>
                                      </p:to>
                                    </p:set>
                                    <p:anim calcmode="lin" valueType="num">
                                      <p:cBhvr additive="base">
                                        <p:cTn id="672" dur="500" fill="hold"/>
                                        <p:tgtEl>
                                          <p:spTgt spid="280"/>
                                        </p:tgtEl>
                                        <p:attrNameLst>
                                          <p:attrName>ppt_x</p:attrName>
                                        </p:attrNameLst>
                                      </p:cBhvr>
                                      <p:tavLst>
                                        <p:tav tm="0">
                                          <p:val>
                                            <p:strVal val="#ppt_x"/>
                                          </p:val>
                                        </p:tav>
                                        <p:tav tm="100000">
                                          <p:val>
                                            <p:strVal val="#ppt_x"/>
                                          </p:val>
                                        </p:tav>
                                      </p:tavLst>
                                    </p:anim>
                                    <p:anim calcmode="lin" valueType="num">
                                      <p:cBhvr additive="base">
                                        <p:cTn id="673"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229" grpId="0" animBg="1"/>
      <p:bldP spid="236" grpId="0" animBg="1"/>
      <p:bldP spid="288" grpId="0" animBg="1"/>
      <p:bldP spid="272" grpId="0" animBg="1"/>
      <p:bldP spid="273" grpId="0" animBg="1"/>
      <p:bldP spid="289" grpId="0" animBg="1"/>
      <p:bldP spid="286" grpId="0" animBg="1"/>
      <p:bldP spid="287" grpId="0" animBg="1"/>
      <p:bldP spid="2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451</cp:revision>
  <dcterms:created xsi:type="dcterms:W3CDTF">2016-09-28T22:08:47Z</dcterms:created>
  <dcterms:modified xsi:type="dcterms:W3CDTF">2018-11-13T00:49:40Z</dcterms:modified>
</cp:coreProperties>
</file>