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93938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5" name="Elbow Connector 86">
            <a:extLst>
              <a:ext uri="{FF2B5EF4-FFF2-40B4-BE49-F238E27FC236}">
                <a16:creationId xmlns:a16="http://schemas.microsoft.com/office/drawing/2014/main" id="{58395D99-F4C8-48A4-8FCE-E158EB3086FC}"/>
              </a:ext>
            </a:extLst>
          </p:cNvPr>
          <p:cNvCxnSpPr>
            <a:cxnSpLocks/>
          </p:cNvCxnSpPr>
          <p:nvPr/>
        </p:nvCxnSpPr>
        <p:spPr>
          <a:xfrm flipV="1">
            <a:off x="6593643" y="1947498"/>
            <a:ext cx="1816578" cy="477918"/>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3" name="Elbow Connector 86">
            <a:extLst>
              <a:ext uri="{FF2B5EF4-FFF2-40B4-BE49-F238E27FC236}">
                <a16:creationId xmlns:a16="http://schemas.microsoft.com/office/drawing/2014/main" id="{F2592C95-B2F4-4373-8B92-29C23E992C6F}"/>
              </a:ext>
            </a:extLst>
          </p:cNvPr>
          <p:cNvCxnSpPr>
            <a:cxnSpLocks/>
          </p:cNvCxnSpPr>
          <p:nvPr/>
        </p:nvCxnSpPr>
        <p:spPr>
          <a:xfrm>
            <a:off x="7473015" y="4533091"/>
            <a:ext cx="1557867" cy="263299"/>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4" name="Elbow Connector 86">
            <a:extLst>
              <a:ext uri="{FF2B5EF4-FFF2-40B4-BE49-F238E27FC236}">
                <a16:creationId xmlns:a16="http://schemas.microsoft.com/office/drawing/2014/main" id="{0D791AEC-0B3C-4944-88FB-A49E006752B8}"/>
              </a:ext>
            </a:extLst>
          </p:cNvPr>
          <p:cNvCxnSpPr>
            <a:cxnSpLocks/>
          </p:cNvCxnSpPr>
          <p:nvPr/>
        </p:nvCxnSpPr>
        <p:spPr>
          <a:xfrm>
            <a:off x="3194206" y="2321936"/>
            <a:ext cx="2018053" cy="495575"/>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67" name="Elbow Connector 86">
            <a:extLst>
              <a:ext uri="{FF2B5EF4-FFF2-40B4-BE49-F238E27FC236}">
                <a16:creationId xmlns:a16="http://schemas.microsoft.com/office/drawing/2014/main" id="{13C19A53-F2DE-432D-BCD3-8CD7DA229A38}"/>
              </a:ext>
            </a:extLst>
          </p:cNvPr>
          <p:cNvCxnSpPr>
            <a:cxnSpLocks/>
          </p:cNvCxnSpPr>
          <p:nvPr/>
        </p:nvCxnSpPr>
        <p:spPr>
          <a:xfrm flipV="1">
            <a:off x="2943062" y="4536398"/>
            <a:ext cx="1775957" cy="286456"/>
          </a:xfrm>
          <a:prstGeom prst="bentConnector3">
            <a:avLst>
              <a:gd name="adj1" fmla="val 50000"/>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73" name="Text Box 10">
            <a:extLst>
              <a:ext uri="{FF2B5EF4-FFF2-40B4-BE49-F238E27FC236}">
                <a16:creationId xmlns:a16="http://schemas.microsoft.com/office/drawing/2014/main" id="{8C15DF18-7830-4A78-9D4B-70D473EC0800}"/>
              </a:ext>
            </a:extLst>
          </p:cNvPr>
          <p:cNvSpPr txBox="1">
            <a:spLocks noChangeArrowheads="1"/>
          </p:cNvSpPr>
          <p:nvPr/>
        </p:nvSpPr>
        <p:spPr bwMode="auto">
          <a:xfrm>
            <a:off x="8507290" y="1767938"/>
            <a:ext cx="3006104"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EF3425"/>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5" name="Text Box 10">
            <a:extLst>
              <a:ext uri="{FF2B5EF4-FFF2-40B4-BE49-F238E27FC236}">
                <a16:creationId xmlns:a16="http://schemas.microsoft.com/office/drawing/2014/main" id="{90DCF07C-55B6-48F5-BD5C-C37046498D61}"/>
              </a:ext>
            </a:extLst>
          </p:cNvPr>
          <p:cNvSpPr txBox="1">
            <a:spLocks noChangeArrowheads="1"/>
          </p:cNvSpPr>
          <p:nvPr/>
        </p:nvSpPr>
        <p:spPr bwMode="auto">
          <a:xfrm>
            <a:off x="9111028" y="4664740"/>
            <a:ext cx="3006104"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8397B1"/>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9" name="Text Box 10">
            <a:extLst>
              <a:ext uri="{FF2B5EF4-FFF2-40B4-BE49-F238E27FC236}">
                <a16:creationId xmlns:a16="http://schemas.microsoft.com/office/drawing/2014/main" id="{20D900CB-5BBE-4219-BD2A-C5F8167915CB}"/>
              </a:ext>
            </a:extLst>
          </p:cNvPr>
          <p:cNvSpPr txBox="1">
            <a:spLocks noChangeArrowheads="1"/>
          </p:cNvSpPr>
          <p:nvPr/>
        </p:nvSpPr>
        <p:spPr bwMode="auto">
          <a:xfrm>
            <a:off x="97313" y="2186457"/>
            <a:ext cx="3026510"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2C3749"/>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81" name="Text Box 10">
            <a:extLst>
              <a:ext uri="{FF2B5EF4-FFF2-40B4-BE49-F238E27FC236}">
                <a16:creationId xmlns:a16="http://schemas.microsoft.com/office/drawing/2014/main" id="{156896E8-9EE3-4B21-9FD4-44D7C0FE1F86}"/>
              </a:ext>
            </a:extLst>
          </p:cNvPr>
          <p:cNvSpPr txBox="1">
            <a:spLocks noChangeArrowheads="1"/>
          </p:cNvSpPr>
          <p:nvPr/>
        </p:nvSpPr>
        <p:spPr bwMode="auto">
          <a:xfrm>
            <a:off x="141179" y="4664740"/>
            <a:ext cx="2717250"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44546B"/>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3" name="Group 2">
            <a:extLst>
              <a:ext uri="{FF2B5EF4-FFF2-40B4-BE49-F238E27FC236}">
                <a16:creationId xmlns:a16="http://schemas.microsoft.com/office/drawing/2014/main" id="{47229C5A-B787-4285-8534-35F8A0E7BE72}"/>
              </a:ext>
            </a:extLst>
          </p:cNvPr>
          <p:cNvGrpSpPr/>
          <p:nvPr/>
        </p:nvGrpSpPr>
        <p:grpSpPr>
          <a:xfrm>
            <a:off x="6132819" y="2222535"/>
            <a:ext cx="1663622" cy="1638012"/>
            <a:chOff x="6132819" y="2222535"/>
            <a:chExt cx="1663622" cy="1638012"/>
          </a:xfrm>
        </p:grpSpPr>
        <p:sp>
          <p:nvSpPr>
            <p:cNvPr id="40" name="Freeform: Shape 39">
              <a:extLst>
                <a:ext uri="{FF2B5EF4-FFF2-40B4-BE49-F238E27FC236}">
                  <a16:creationId xmlns:a16="http://schemas.microsoft.com/office/drawing/2014/main" id="{A6CA5DC2-1CCD-4BD7-811A-E3A12BE346DB}"/>
                </a:ext>
              </a:extLst>
            </p:cNvPr>
            <p:cNvSpPr>
              <a:spLocks noChangeAspect="1"/>
            </p:cNvSpPr>
            <p:nvPr/>
          </p:nvSpPr>
          <p:spPr>
            <a:xfrm rot="5400000">
              <a:off x="6145624" y="2209730"/>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EF3425"/>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A45BEBC0-E593-49AB-B208-230248935189}"/>
                </a:ext>
              </a:extLst>
            </p:cNvPr>
            <p:cNvSpPr txBox="1"/>
            <p:nvPr/>
          </p:nvSpPr>
          <p:spPr>
            <a:xfrm>
              <a:off x="6784574" y="2717738"/>
              <a:ext cx="471981" cy="430887"/>
            </a:xfrm>
            <a:prstGeom prst="rect">
              <a:avLst/>
            </a:prstGeom>
            <a:noFill/>
          </p:spPr>
          <p:txBody>
            <a:bodyPr wrap="square" rtlCol="0">
              <a:spAutoFit/>
            </a:bodyPr>
            <a:lstStyle/>
            <a:p>
              <a:r>
                <a:rPr lang="en-US" sz="2200" b="1" dirty="0">
                  <a:solidFill>
                    <a:schemeClr val="bg1"/>
                  </a:solidFill>
                </a:rPr>
                <a:t>01</a:t>
              </a:r>
            </a:p>
          </p:txBody>
        </p:sp>
      </p:grpSp>
      <p:grpSp>
        <p:nvGrpSpPr>
          <p:cNvPr id="10" name="Group 9">
            <a:extLst>
              <a:ext uri="{FF2B5EF4-FFF2-40B4-BE49-F238E27FC236}">
                <a16:creationId xmlns:a16="http://schemas.microsoft.com/office/drawing/2014/main" id="{173242DC-2489-4CC0-B490-1B3D15E8031C}"/>
              </a:ext>
            </a:extLst>
          </p:cNvPr>
          <p:cNvGrpSpPr/>
          <p:nvPr/>
        </p:nvGrpSpPr>
        <p:grpSpPr>
          <a:xfrm>
            <a:off x="6152411" y="3964926"/>
            <a:ext cx="1638012" cy="1663622"/>
            <a:chOff x="6152411" y="3964926"/>
            <a:chExt cx="1638012" cy="1663622"/>
          </a:xfrm>
        </p:grpSpPr>
        <p:sp>
          <p:nvSpPr>
            <p:cNvPr id="42" name="Freeform: Shape 41">
              <a:extLst>
                <a:ext uri="{FF2B5EF4-FFF2-40B4-BE49-F238E27FC236}">
                  <a16:creationId xmlns:a16="http://schemas.microsoft.com/office/drawing/2014/main" id="{85BAD251-7543-4608-A3CA-E3F1FE2B558B}"/>
                </a:ext>
              </a:extLst>
            </p:cNvPr>
            <p:cNvSpPr>
              <a:spLocks noChangeAspect="1"/>
            </p:cNvSpPr>
            <p:nvPr/>
          </p:nvSpPr>
          <p:spPr>
            <a:xfrm rot="10800000">
              <a:off x="6152411" y="3964926"/>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8397B1"/>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E414D16C-B5C9-4FF9-9D2C-F74145E66133}"/>
                </a:ext>
              </a:extLst>
            </p:cNvPr>
            <p:cNvSpPr txBox="1"/>
            <p:nvPr/>
          </p:nvSpPr>
          <p:spPr>
            <a:xfrm>
              <a:off x="6878461" y="4580946"/>
              <a:ext cx="471981" cy="430887"/>
            </a:xfrm>
            <a:prstGeom prst="rect">
              <a:avLst/>
            </a:prstGeom>
            <a:noFill/>
          </p:spPr>
          <p:txBody>
            <a:bodyPr wrap="square" rtlCol="0">
              <a:spAutoFit/>
            </a:bodyPr>
            <a:lstStyle/>
            <a:p>
              <a:r>
                <a:rPr lang="en-US" sz="2200" b="1" dirty="0">
                  <a:solidFill>
                    <a:schemeClr val="bg1"/>
                  </a:solidFill>
                </a:rPr>
                <a:t>02</a:t>
              </a:r>
            </a:p>
          </p:txBody>
        </p:sp>
      </p:grpSp>
      <p:grpSp>
        <p:nvGrpSpPr>
          <p:cNvPr id="11" name="Group 10">
            <a:extLst>
              <a:ext uri="{FF2B5EF4-FFF2-40B4-BE49-F238E27FC236}">
                <a16:creationId xmlns:a16="http://schemas.microsoft.com/office/drawing/2014/main" id="{0A332C94-DF63-415C-B724-E240CC151B29}"/>
              </a:ext>
            </a:extLst>
          </p:cNvPr>
          <p:cNvGrpSpPr/>
          <p:nvPr/>
        </p:nvGrpSpPr>
        <p:grpSpPr>
          <a:xfrm>
            <a:off x="4386862" y="3989200"/>
            <a:ext cx="1663622" cy="1638012"/>
            <a:chOff x="4386862" y="3989200"/>
            <a:chExt cx="1663622" cy="1638012"/>
          </a:xfrm>
        </p:grpSpPr>
        <p:sp>
          <p:nvSpPr>
            <p:cNvPr id="41" name="Freeform: Shape 40">
              <a:extLst>
                <a:ext uri="{FF2B5EF4-FFF2-40B4-BE49-F238E27FC236}">
                  <a16:creationId xmlns:a16="http://schemas.microsoft.com/office/drawing/2014/main" id="{743C9DD8-46D5-4C90-A5C7-237EC4D4C7FB}"/>
                </a:ext>
              </a:extLst>
            </p:cNvPr>
            <p:cNvSpPr>
              <a:spLocks noChangeAspect="1"/>
            </p:cNvSpPr>
            <p:nvPr/>
          </p:nvSpPr>
          <p:spPr>
            <a:xfrm rot="16200000">
              <a:off x="4399667" y="3976395"/>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44546B"/>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1EACD55A-7082-44CD-8FE0-985DAC749F53}"/>
                </a:ext>
              </a:extLst>
            </p:cNvPr>
            <p:cNvSpPr txBox="1"/>
            <p:nvPr/>
          </p:nvSpPr>
          <p:spPr>
            <a:xfrm>
              <a:off x="4831805" y="4575936"/>
              <a:ext cx="471981" cy="430887"/>
            </a:xfrm>
            <a:prstGeom prst="rect">
              <a:avLst/>
            </a:prstGeom>
            <a:noFill/>
          </p:spPr>
          <p:txBody>
            <a:bodyPr wrap="square" rtlCol="0">
              <a:spAutoFit/>
            </a:bodyPr>
            <a:lstStyle/>
            <a:p>
              <a:r>
                <a:rPr lang="en-US" sz="2200" b="1" dirty="0">
                  <a:solidFill>
                    <a:schemeClr val="bg1"/>
                  </a:solidFill>
                </a:rPr>
                <a:t>03</a:t>
              </a:r>
            </a:p>
          </p:txBody>
        </p:sp>
      </p:grpSp>
      <p:grpSp>
        <p:nvGrpSpPr>
          <p:cNvPr id="2" name="Group 1">
            <a:extLst>
              <a:ext uri="{FF2B5EF4-FFF2-40B4-BE49-F238E27FC236}">
                <a16:creationId xmlns:a16="http://schemas.microsoft.com/office/drawing/2014/main" id="{9DD7C57A-8640-41E3-BE40-32E3C5E292A5}"/>
              </a:ext>
            </a:extLst>
          </p:cNvPr>
          <p:cNvGrpSpPr/>
          <p:nvPr/>
        </p:nvGrpSpPr>
        <p:grpSpPr>
          <a:xfrm>
            <a:off x="4401846" y="2216213"/>
            <a:ext cx="1638012" cy="1663622"/>
            <a:chOff x="4401846" y="2216213"/>
            <a:chExt cx="1638012" cy="1663622"/>
          </a:xfrm>
        </p:grpSpPr>
        <p:sp>
          <p:nvSpPr>
            <p:cNvPr id="38" name="Freeform: Shape 37">
              <a:extLst>
                <a:ext uri="{FF2B5EF4-FFF2-40B4-BE49-F238E27FC236}">
                  <a16:creationId xmlns:a16="http://schemas.microsoft.com/office/drawing/2014/main" id="{BB9D0F71-FC8F-4837-8A9A-12517E9AB31D}"/>
                </a:ext>
              </a:extLst>
            </p:cNvPr>
            <p:cNvSpPr>
              <a:spLocks noChangeAspect="1"/>
            </p:cNvSpPr>
            <p:nvPr/>
          </p:nvSpPr>
          <p:spPr>
            <a:xfrm>
              <a:off x="4401846" y="2216213"/>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2C3749"/>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397DC4F6-7A3E-4D4D-97A5-8A867D15AB50}"/>
                </a:ext>
              </a:extLst>
            </p:cNvPr>
            <p:cNvSpPr txBox="1"/>
            <p:nvPr/>
          </p:nvSpPr>
          <p:spPr>
            <a:xfrm>
              <a:off x="4959317" y="2745735"/>
              <a:ext cx="471981" cy="430887"/>
            </a:xfrm>
            <a:prstGeom prst="rect">
              <a:avLst/>
            </a:prstGeom>
            <a:noFill/>
          </p:spPr>
          <p:txBody>
            <a:bodyPr wrap="square" rtlCol="0">
              <a:spAutoFit/>
            </a:bodyPr>
            <a:lstStyle/>
            <a:p>
              <a:r>
                <a:rPr lang="en-US" sz="2200" b="1" dirty="0">
                  <a:solidFill>
                    <a:schemeClr val="bg1"/>
                  </a:solidFill>
                </a:rPr>
                <a:t>04</a:t>
              </a:r>
            </a:p>
          </p:txBody>
        </p:sp>
      </p:grpSp>
      <p:pic>
        <p:nvPicPr>
          <p:cNvPr id="23" name="Picture 22">
            <a:hlinkClick r:id="rId2"/>
            <a:extLst>
              <a:ext uri="{FF2B5EF4-FFF2-40B4-BE49-F238E27FC236}">
                <a16:creationId xmlns:a16="http://schemas.microsoft.com/office/drawing/2014/main" id="{F0B2020B-863F-44B5-BB91-EAA50914DE0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61233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250" fill="hold"/>
                                        <p:tgtEl>
                                          <p:spTgt spid="3"/>
                                        </p:tgtEl>
                                        <p:attrNameLst>
                                          <p:attrName>ppt_w</p:attrName>
                                        </p:attrNameLst>
                                      </p:cBhvr>
                                      <p:tavLst>
                                        <p:tav tm="0">
                                          <p:val>
                                            <p:fltVal val="0"/>
                                          </p:val>
                                        </p:tav>
                                        <p:tav tm="100000">
                                          <p:val>
                                            <p:strVal val="#ppt_w"/>
                                          </p:val>
                                        </p:tav>
                                      </p:tavLst>
                                    </p:anim>
                                    <p:anim calcmode="lin" valueType="num">
                                      <p:cBhvr>
                                        <p:cTn id="12" dur="250" fill="hold"/>
                                        <p:tgtEl>
                                          <p:spTgt spid="3"/>
                                        </p:tgtEl>
                                        <p:attrNameLst>
                                          <p:attrName>ppt_h</p:attrName>
                                        </p:attrNameLst>
                                      </p:cBhvr>
                                      <p:tavLst>
                                        <p:tav tm="0">
                                          <p:val>
                                            <p:fltVal val="0"/>
                                          </p:val>
                                        </p:tav>
                                        <p:tav tm="100000">
                                          <p:val>
                                            <p:strVal val="#ppt_h"/>
                                          </p:val>
                                        </p:tav>
                                      </p:tavLst>
                                    </p:anim>
                                    <p:animEffect transition="in" filter="fade">
                                      <p:cBhvr>
                                        <p:cTn id="13" dur="250"/>
                                        <p:tgtEl>
                                          <p:spTgt spid="3"/>
                                        </p:tgtEl>
                                      </p:cBhvr>
                                    </p:animEffect>
                                    <p:anim calcmode="lin" valueType="num">
                                      <p:cBhvr>
                                        <p:cTn id="14" dur="250" fill="hold"/>
                                        <p:tgtEl>
                                          <p:spTgt spid="3"/>
                                        </p:tgtEl>
                                        <p:attrNameLst>
                                          <p:attrName>ppt_x</p:attrName>
                                        </p:attrNameLst>
                                      </p:cBhvr>
                                      <p:tavLst>
                                        <p:tav tm="0">
                                          <p:val>
                                            <p:fltVal val="0.5"/>
                                          </p:val>
                                        </p:tav>
                                        <p:tav tm="100000">
                                          <p:val>
                                            <p:strVal val="#ppt_x"/>
                                          </p:val>
                                        </p:tav>
                                      </p:tavLst>
                                    </p:anim>
                                    <p:anim calcmode="lin" valueType="num">
                                      <p:cBhvr>
                                        <p:cTn id="15" dur="250" fill="hold"/>
                                        <p:tgtEl>
                                          <p:spTgt spid="3"/>
                                        </p:tgtEl>
                                        <p:attrNameLst>
                                          <p:attrName>ppt_y</p:attrName>
                                        </p:attrNameLst>
                                      </p:cBhvr>
                                      <p:tavLst>
                                        <p:tav tm="0">
                                          <p:val>
                                            <p:fltVal val="0.5"/>
                                          </p:val>
                                        </p:tav>
                                        <p:tav tm="100000">
                                          <p:val>
                                            <p:strVal val="#ppt_y"/>
                                          </p:val>
                                        </p:tav>
                                      </p:tavLst>
                                    </p:anim>
                                  </p:childTnLst>
                                </p:cTn>
                              </p:par>
                            </p:childTnLst>
                          </p:cTn>
                        </p:par>
                        <p:par>
                          <p:cTn id="16" fill="hold">
                            <p:stCondLst>
                              <p:cond delay="750"/>
                            </p:stCondLst>
                            <p:childTnLst>
                              <p:par>
                                <p:cTn id="17" presetID="53" presetClass="entr" presetSubtype="528"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250" fill="hold"/>
                                        <p:tgtEl>
                                          <p:spTgt spid="10"/>
                                        </p:tgtEl>
                                        <p:attrNameLst>
                                          <p:attrName>ppt_w</p:attrName>
                                        </p:attrNameLst>
                                      </p:cBhvr>
                                      <p:tavLst>
                                        <p:tav tm="0">
                                          <p:val>
                                            <p:fltVal val="0"/>
                                          </p:val>
                                        </p:tav>
                                        <p:tav tm="100000">
                                          <p:val>
                                            <p:strVal val="#ppt_w"/>
                                          </p:val>
                                        </p:tav>
                                      </p:tavLst>
                                    </p:anim>
                                    <p:anim calcmode="lin" valueType="num">
                                      <p:cBhvr>
                                        <p:cTn id="20" dur="250" fill="hold"/>
                                        <p:tgtEl>
                                          <p:spTgt spid="10"/>
                                        </p:tgtEl>
                                        <p:attrNameLst>
                                          <p:attrName>ppt_h</p:attrName>
                                        </p:attrNameLst>
                                      </p:cBhvr>
                                      <p:tavLst>
                                        <p:tav tm="0">
                                          <p:val>
                                            <p:fltVal val="0"/>
                                          </p:val>
                                        </p:tav>
                                        <p:tav tm="100000">
                                          <p:val>
                                            <p:strVal val="#ppt_h"/>
                                          </p:val>
                                        </p:tav>
                                      </p:tavLst>
                                    </p:anim>
                                    <p:animEffect transition="in" filter="fade">
                                      <p:cBhvr>
                                        <p:cTn id="21" dur="250"/>
                                        <p:tgtEl>
                                          <p:spTgt spid="10"/>
                                        </p:tgtEl>
                                      </p:cBhvr>
                                    </p:animEffect>
                                    <p:anim calcmode="lin" valueType="num">
                                      <p:cBhvr>
                                        <p:cTn id="22" dur="250" fill="hold"/>
                                        <p:tgtEl>
                                          <p:spTgt spid="10"/>
                                        </p:tgtEl>
                                        <p:attrNameLst>
                                          <p:attrName>ppt_x</p:attrName>
                                        </p:attrNameLst>
                                      </p:cBhvr>
                                      <p:tavLst>
                                        <p:tav tm="0">
                                          <p:val>
                                            <p:fltVal val="0.5"/>
                                          </p:val>
                                        </p:tav>
                                        <p:tav tm="100000">
                                          <p:val>
                                            <p:strVal val="#ppt_x"/>
                                          </p:val>
                                        </p:tav>
                                      </p:tavLst>
                                    </p:anim>
                                    <p:anim calcmode="lin" valueType="num">
                                      <p:cBhvr>
                                        <p:cTn id="23" dur="250" fill="hold"/>
                                        <p:tgtEl>
                                          <p:spTgt spid="10"/>
                                        </p:tgtEl>
                                        <p:attrNameLst>
                                          <p:attrName>ppt_y</p:attrName>
                                        </p:attrNameLst>
                                      </p:cBhvr>
                                      <p:tavLst>
                                        <p:tav tm="0">
                                          <p:val>
                                            <p:fltVal val="0.5"/>
                                          </p:val>
                                        </p:tav>
                                        <p:tav tm="100000">
                                          <p:val>
                                            <p:strVal val="#ppt_y"/>
                                          </p:val>
                                        </p:tav>
                                      </p:tavLst>
                                    </p:anim>
                                  </p:childTnLst>
                                </p:cTn>
                              </p:par>
                            </p:childTnLst>
                          </p:cTn>
                        </p:par>
                        <p:par>
                          <p:cTn id="24" fill="hold">
                            <p:stCondLst>
                              <p:cond delay="1000"/>
                            </p:stCondLst>
                            <p:childTnLst>
                              <p:par>
                                <p:cTn id="25" presetID="53" presetClass="entr" presetSubtype="528" fill="hold"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250" fill="hold"/>
                                        <p:tgtEl>
                                          <p:spTgt spid="11"/>
                                        </p:tgtEl>
                                        <p:attrNameLst>
                                          <p:attrName>ppt_w</p:attrName>
                                        </p:attrNameLst>
                                      </p:cBhvr>
                                      <p:tavLst>
                                        <p:tav tm="0">
                                          <p:val>
                                            <p:fltVal val="0"/>
                                          </p:val>
                                        </p:tav>
                                        <p:tav tm="100000">
                                          <p:val>
                                            <p:strVal val="#ppt_w"/>
                                          </p:val>
                                        </p:tav>
                                      </p:tavLst>
                                    </p:anim>
                                    <p:anim calcmode="lin" valueType="num">
                                      <p:cBhvr>
                                        <p:cTn id="28" dur="250" fill="hold"/>
                                        <p:tgtEl>
                                          <p:spTgt spid="11"/>
                                        </p:tgtEl>
                                        <p:attrNameLst>
                                          <p:attrName>ppt_h</p:attrName>
                                        </p:attrNameLst>
                                      </p:cBhvr>
                                      <p:tavLst>
                                        <p:tav tm="0">
                                          <p:val>
                                            <p:fltVal val="0"/>
                                          </p:val>
                                        </p:tav>
                                        <p:tav tm="100000">
                                          <p:val>
                                            <p:strVal val="#ppt_h"/>
                                          </p:val>
                                        </p:tav>
                                      </p:tavLst>
                                    </p:anim>
                                    <p:animEffect transition="in" filter="fade">
                                      <p:cBhvr>
                                        <p:cTn id="29" dur="250"/>
                                        <p:tgtEl>
                                          <p:spTgt spid="11"/>
                                        </p:tgtEl>
                                      </p:cBhvr>
                                    </p:animEffect>
                                    <p:anim calcmode="lin" valueType="num">
                                      <p:cBhvr>
                                        <p:cTn id="30" dur="250" fill="hold"/>
                                        <p:tgtEl>
                                          <p:spTgt spid="11"/>
                                        </p:tgtEl>
                                        <p:attrNameLst>
                                          <p:attrName>ppt_x</p:attrName>
                                        </p:attrNameLst>
                                      </p:cBhvr>
                                      <p:tavLst>
                                        <p:tav tm="0">
                                          <p:val>
                                            <p:fltVal val="0.5"/>
                                          </p:val>
                                        </p:tav>
                                        <p:tav tm="100000">
                                          <p:val>
                                            <p:strVal val="#ppt_x"/>
                                          </p:val>
                                        </p:tav>
                                      </p:tavLst>
                                    </p:anim>
                                    <p:anim calcmode="lin" valueType="num">
                                      <p:cBhvr>
                                        <p:cTn id="31" dur="250" fill="hold"/>
                                        <p:tgtEl>
                                          <p:spTgt spid="11"/>
                                        </p:tgtEl>
                                        <p:attrNameLst>
                                          <p:attrName>ppt_y</p:attrName>
                                        </p:attrNameLst>
                                      </p:cBhvr>
                                      <p:tavLst>
                                        <p:tav tm="0">
                                          <p:val>
                                            <p:fltVal val="0.5"/>
                                          </p:val>
                                        </p:tav>
                                        <p:tav tm="100000">
                                          <p:val>
                                            <p:strVal val="#ppt_y"/>
                                          </p:val>
                                        </p:tav>
                                      </p:tavLst>
                                    </p:anim>
                                  </p:childTnLst>
                                </p:cTn>
                              </p:par>
                            </p:childTnLst>
                          </p:cTn>
                        </p:par>
                        <p:par>
                          <p:cTn id="32" fill="hold">
                            <p:stCondLst>
                              <p:cond delay="1250"/>
                            </p:stCondLst>
                            <p:childTnLst>
                              <p:par>
                                <p:cTn id="33" presetID="53" presetClass="entr" presetSubtype="528" fill="hold" nodeType="after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p:cTn id="35" dur="250" fill="hold"/>
                                        <p:tgtEl>
                                          <p:spTgt spid="2"/>
                                        </p:tgtEl>
                                        <p:attrNameLst>
                                          <p:attrName>ppt_w</p:attrName>
                                        </p:attrNameLst>
                                      </p:cBhvr>
                                      <p:tavLst>
                                        <p:tav tm="0">
                                          <p:val>
                                            <p:fltVal val="0"/>
                                          </p:val>
                                        </p:tav>
                                        <p:tav tm="100000">
                                          <p:val>
                                            <p:strVal val="#ppt_w"/>
                                          </p:val>
                                        </p:tav>
                                      </p:tavLst>
                                    </p:anim>
                                    <p:anim calcmode="lin" valueType="num">
                                      <p:cBhvr>
                                        <p:cTn id="36" dur="250" fill="hold"/>
                                        <p:tgtEl>
                                          <p:spTgt spid="2"/>
                                        </p:tgtEl>
                                        <p:attrNameLst>
                                          <p:attrName>ppt_h</p:attrName>
                                        </p:attrNameLst>
                                      </p:cBhvr>
                                      <p:tavLst>
                                        <p:tav tm="0">
                                          <p:val>
                                            <p:fltVal val="0"/>
                                          </p:val>
                                        </p:tav>
                                        <p:tav tm="100000">
                                          <p:val>
                                            <p:strVal val="#ppt_h"/>
                                          </p:val>
                                        </p:tav>
                                      </p:tavLst>
                                    </p:anim>
                                    <p:animEffect transition="in" filter="fade">
                                      <p:cBhvr>
                                        <p:cTn id="37" dur="250"/>
                                        <p:tgtEl>
                                          <p:spTgt spid="2"/>
                                        </p:tgtEl>
                                      </p:cBhvr>
                                    </p:animEffect>
                                    <p:anim calcmode="lin" valueType="num">
                                      <p:cBhvr>
                                        <p:cTn id="38" dur="250" fill="hold"/>
                                        <p:tgtEl>
                                          <p:spTgt spid="2"/>
                                        </p:tgtEl>
                                        <p:attrNameLst>
                                          <p:attrName>ppt_x</p:attrName>
                                        </p:attrNameLst>
                                      </p:cBhvr>
                                      <p:tavLst>
                                        <p:tav tm="0">
                                          <p:val>
                                            <p:fltVal val="0.5"/>
                                          </p:val>
                                        </p:tav>
                                        <p:tav tm="100000">
                                          <p:val>
                                            <p:strVal val="#ppt_x"/>
                                          </p:val>
                                        </p:tav>
                                      </p:tavLst>
                                    </p:anim>
                                    <p:anim calcmode="lin" valueType="num">
                                      <p:cBhvr>
                                        <p:cTn id="39" dur="250" fill="hold"/>
                                        <p:tgtEl>
                                          <p:spTgt spid="2"/>
                                        </p:tgtEl>
                                        <p:attrNameLst>
                                          <p:attrName>ppt_y</p:attrName>
                                        </p:attrNameLst>
                                      </p:cBhvr>
                                      <p:tavLst>
                                        <p:tav tm="0">
                                          <p:val>
                                            <p:fltVal val="0.5"/>
                                          </p:val>
                                        </p:tav>
                                        <p:tav tm="100000">
                                          <p:val>
                                            <p:strVal val="#ppt_y"/>
                                          </p:val>
                                        </p:tav>
                                      </p:tavLst>
                                    </p:anim>
                                  </p:childTnLst>
                                </p:cTn>
                              </p:par>
                            </p:childTnLst>
                          </p:cTn>
                        </p:par>
                        <p:par>
                          <p:cTn id="40" fill="hold">
                            <p:stCondLst>
                              <p:cond delay="1500"/>
                            </p:stCondLst>
                            <p:childTnLst>
                              <p:par>
                                <p:cTn id="41" presetID="22" presetClass="entr" presetSubtype="8" fill="hold" nodeType="afterEffect">
                                  <p:stCondLst>
                                    <p:cond delay="0"/>
                                  </p:stCondLst>
                                  <p:childTnLst>
                                    <p:set>
                                      <p:cBhvr>
                                        <p:cTn id="42" dur="1" fill="hold">
                                          <p:stCondLst>
                                            <p:cond delay="0"/>
                                          </p:stCondLst>
                                        </p:cTn>
                                        <p:tgtEl>
                                          <p:spTgt spid="55"/>
                                        </p:tgtEl>
                                        <p:attrNameLst>
                                          <p:attrName>style.visibility</p:attrName>
                                        </p:attrNameLst>
                                      </p:cBhvr>
                                      <p:to>
                                        <p:strVal val="visible"/>
                                      </p:to>
                                    </p:set>
                                    <p:animEffect transition="in" filter="wipe(left)">
                                      <p:cBhvr>
                                        <p:cTn id="43" dur="500"/>
                                        <p:tgtEl>
                                          <p:spTgt spid="55"/>
                                        </p:tgtEl>
                                      </p:cBhvr>
                                    </p:animEffect>
                                  </p:childTnLst>
                                </p:cTn>
                              </p:par>
                            </p:childTnLst>
                          </p:cTn>
                        </p:par>
                        <p:par>
                          <p:cTn id="44" fill="hold">
                            <p:stCondLst>
                              <p:cond delay="2000"/>
                            </p:stCondLst>
                            <p:childTnLst>
                              <p:par>
                                <p:cTn id="45" presetID="42" presetClass="entr" presetSubtype="0" fill="hold" grpId="0" nodeType="afterEffect">
                                  <p:stCondLst>
                                    <p:cond delay="0"/>
                                  </p:stCondLst>
                                  <p:childTnLst>
                                    <p:set>
                                      <p:cBhvr>
                                        <p:cTn id="46" dur="1" fill="hold">
                                          <p:stCondLst>
                                            <p:cond delay="0"/>
                                          </p:stCondLst>
                                        </p:cTn>
                                        <p:tgtEl>
                                          <p:spTgt spid="73"/>
                                        </p:tgtEl>
                                        <p:attrNameLst>
                                          <p:attrName>style.visibility</p:attrName>
                                        </p:attrNameLst>
                                      </p:cBhvr>
                                      <p:to>
                                        <p:strVal val="visible"/>
                                      </p:to>
                                    </p:set>
                                    <p:animEffect transition="in" filter="fade">
                                      <p:cBhvr>
                                        <p:cTn id="47" dur="1000"/>
                                        <p:tgtEl>
                                          <p:spTgt spid="73"/>
                                        </p:tgtEl>
                                      </p:cBhvr>
                                    </p:animEffect>
                                    <p:anim calcmode="lin" valueType="num">
                                      <p:cBhvr>
                                        <p:cTn id="48" dur="1000" fill="hold"/>
                                        <p:tgtEl>
                                          <p:spTgt spid="73"/>
                                        </p:tgtEl>
                                        <p:attrNameLst>
                                          <p:attrName>ppt_x</p:attrName>
                                        </p:attrNameLst>
                                      </p:cBhvr>
                                      <p:tavLst>
                                        <p:tav tm="0">
                                          <p:val>
                                            <p:strVal val="#ppt_x"/>
                                          </p:val>
                                        </p:tav>
                                        <p:tav tm="100000">
                                          <p:val>
                                            <p:strVal val="#ppt_x"/>
                                          </p:val>
                                        </p:tav>
                                      </p:tavLst>
                                    </p:anim>
                                    <p:anim calcmode="lin" valueType="num">
                                      <p:cBhvr>
                                        <p:cTn id="49" dur="1000" fill="hold"/>
                                        <p:tgtEl>
                                          <p:spTgt spid="73"/>
                                        </p:tgtEl>
                                        <p:attrNameLst>
                                          <p:attrName>ppt_y</p:attrName>
                                        </p:attrNameLst>
                                      </p:cBhvr>
                                      <p:tavLst>
                                        <p:tav tm="0">
                                          <p:val>
                                            <p:strVal val="#ppt_y+.1"/>
                                          </p:val>
                                        </p:tav>
                                        <p:tav tm="100000">
                                          <p:val>
                                            <p:strVal val="#ppt_y"/>
                                          </p:val>
                                        </p:tav>
                                      </p:tavLst>
                                    </p:anim>
                                  </p:childTnLst>
                                </p:cTn>
                              </p:par>
                            </p:childTnLst>
                          </p:cTn>
                        </p:par>
                        <p:par>
                          <p:cTn id="50" fill="hold">
                            <p:stCondLst>
                              <p:cond delay="3000"/>
                            </p:stCondLst>
                            <p:childTnLst>
                              <p:par>
                                <p:cTn id="51" presetID="22" presetClass="entr" presetSubtype="8" fill="hold" nodeType="afterEffect">
                                  <p:stCondLst>
                                    <p:cond delay="0"/>
                                  </p:stCondLst>
                                  <p:childTnLst>
                                    <p:set>
                                      <p:cBhvr>
                                        <p:cTn id="52" dur="1" fill="hold">
                                          <p:stCondLst>
                                            <p:cond delay="0"/>
                                          </p:stCondLst>
                                        </p:cTn>
                                        <p:tgtEl>
                                          <p:spTgt spid="63"/>
                                        </p:tgtEl>
                                        <p:attrNameLst>
                                          <p:attrName>style.visibility</p:attrName>
                                        </p:attrNameLst>
                                      </p:cBhvr>
                                      <p:to>
                                        <p:strVal val="visible"/>
                                      </p:to>
                                    </p:set>
                                    <p:animEffect transition="in" filter="wipe(left)">
                                      <p:cBhvr>
                                        <p:cTn id="53" dur="500"/>
                                        <p:tgtEl>
                                          <p:spTgt spid="63"/>
                                        </p:tgtEl>
                                      </p:cBhvr>
                                    </p:animEffect>
                                  </p:childTnLst>
                                </p:cTn>
                              </p:par>
                            </p:childTnLst>
                          </p:cTn>
                        </p:par>
                        <p:par>
                          <p:cTn id="54" fill="hold">
                            <p:stCondLst>
                              <p:cond delay="3500"/>
                            </p:stCondLst>
                            <p:childTnLst>
                              <p:par>
                                <p:cTn id="55" presetID="42" presetClass="entr" presetSubtype="0" fill="hold" grpId="0" nodeType="afterEffect">
                                  <p:stCondLst>
                                    <p:cond delay="0"/>
                                  </p:stCondLst>
                                  <p:childTnLst>
                                    <p:set>
                                      <p:cBhvr>
                                        <p:cTn id="56" dur="1" fill="hold">
                                          <p:stCondLst>
                                            <p:cond delay="0"/>
                                          </p:stCondLst>
                                        </p:cTn>
                                        <p:tgtEl>
                                          <p:spTgt spid="75"/>
                                        </p:tgtEl>
                                        <p:attrNameLst>
                                          <p:attrName>style.visibility</p:attrName>
                                        </p:attrNameLst>
                                      </p:cBhvr>
                                      <p:to>
                                        <p:strVal val="visible"/>
                                      </p:to>
                                    </p:set>
                                    <p:animEffect transition="in" filter="fade">
                                      <p:cBhvr>
                                        <p:cTn id="57" dur="1000"/>
                                        <p:tgtEl>
                                          <p:spTgt spid="75"/>
                                        </p:tgtEl>
                                      </p:cBhvr>
                                    </p:animEffect>
                                    <p:anim calcmode="lin" valueType="num">
                                      <p:cBhvr>
                                        <p:cTn id="58" dur="1000" fill="hold"/>
                                        <p:tgtEl>
                                          <p:spTgt spid="75"/>
                                        </p:tgtEl>
                                        <p:attrNameLst>
                                          <p:attrName>ppt_x</p:attrName>
                                        </p:attrNameLst>
                                      </p:cBhvr>
                                      <p:tavLst>
                                        <p:tav tm="0">
                                          <p:val>
                                            <p:strVal val="#ppt_x"/>
                                          </p:val>
                                        </p:tav>
                                        <p:tav tm="100000">
                                          <p:val>
                                            <p:strVal val="#ppt_x"/>
                                          </p:val>
                                        </p:tav>
                                      </p:tavLst>
                                    </p:anim>
                                    <p:anim calcmode="lin" valueType="num">
                                      <p:cBhvr>
                                        <p:cTn id="59" dur="1000" fill="hold"/>
                                        <p:tgtEl>
                                          <p:spTgt spid="75"/>
                                        </p:tgtEl>
                                        <p:attrNameLst>
                                          <p:attrName>ppt_y</p:attrName>
                                        </p:attrNameLst>
                                      </p:cBhvr>
                                      <p:tavLst>
                                        <p:tav tm="0">
                                          <p:val>
                                            <p:strVal val="#ppt_y+.1"/>
                                          </p:val>
                                        </p:tav>
                                        <p:tav tm="100000">
                                          <p:val>
                                            <p:strVal val="#ppt_y"/>
                                          </p:val>
                                        </p:tav>
                                      </p:tavLst>
                                    </p:anim>
                                  </p:childTnLst>
                                </p:cTn>
                              </p:par>
                            </p:childTnLst>
                          </p:cTn>
                        </p:par>
                        <p:par>
                          <p:cTn id="60" fill="hold">
                            <p:stCondLst>
                              <p:cond delay="4500"/>
                            </p:stCondLst>
                            <p:childTnLst>
                              <p:par>
                                <p:cTn id="61" presetID="22" presetClass="entr" presetSubtype="2" fill="hold" nodeType="afterEffect">
                                  <p:stCondLst>
                                    <p:cond delay="0"/>
                                  </p:stCondLst>
                                  <p:childTnLst>
                                    <p:set>
                                      <p:cBhvr>
                                        <p:cTn id="62" dur="1" fill="hold">
                                          <p:stCondLst>
                                            <p:cond delay="0"/>
                                          </p:stCondLst>
                                        </p:cTn>
                                        <p:tgtEl>
                                          <p:spTgt spid="67"/>
                                        </p:tgtEl>
                                        <p:attrNameLst>
                                          <p:attrName>style.visibility</p:attrName>
                                        </p:attrNameLst>
                                      </p:cBhvr>
                                      <p:to>
                                        <p:strVal val="visible"/>
                                      </p:to>
                                    </p:set>
                                    <p:animEffect transition="in" filter="wipe(right)">
                                      <p:cBhvr>
                                        <p:cTn id="63" dur="500"/>
                                        <p:tgtEl>
                                          <p:spTgt spid="67"/>
                                        </p:tgtEl>
                                      </p:cBhvr>
                                    </p:animEffect>
                                  </p:childTnLst>
                                </p:cTn>
                              </p:par>
                            </p:childTnLst>
                          </p:cTn>
                        </p:par>
                        <p:par>
                          <p:cTn id="64" fill="hold">
                            <p:stCondLst>
                              <p:cond delay="5000"/>
                            </p:stCondLst>
                            <p:childTnLst>
                              <p:par>
                                <p:cTn id="65" presetID="42" presetClass="entr" presetSubtype="0" fill="hold" grpId="0" nodeType="afterEffect">
                                  <p:stCondLst>
                                    <p:cond delay="0"/>
                                  </p:stCondLst>
                                  <p:childTnLst>
                                    <p:set>
                                      <p:cBhvr>
                                        <p:cTn id="66" dur="1" fill="hold">
                                          <p:stCondLst>
                                            <p:cond delay="0"/>
                                          </p:stCondLst>
                                        </p:cTn>
                                        <p:tgtEl>
                                          <p:spTgt spid="81"/>
                                        </p:tgtEl>
                                        <p:attrNameLst>
                                          <p:attrName>style.visibility</p:attrName>
                                        </p:attrNameLst>
                                      </p:cBhvr>
                                      <p:to>
                                        <p:strVal val="visible"/>
                                      </p:to>
                                    </p:set>
                                    <p:animEffect transition="in" filter="fade">
                                      <p:cBhvr>
                                        <p:cTn id="67" dur="1000"/>
                                        <p:tgtEl>
                                          <p:spTgt spid="81"/>
                                        </p:tgtEl>
                                      </p:cBhvr>
                                    </p:animEffect>
                                    <p:anim calcmode="lin" valueType="num">
                                      <p:cBhvr>
                                        <p:cTn id="68" dur="1000" fill="hold"/>
                                        <p:tgtEl>
                                          <p:spTgt spid="81"/>
                                        </p:tgtEl>
                                        <p:attrNameLst>
                                          <p:attrName>ppt_x</p:attrName>
                                        </p:attrNameLst>
                                      </p:cBhvr>
                                      <p:tavLst>
                                        <p:tav tm="0">
                                          <p:val>
                                            <p:strVal val="#ppt_x"/>
                                          </p:val>
                                        </p:tav>
                                        <p:tav tm="100000">
                                          <p:val>
                                            <p:strVal val="#ppt_x"/>
                                          </p:val>
                                        </p:tav>
                                      </p:tavLst>
                                    </p:anim>
                                    <p:anim calcmode="lin" valueType="num">
                                      <p:cBhvr>
                                        <p:cTn id="69" dur="1000" fill="hold"/>
                                        <p:tgtEl>
                                          <p:spTgt spid="81"/>
                                        </p:tgtEl>
                                        <p:attrNameLst>
                                          <p:attrName>ppt_y</p:attrName>
                                        </p:attrNameLst>
                                      </p:cBhvr>
                                      <p:tavLst>
                                        <p:tav tm="0">
                                          <p:val>
                                            <p:strVal val="#ppt_y+.1"/>
                                          </p:val>
                                        </p:tav>
                                        <p:tav tm="100000">
                                          <p:val>
                                            <p:strVal val="#ppt_y"/>
                                          </p:val>
                                        </p:tav>
                                      </p:tavLst>
                                    </p:anim>
                                  </p:childTnLst>
                                </p:cTn>
                              </p:par>
                            </p:childTnLst>
                          </p:cTn>
                        </p:par>
                        <p:par>
                          <p:cTn id="70" fill="hold">
                            <p:stCondLst>
                              <p:cond delay="6000"/>
                            </p:stCondLst>
                            <p:childTnLst>
                              <p:par>
                                <p:cTn id="71" presetID="22" presetClass="entr" presetSubtype="2" fill="hold" nodeType="afterEffect">
                                  <p:stCondLst>
                                    <p:cond delay="0"/>
                                  </p:stCondLst>
                                  <p:childTnLst>
                                    <p:set>
                                      <p:cBhvr>
                                        <p:cTn id="72" dur="1" fill="hold">
                                          <p:stCondLst>
                                            <p:cond delay="0"/>
                                          </p:stCondLst>
                                        </p:cTn>
                                        <p:tgtEl>
                                          <p:spTgt spid="64"/>
                                        </p:tgtEl>
                                        <p:attrNameLst>
                                          <p:attrName>style.visibility</p:attrName>
                                        </p:attrNameLst>
                                      </p:cBhvr>
                                      <p:to>
                                        <p:strVal val="visible"/>
                                      </p:to>
                                    </p:set>
                                    <p:animEffect transition="in" filter="wipe(right)">
                                      <p:cBhvr>
                                        <p:cTn id="73" dur="500"/>
                                        <p:tgtEl>
                                          <p:spTgt spid="64"/>
                                        </p:tgtEl>
                                      </p:cBhvr>
                                    </p:animEffect>
                                  </p:childTnLst>
                                </p:cTn>
                              </p:par>
                            </p:childTnLst>
                          </p:cTn>
                        </p:par>
                        <p:par>
                          <p:cTn id="74" fill="hold">
                            <p:stCondLst>
                              <p:cond delay="6500"/>
                            </p:stCondLst>
                            <p:childTnLst>
                              <p:par>
                                <p:cTn id="75" presetID="42" presetClass="entr" presetSubtype="0" fill="hold" grpId="0" nodeType="afterEffect">
                                  <p:stCondLst>
                                    <p:cond delay="0"/>
                                  </p:stCondLst>
                                  <p:childTnLst>
                                    <p:set>
                                      <p:cBhvr>
                                        <p:cTn id="76" dur="1" fill="hold">
                                          <p:stCondLst>
                                            <p:cond delay="0"/>
                                          </p:stCondLst>
                                        </p:cTn>
                                        <p:tgtEl>
                                          <p:spTgt spid="79"/>
                                        </p:tgtEl>
                                        <p:attrNameLst>
                                          <p:attrName>style.visibility</p:attrName>
                                        </p:attrNameLst>
                                      </p:cBhvr>
                                      <p:to>
                                        <p:strVal val="visible"/>
                                      </p:to>
                                    </p:set>
                                    <p:animEffect transition="in" filter="fade">
                                      <p:cBhvr>
                                        <p:cTn id="77" dur="1000"/>
                                        <p:tgtEl>
                                          <p:spTgt spid="79"/>
                                        </p:tgtEl>
                                      </p:cBhvr>
                                    </p:animEffect>
                                    <p:anim calcmode="lin" valueType="num">
                                      <p:cBhvr>
                                        <p:cTn id="78" dur="1000" fill="hold"/>
                                        <p:tgtEl>
                                          <p:spTgt spid="79"/>
                                        </p:tgtEl>
                                        <p:attrNameLst>
                                          <p:attrName>ppt_x</p:attrName>
                                        </p:attrNameLst>
                                      </p:cBhvr>
                                      <p:tavLst>
                                        <p:tav tm="0">
                                          <p:val>
                                            <p:strVal val="#ppt_x"/>
                                          </p:val>
                                        </p:tav>
                                        <p:tav tm="100000">
                                          <p:val>
                                            <p:strVal val="#ppt_x"/>
                                          </p:val>
                                        </p:tav>
                                      </p:tavLst>
                                    </p:anim>
                                    <p:anim calcmode="lin" valueType="num">
                                      <p:cBhvr>
                                        <p:cTn id="79"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3" grpId="0"/>
      <p:bldP spid="75" grpId="0"/>
      <p:bldP spid="79"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2018-01-03T18:15:43Z</dcterms:modified>
</cp:coreProperties>
</file>