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9266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33" name="Freeform: Shape 132">
            <a:extLst>
              <a:ext uri="{FF2B5EF4-FFF2-40B4-BE49-F238E27FC236}">
                <a16:creationId xmlns:a16="http://schemas.microsoft.com/office/drawing/2014/main" id="{041B1C86-67FA-484C-9E9B-A808F3F8DF21}"/>
              </a:ext>
            </a:extLst>
          </p:cNvPr>
          <p:cNvSpPr/>
          <p:nvPr/>
        </p:nvSpPr>
        <p:spPr>
          <a:xfrm>
            <a:off x="655399" y="2857500"/>
            <a:ext cx="10820385" cy="1981200"/>
          </a:xfrm>
          <a:custGeom>
            <a:avLst/>
            <a:gdLst>
              <a:gd name="connsiteX0" fmla="*/ 4155685 w 10820385"/>
              <a:gd name="connsiteY0" fmla="*/ 1689831 h 1981200"/>
              <a:gd name="connsiteX1" fmla="*/ 4128252 w 10820385"/>
              <a:gd name="connsiteY1" fmla="*/ 1717264 h 1981200"/>
              <a:gd name="connsiteX2" fmla="*/ 4128252 w 10820385"/>
              <a:gd name="connsiteY2" fmla="*/ 1881854 h 1981200"/>
              <a:gd name="connsiteX3" fmla="*/ 4155685 w 10820385"/>
              <a:gd name="connsiteY3" fmla="*/ 1909287 h 1981200"/>
              <a:gd name="connsiteX4" fmla="*/ 4265411 w 10820385"/>
              <a:gd name="connsiteY4" fmla="*/ 1909287 h 1981200"/>
              <a:gd name="connsiteX5" fmla="*/ 4292844 w 10820385"/>
              <a:gd name="connsiteY5" fmla="*/ 1881854 h 1981200"/>
              <a:gd name="connsiteX6" fmla="*/ 4292844 w 10820385"/>
              <a:gd name="connsiteY6" fmla="*/ 1717264 h 1981200"/>
              <a:gd name="connsiteX7" fmla="*/ 4265411 w 10820385"/>
              <a:gd name="connsiteY7" fmla="*/ 1689831 h 1981200"/>
              <a:gd name="connsiteX8" fmla="*/ 3916698 w 10820385"/>
              <a:gd name="connsiteY8" fmla="*/ 1689831 h 1981200"/>
              <a:gd name="connsiteX9" fmla="*/ 3889265 w 10820385"/>
              <a:gd name="connsiteY9" fmla="*/ 1717264 h 1981200"/>
              <a:gd name="connsiteX10" fmla="*/ 3889265 w 10820385"/>
              <a:gd name="connsiteY10" fmla="*/ 1881854 h 1981200"/>
              <a:gd name="connsiteX11" fmla="*/ 3916698 w 10820385"/>
              <a:gd name="connsiteY11" fmla="*/ 1909287 h 1981200"/>
              <a:gd name="connsiteX12" fmla="*/ 4026424 w 10820385"/>
              <a:gd name="connsiteY12" fmla="*/ 1909287 h 1981200"/>
              <a:gd name="connsiteX13" fmla="*/ 4053857 w 10820385"/>
              <a:gd name="connsiteY13" fmla="*/ 1881854 h 1981200"/>
              <a:gd name="connsiteX14" fmla="*/ 4053857 w 10820385"/>
              <a:gd name="connsiteY14" fmla="*/ 1717264 h 1981200"/>
              <a:gd name="connsiteX15" fmla="*/ 4026424 w 10820385"/>
              <a:gd name="connsiteY15" fmla="*/ 1689831 h 1981200"/>
              <a:gd name="connsiteX16" fmla="*/ 3677711 w 10820385"/>
              <a:gd name="connsiteY16" fmla="*/ 1689831 h 1981200"/>
              <a:gd name="connsiteX17" fmla="*/ 3650278 w 10820385"/>
              <a:gd name="connsiteY17" fmla="*/ 1717264 h 1981200"/>
              <a:gd name="connsiteX18" fmla="*/ 3650278 w 10820385"/>
              <a:gd name="connsiteY18" fmla="*/ 1881854 h 1981200"/>
              <a:gd name="connsiteX19" fmla="*/ 3677711 w 10820385"/>
              <a:gd name="connsiteY19" fmla="*/ 1909287 h 1981200"/>
              <a:gd name="connsiteX20" fmla="*/ 3787437 w 10820385"/>
              <a:gd name="connsiteY20" fmla="*/ 1909287 h 1981200"/>
              <a:gd name="connsiteX21" fmla="*/ 3814870 w 10820385"/>
              <a:gd name="connsiteY21" fmla="*/ 1881854 h 1981200"/>
              <a:gd name="connsiteX22" fmla="*/ 3814870 w 10820385"/>
              <a:gd name="connsiteY22" fmla="*/ 1717264 h 1981200"/>
              <a:gd name="connsiteX23" fmla="*/ 3787437 w 10820385"/>
              <a:gd name="connsiteY23" fmla="*/ 1689831 h 1981200"/>
              <a:gd name="connsiteX24" fmla="*/ 3440588 w 10820385"/>
              <a:gd name="connsiteY24" fmla="*/ 1689831 h 1981200"/>
              <a:gd name="connsiteX25" fmla="*/ 3413155 w 10820385"/>
              <a:gd name="connsiteY25" fmla="*/ 1717264 h 1981200"/>
              <a:gd name="connsiteX26" fmla="*/ 3413155 w 10820385"/>
              <a:gd name="connsiteY26" fmla="*/ 1881854 h 1981200"/>
              <a:gd name="connsiteX27" fmla="*/ 3440588 w 10820385"/>
              <a:gd name="connsiteY27" fmla="*/ 1909287 h 1981200"/>
              <a:gd name="connsiteX28" fmla="*/ 3550298 w 10820385"/>
              <a:gd name="connsiteY28" fmla="*/ 1909287 h 1981200"/>
              <a:gd name="connsiteX29" fmla="*/ 3577731 w 10820385"/>
              <a:gd name="connsiteY29" fmla="*/ 1881854 h 1981200"/>
              <a:gd name="connsiteX30" fmla="*/ 3577731 w 10820385"/>
              <a:gd name="connsiteY30" fmla="*/ 1717264 h 1981200"/>
              <a:gd name="connsiteX31" fmla="*/ 3550298 w 10820385"/>
              <a:gd name="connsiteY31" fmla="*/ 1689831 h 1981200"/>
              <a:gd name="connsiteX32" fmla="*/ 3203449 w 10820385"/>
              <a:gd name="connsiteY32" fmla="*/ 1689831 h 1981200"/>
              <a:gd name="connsiteX33" fmla="*/ 3176015 w 10820385"/>
              <a:gd name="connsiteY33" fmla="*/ 1717264 h 1981200"/>
              <a:gd name="connsiteX34" fmla="*/ 3176015 w 10820385"/>
              <a:gd name="connsiteY34" fmla="*/ 1881854 h 1981200"/>
              <a:gd name="connsiteX35" fmla="*/ 3203449 w 10820385"/>
              <a:gd name="connsiteY35" fmla="*/ 1909287 h 1981200"/>
              <a:gd name="connsiteX36" fmla="*/ 3313175 w 10820385"/>
              <a:gd name="connsiteY36" fmla="*/ 1909287 h 1981200"/>
              <a:gd name="connsiteX37" fmla="*/ 3340608 w 10820385"/>
              <a:gd name="connsiteY37" fmla="*/ 1881854 h 1981200"/>
              <a:gd name="connsiteX38" fmla="*/ 3340608 w 10820385"/>
              <a:gd name="connsiteY38" fmla="*/ 1717264 h 1981200"/>
              <a:gd name="connsiteX39" fmla="*/ 3313175 w 10820385"/>
              <a:gd name="connsiteY39" fmla="*/ 1689831 h 1981200"/>
              <a:gd name="connsiteX40" fmla="*/ 2962657 w 10820385"/>
              <a:gd name="connsiteY40" fmla="*/ 1689831 h 1981200"/>
              <a:gd name="connsiteX41" fmla="*/ 2935224 w 10820385"/>
              <a:gd name="connsiteY41" fmla="*/ 1717264 h 1981200"/>
              <a:gd name="connsiteX42" fmla="*/ 2935224 w 10820385"/>
              <a:gd name="connsiteY42" fmla="*/ 1881854 h 1981200"/>
              <a:gd name="connsiteX43" fmla="*/ 2962657 w 10820385"/>
              <a:gd name="connsiteY43" fmla="*/ 1909287 h 1981200"/>
              <a:gd name="connsiteX44" fmla="*/ 3072384 w 10820385"/>
              <a:gd name="connsiteY44" fmla="*/ 1909287 h 1981200"/>
              <a:gd name="connsiteX45" fmla="*/ 3099816 w 10820385"/>
              <a:gd name="connsiteY45" fmla="*/ 1881854 h 1981200"/>
              <a:gd name="connsiteX46" fmla="*/ 3099816 w 10820385"/>
              <a:gd name="connsiteY46" fmla="*/ 1717264 h 1981200"/>
              <a:gd name="connsiteX47" fmla="*/ 3072384 w 10820385"/>
              <a:gd name="connsiteY47" fmla="*/ 1689831 h 1981200"/>
              <a:gd name="connsiteX48" fmla="*/ 1296604 w 10820385"/>
              <a:gd name="connsiteY48" fmla="*/ 1689831 h 1981200"/>
              <a:gd name="connsiteX49" fmla="*/ 1269171 w 10820385"/>
              <a:gd name="connsiteY49" fmla="*/ 1717264 h 1981200"/>
              <a:gd name="connsiteX50" fmla="*/ 1269171 w 10820385"/>
              <a:gd name="connsiteY50" fmla="*/ 1881854 h 1981200"/>
              <a:gd name="connsiteX51" fmla="*/ 1296604 w 10820385"/>
              <a:gd name="connsiteY51" fmla="*/ 1909287 h 1981200"/>
              <a:gd name="connsiteX52" fmla="*/ 1406330 w 10820385"/>
              <a:gd name="connsiteY52" fmla="*/ 1909287 h 1981200"/>
              <a:gd name="connsiteX53" fmla="*/ 1433763 w 10820385"/>
              <a:gd name="connsiteY53" fmla="*/ 1881854 h 1981200"/>
              <a:gd name="connsiteX54" fmla="*/ 1433763 w 10820385"/>
              <a:gd name="connsiteY54" fmla="*/ 1717264 h 1981200"/>
              <a:gd name="connsiteX55" fmla="*/ 1406330 w 10820385"/>
              <a:gd name="connsiteY55" fmla="*/ 1689831 h 1981200"/>
              <a:gd name="connsiteX56" fmla="*/ 1057617 w 10820385"/>
              <a:gd name="connsiteY56" fmla="*/ 1689831 h 1981200"/>
              <a:gd name="connsiteX57" fmla="*/ 1030185 w 10820385"/>
              <a:gd name="connsiteY57" fmla="*/ 1717264 h 1981200"/>
              <a:gd name="connsiteX58" fmla="*/ 1030185 w 10820385"/>
              <a:gd name="connsiteY58" fmla="*/ 1881854 h 1981200"/>
              <a:gd name="connsiteX59" fmla="*/ 1057617 w 10820385"/>
              <a:gd name="connsiteY59" fmla="*/ 1909287 h 1981200"/>
              <a:gd name="connsiteX60" fmla="*/ 1167344 w 10820385"/>
              <a:gd name="connsiteY60" fmla="*/ 1909287 h 1981200"/>
              <a:gd name="connsiteX61" fmla="*/ 1194777 w 10820385"/>
              <a:gd name="connsiteY61" fmla="*/ 1881854 h 1981200"/>
              <a:gd name="connsiteX62" fmla="*/ 1194777 w 10820385"/>
              <a:gd name="connsiteY62" fmla="*/ 1717264 h 1981200"/>
              <a:gd name="connsiteX63" fmla="*/ 1167344 w 10820385"/>
              <a:gd name="connsiteY63" fmla="*/ 1689831 h 1981200"/>
              <a:gd name="connsiteX64" fmla="*/ 818631 w 10820385"/>
              <a:gd name="connsiteY64" fmla="*/ 1689831 h 1981200"/>
              <a:gd name="connsiteX65" fmla="*/ 791197 w 10820385"/>
              <a:gd name="connsiteY65" fmla="*/ 1717264 h 1981200"/>
              <a:gd name="connsiteX66" fmla="*/ 791197 w 10820385"/>
              <a:gd name="connsiteY66" fmla="*/ 1881854 h 1981200"/>
              <a:gd name="connsiteX67" fmla="*/ 818631 w 10820385"/>
              <a:gd name="connsiteY67" fmla="*/ 1909287 h 1981200"/>
              <a:gd name="connsiteX68" fmla="*/ 928356 w 10820385"/>
              <a:gd name="connsiteY68" fmla="*/ 1909287 h 1981200"/>
              <a:gd name="connsiteX69" fmla="*/ 955790 w 10820385"/>
              <a:gd name="connsiteY69" fmla="*/ 1881854 h 1981200"/>
              <a:gd name="connsiteX70" fmla="*/ 955790 w 10820385"/>
              <a:gd name="connsiteY70" fmla="*/ 1717264 h 1981200"/>
              <a:gd name="connsiteX71" fmla="*/ 928356 w 10820385"/>
              <a:gd name="connsiteY71" fmla="*/ 1689831 h 1981200"/>
              <a:gd name="connsiteX72" fmla="*/ 581492 w 10820385"/>
              <a:gd name="connsiteY72" fmla="*/ 1689831 h 1981200"/>
              <a:gd name="connsiteX73" fmla="*/ 554059 w 10820385"/>
              <a:gd name="connsiteY73" fmla="*/ 1717264 h 1981200"/>
              <a:gd name="connsiteX74" fmla="*/ 554059 w 10820385"/>
              <a:gd name="connsiteY74" fmla="*/ 1881854 h 1981200"/>
              <a:gd name="connsiteX75" fmla="*/ 581492 w 10820385"/>
              <a:gd name="connsiteY75" fmla="*/ 1909287 h 1981200"/>
              <a:gd name="connsiteX76" fmla="*/ 691218 w 10820385"/>
              <a:gd name="connsiteY76" fmla="*/ 1909287 h 1981200"/>
              <a:gd name="connsiteX77" fmla="*/ 718650 w 10820385"/>
              <a:gd name="connsiteY77" fmla="*/ 1881854 h 1981200"/>
              <a:gd name="connsiteX78" fmla="*/ 718650 w 10820385"/>
              <a:gd name="connsiteY78" fmla="*/ 1717264 h 1981200"/>
              <a:gd name="connsiteX79" fmla="*/ 691218 w 10820385"/>
              <a:gd name="connsiteY79" fmla="*/ 1689831 h 1981200"/>
              <a:gd name="connsiteX80" fmla="*/ 344353 w 10820385"/>
              <a:gd name="connsiteY80" fmla="*/ 1689831 h 1981200"/>
              <a:gd name="connsiteX81" fmla="*/ 316920 w 10820385"/>
              <a:gd name="connsiteY81" fmla="*/ 1717264 h 1981200"/>
              <a:gd name="connsiteX82" fmla="*/ 316920 w 10820385"/>
              <a:gd name="connsiteY82" fmla="*/ 1881854 h 1981200"/>
              <a:gd name="connsiteX83" fmla="*/ 344353 w 10820385"/>
              <a:gd name="connsiteY83" fmla="*/ 1909287 h 1981200"/>
              <a:gd name="connsiteX84" fmla="*/ 454079 w 10820385"/>
              <a:gd name="connsiteY84" fmla="*/ 1909287 h 1981200"/>
              <a:gd name="connsiteX85" fmla="*/ 481512 w 10820385"/>
              <a:gd name="connsiteY85" fmla="*/ 1881854 h 1981200"/>
              <a:gd name="connsiteX86" fmla="*/ 481512 w 10820385"/>
              <a:gd name="connsiteY86" fmla="*/ 1717264 h 1981200"/>
              <a:gd name="connsiteX87" fmla="*/ 454079 w 10820385"/>
              <a:gd name="connsiteY87" fmla="*/ 1689831 h 1981200"/>
              <a:gd name="connsiteX88" fmla="*/ 103562 w 10820385"/>
              <a:gd name="connsiteY88" fmla="*/ 1689831 h 1981200"/>
              <a:gd name="connsiteX89" fmla="*/ 76129 w 10820385"/>
              <a:gd name="connsiteY89" fmla="*/ 1717264 h 1981200"/>
              <a:gd name="connsiteX90" fmla="*/ 76129 w 10820385"/>
              <a:gd name="connsiteY90" fmla="*/ 1881854 h 1981200"/>
              <a:gd name="connsiteX91" fmla="*/ 103562 w 10820385"/>
              <a:gd name="connsiteY91" fmla="*/ 1909287 h 1981200"/>
              <a:gd name="connsiteX92" fmla="*/ 213288 w 10820385"/>
              <a:gd name="connsiteY92" fmla="*/ 1909287 h 1981200"/>
              <a:gd name="connsiteX93" fmla="*/ 240721 w 10820385"/>
              <a:gd name="connsiteY93" fmla="*/ 1881854 h 1981200"/>
              <a:gd name="connsiteX94" fmla="*/ 240721 w 10820385"/>
              <a:gd name="connsiteY94" fmla="*/ 1717264 h 1981200"/>
              <a:gd name="connsiteX95" fmla="*/ 213288 w 10820385"/>
              <a:gd name="connsiteY95" fmla="*/ 1689831 h 1981200"/>
              <a:gd name="connsiteX96" fmla="*/ 10595794 w 10820385"/>
              <a:gd name="connsiteY96" fmla="*/ 1685648 h 1981200"/>
              <a:gd name="connsiteX97" fmla="*/ 10568361 w 10820385"/>
              <a:gd name="connsiteY97" fmla="*/ 1713081 h 1981200"/>
              <a:gd name="connsiteX98" fmla="*/ 10568361 w 10820385"/>
              <a:gd name="connsiteY98" fmla="*/ 1877671 h 1981200"/>
              <a:gd name="connsiteX99" fmla="*/ 10595794 w 10820385"/>
              <a:gd name="connsiteY99" fmla="*/ 1905104 h 1981200"/>
              <a:gd name="connsiteX100" fmla="*/ 10705520 w 10820385"/>
              <a:gd name="connsiteY100" fmla="*/ 1905104 h 1981200"/>
              <a:gd name="connsiteX101" fmla="*/ 10732953 w 10820385"/>
              <a:gd name="connsiteY101" fmla="*/ 1877671 h 1981200"/>
              <a:gd name="connsiteX102" fmla="*/ 10732953 w 10820385"/>
              <a:gd name="connsiteY102" fmla="*/ 1713081 h 1981200"/>
              <a:gd name="connsiteX103" fmla="*/ 10705520 w 10820385"/>
              <a:gd name="connsiteY103" fmla="*/ 1685648 h 1981200"/>
              <a:gd name="connsiteX104" fmla="*/ 10356807 w 10820385"/>
              <a:gd name="connsiteY104" fmla="*/ 1685648 h 1981200"/>
              <a:gd name="connsiteX105" fmla="*/ 10329374 w 10820385"/>
              <a:gd name="connsiteY105" fmla="*/ 1713081 h 1981200"/>
              <a:gd name="connsiteX106" fmla="*/ 10329374 w 10820385"/>
              <a:gd name="connsiteY106" fmla="*/ 1877671 h 1981200"/>
              <a:gd name="connsiteX107" fmla="*/ 10356807 w 10820385"/>
              <a:gd name="connsiteY107" fmla="*/ 1905104 h 1981200"/>
              <a:gd name="connsiteX108" fmla="*/ 10466533 w 10820385"/>
              <a:gd name="connsiteY108" fmla="*/ 1905104 h 1981200"/>
              <a:gd name="connsiteX109" fmla="*/ 10493966 w 10820385"/>
              <a:gd name="connsiteY109" fmla="*/ 1877671 h 1981200"/>
              <a:gd name="connsiteX110" fmla="*/ 10493966 w 10820385"/>
              <a:gd name="connsiteY110" fmla="*/ 1713081 h 1981200"/>
              <a:gd name="connsiteX111" fmla="*/ 10466533 w 10820385"/>
              <a:gd name="connsiteY111" fmla="*/ 1685648 h 1981200"/>
              <a:gd name="connsiteX112" fmla="*/ 10117820 w 10820385"/>
              <a:gd name="connsiteY112" fmla="*/ 1685648 h 1981200"/>
              <a:gd name="connsiteX113" fmla="*/ 10090387 w 10820385"/>
              <a:gd name="connsiteY113" fmla="*/ 1713081 h 1981200"/>
              <a:gd name="connsiteX114" fmla="*/ 10090387 w 10820385"/>
              <a:gd name="connsiteY114" fmla="*/ 1877671 h 1981200"/>
              <a:gd name="connsiteX115" fmla="*/ 10117820 w 10820385"/>
              <a:gd name="connsiteY115" fmla="*/ 1905104 h 1981200"/>
              <a:gd name="connsiteX116" fmla="*/ 10227546 w 10820385"/>
              <a:gd name="connsiteY116" fmla="*/ 1905104 h 1981200"/>
              <a:gd name="connsiteX117" fmla="*/ 10254979 w 10820385"/>
              <a:gd name="connsiteY117" fmla="*/ 1877671 h 1981200"/>
              <a:gd name="connsiteX118" fmla="*/ 10254979 w 10820385"/>
              <a:gd name="connsiteY118" fmla="*/ 1713081 h 1981200"/>
              <a:gd name="connsiteX119" fmla="*/ 10227546 w 10820385"/>
              <a:gd name="connsiteY119" fmla="*/ 1685648 h 1981200"/>
              <a:gd name="connsiteX120" fmla="*/ 9878833 w 10820385"/>
              <a:gd name="connsiteY120" fmla="*/ 1685648 h 1981200"/>
              <a:gd name="connsiteX121" fmla="*/ 9851400 w 10820385"/>
              <a:gd name="connsiteY121" fmla="*/ 1713081 h 1981200"/>
              <a:gd name="connsiteX122" fmla="*/ 9851400 w 10820385"/>
              <a:gd name="connsiteY122" fmla="*/ 1877671 h 1981200"/>
              <a:gd name="connsiteX123" fmla="*/ 9878833 w 10820385"/>
              <a:gd name="connsiteY123" fmla="*/ 1905104 h 1981200"/>
              <a:gd name="connsiteX124" fmla="*/ 9988559 w 10820385"/>
              <a:gd name="connsiteY124" fmla="*/ 1905104 h 1981200"/>
              <a:gd name="connsiteX125" fmla="*/ 10015992 w 10820385"/>
              <a:gd name="connsiteY125" fmla="*/ 1877671 h 1981200"/>
              <a:gd name="connsiteX126" fmla="*/ 10015992 w 10820385"/>
              <a:gd name="connsiteY126" fmla="*/ 1713081 h 1981200"/>
              <a:gd name="connsiteX127" fmla="*/ 9988559 w 10820385"/>
              <a:gd name="connsiteY127" fmla="*/ 1685648 h 1981200"/>
              <a:gd name="connsiteX128" fmla="*/ 9639846 w 10820385"/>
              <a:gd name="connsiteY128" fmla="*/ 1685648 h 1981200"/>
              <a:gd name="connsiteX129" fmla="*/ 9612413 w 10820385"/>
              <a:gd name="connsiteY129" fmla="*/ 1713081 h 1981200"/>
              <a:gd name="connsiteX130" fmla="*/ 9612413 w 10820385"/>
              <a:gd name="connsiteY130" fmla="*/ 1877671 h 1981200"/>
              <a:gd name="connsiteX131" fmla="*/ 9639846 w 10820385"/>
              <a:gd name="connsiteY131" fmla="*/ 1905104 h 1981200"/>
              <a:gd name="connsiteX132" fmla="*/ 9749572 w 10820385"/>
              <a:gd name="connsiteY132" fmla="*/ 1905104 h 1981200"/>
              <a:gd name="connsiteX133" fmla="*/ 9777005 w 10820385"/>
              <a:gd name="connsiteY133" fmla="*/ 1877671 h 1981200"/>
              <a:gd name="connsiteX134" fmla="*/ 9777005 w 10820385"/>
              <a:gd name="connsiteY134" fmla="*/ 1713081 h 1981200"/>
              <a:gd name="connsiteX135" fmla="*/ 9749572 w 10820385"/>
              <a:gd name="connsiteY135" fmla="*/ 1685648 h 1981200"/>
              <a:gd name="connsiteX136" fmla="*/ 9400859 w 10820385"/>
              <a:gd name="connsiteY136" fmla="*/ 1685648 h 1981200"/>
              <a:gd name="connsiteX137" fmla="*/ 9373426 w 10820385"/>
              <a:gd name="connsiteY137" fmla="*/ 1713081 h 1981200"/>
              <a:gd name="connsiteX138" fmla="*/ 9373426 w 10820385"/>
              <a:gd name="connsiteY138" fmla="*/ 1877671 h 1981200"/>
              <a:gd name="connsiteX139" fmla="*/ 9400859 w 10820385"/>
              <a:gd name="connsiteY139" fmla="*/ 1905104 h 1981200"/>
              <a:gd name="connsiteX140" fmla="*/ 9510585 w 10820385"/>
              <a:gd name="connsiteY140" fmla="*/ 1905104 h 1981200"/>
              <a:gd name="connsiteX141" fmla="*/ 9538018 w 10820385"/>
              <a:gd name="connsiteY141" fmla="*/ 1877671 h 1981200"/>
              <a:gd name="connsiteX142" fmla="*/ 9538018 w 10820385"/>
              <a:gd name="connsiteY142" fmla="*/ 1713081 h 1981200"/>
              <a:gd name="connsiteX143" fmla="*/ 9510585 w 10820385"/>
              <a:gd name="connsiteY143" fmla="*/ 1685648 h 1981200"/>
              <a:gd name="connsiteX144" fmla="*/ 9163720 w 10820385"/>
              <a:gd name="connsiteY144" fmla="*/ 1685648 h 1981200"/>
              <a:gd name="connsiteX145" fmla="*/ 9136287 w 10820385"/>
              <a:gd name="connsiteY145" fmla="*/ 1713081 h 1981200"/>
              <a:gd name="connsiteX146" fmla="*/ 9136287 w 10820385"/>
              <a:gd name="connsiteY146" fmla="*/ 1877671 h 1981200"/>
              <a:gd name="connsiteX147" fmla="*/ 9163720 w 10820385"/>
              <a:gd name="connsiteY147" fmla="*/ 1905104 h 1981200"/>
              <a:gd name="connsiteX148" fmla="*/ 9273446 w 10820385"/>
              <a:gd name="connsiteY148" fmla="*/ 1905104 h 1981200"/>
              <a:gd name="connsiteX149" fmla="*/ 9300879 w 10820385"/>
              <a:gd name="connsiteY149" fmla="*/ 1877671 h 1981200"/>
              <a:gd name="connsiteX150" fmla="*/ 9300879 w 10820385"/>
              <a:gd name="connsiteY150" fmla="*/ 1713081 h 1981200"/>
              <a:gd name="connsiteX151" fmla="*/ 9273446 w 10820385"/>
              <a:gd name="connsiteY151" fmla="*/ 1685648 h 1981200"/>
              <a:gd name="connsiteX152" fmla="*/ 8926581 w 10820385"/>
              <a:gd name="connsiteY152" fmla="*/ 1685648 h 1981200"/>
              <a:gd name="connsiteX153" fmla="*/ 8899148 w 10820385"/>
              <a:gd name="connsiteY153" fmla="*/ 1713081 h 1981200"/>
              <a:gd name="connsiteX154" fmla="*/ 8899148 w 10820385"/>
              <a:gd name="connsiteY154" fmla="*/ 1877671 h 1981200"/>
              <a:gd name="connsiteX155" fmla="*/ 8926581 w 10820385"/>
              <a:gd name="connsiteY155" fmla="*/ 1905104 h 1981200"/>
              <a:gd name="connsiteX156" fmla="*/ 9036307 w 10820385"/>
              <a:gd name="connsiteY156" fmla="*/ 1905104 h 1981200"/>
              <a:gd name="connsiteX157" fmla="*/ 9063740 w 10820385"/>
              <a:gd name="connsiteY157" fmla="*/ 1877671 h 1981200"/>
              <a:gd name="connsiteX158" fmla="*/ 9063740 w 10820385"/>
              <a:gd name="connsiteY158" fmla="*/ 1713081 h 1981200"/>
              <a:gd name="connsiteX159" fmla="*/ 9036307 w 10820385"/>
              <a:gd name="connsiteY159" fmla="*/ 1685648 h 1981200"/>
              <a:gd name="connsiteX160" fmla="*/ 8685790 w 10820385"/>
              <a:gd name="connsiteY160" fmla="*/ 1685648 h 1981200"/>
              <a:gd name="connsiteX161" fmla="*/ 8658357 w 10820385"/>
              <a:gd name="connsiteY161" fmla="*/ 1713081 h 1981200"/>
              <a:gd name="connsiteX162" fmla="*/ 8658357 w 10820385"/>
              <a:gd name="connsiteY162" fmla="*/ 1877671 h 1981200"/>
              <a:gd name="connsiteX163" fmla="*/ 8685790 w 10820385"/>
              <a:gd name="connsiteY163" fmla="*/ 1905104 h 1981200"/>
              <a:gd name="connsiteX164" fmla="*/ 8795516 w 10820385"/>
              <a:gd name="connsiteY164" fmla="*/ 1905104 h 1981200"/>
              <a:gd name="connsiteX165" fmla="*/ 8822949 w 10820385"/>
              <a:gd name="connsiteY165" fmla="*/ 1877671 h 1981200"/>
              <a:gd name="connsiteX166" fmla="*/ 8822949 w 10820385"/>
              <a:gd name="connsiteY166" fmla="*/ 1713081 h 1981200"/>
              <a:gd name="connsiteX167" fmla="*/ 8795516 w 10820385"/>
              <a:gd name="connsiteY167" fmla="*/ 1685648 h 1981200"/>
              <a:gd name="connsiteX168" fmla="*/ 8446803 w 10820385"/>
              <a:gd name="connsiteY168" fmla="*/ 1685648 h 1981200"/>
              <a:gd name="connsiteX169" fmla="*/ 8419370 w 10820385"/>
              <a:gd name="connsiteY169" fmla="*/ 1713081 h 1981200"/>
              <a:gd name="connsiteX170" fmla="*/ 8419370 w 10820385"/>
              <a:gd name="connsiteY170" fmla="*/ 1877671 h 1981200"/>
              <a:gd name="connsiteX171" fmla="*/ 8446803 w 10820385"/>
              <a:gd name="connsiteY171" fmla="*/ 1905104 h 1981200"/>
              <a:gd name="connsiteX172" fmla="*/ 8556529 w 10820385"/>
              <a:gd name="connsiteY172" fmla="*/ 1905104 h 1981200"/>
              <a:gd name="connsiteX173" fmla="*/ 8583962 w 10820385"/>
              <a:gd name="connsiteY173" fmla="*/ 1877671 h 1981200"/>
              <a:gd name="connsiteX174" fmla="*/ 8583962 w 10820385"/>
              <a:gd name="connsiteY174" fmla="*/ 1713081 h 1981200"/>
              <a:gd name="connsiteX175" fmla="*/ 8556529 w 10820385"/>
              <a:gd name="connsiteY175" fmla="*/ 1685648 h 1981200"/>
              <a:gd name="connsiteX176" fmla="*/ 8207816 w 10820385"/>
              <a:gd name="connsiteY176" fmla="*/ 1685648 h 1981200"/>
              <a:gd name="connsiteX177" fmla="*/ 8180383 w 10820385"/>
              <a:gd name="connsiteY177" fmla="*/ 1713081 h 1981200"/>
              <a:gd name="connsiteX178" fmla="*/ 8180383 w 10820385"/>
              <a:gd name="connsiteY178" fmla="*/ 1877671 h 1981200"/>
              <a:gd name="connsiteX179" fmla="*/ 8207816 w 10820385"/>
              <a:gd name="connsiteY179" fmla="*/ 1905104 h 1981200"/>
              <a:gd name="connsiteX180" fmla="*/ 8317542 w 10820385"/>
              <a:gd name="connsiteY180" fmla="*/ 1905104 h 1981200"/>
              <a:gd name="connsiteX181" fmla="*/ 8344975 w 10820385"/>
              <a:gd name="connsiteY181" fmla="*/ 1877671 h 1981200"/>
              <a:gd name="connsiteX182" fmla="*/ 8344975 w 10820385"/>
              <a:gd name="connsiteY182" fmla="*/ 1713081 h 1981200"/>
              <a:gd name="connsiteX183" fmla="*/ 8317542 w 10820385"/>
              <a:gd name="connsiteY183" fmla="*/ 1685648 h 1981200"/>
              <a:gd name="connsiteX184" fmla="*/ 7968829 w 10820385"/>
              <a:gd name="connsiteY184" fmla="*/ 1685648 h 1981200"/>
              <a:gd name="connsiteX185" fmla="*/ 7941396 w 10820385"/>
              <a:gd name="connsiteY185" fmla="*/ 1713081 h 1981200"/>
              <a:gd name="connsiteX186" fmla="*/ 7941396 w 10820385"/>
              <a:gd name="connsiteY186" fmla="*/ 1877671 h 1981200"/>
              <a:gd name="connsiteX187" fmla="*/ 7968829 w 10820385"/>
              <a:gd name="connsiteY187" fmla="*/ 1905104 h 1981200"/>
              <a:gd name="connsiteX188" fmla="*/ 8078555 w 10820385"/>
              <a:gd name="connsiteY188" fmla="*/ 1905104 h 1981200"/>
              <a:gd name="connsiteX189" fmla="*/ 8105988 w 10820385"/>
              <a:gd name="connsiteY189" fmla="*/ 1877671 h 1981200"/>
              <a:gd name="connsiteX190" fmla="*/ 8105988 w 10820385"/>
              <a:gd name="connsiteY190" fmla="*/ 1713081 h 1981200"/>
              <a:gd name="connsiteX191" fmla="*/ 8078555 w 10820385"/>
              <a:gd name="connsiteY191" fmla="*/ 1685648 h 1981200"/>
              <a:gd name="connsiteX192" fmla="*/ 7731690 w 10820385"/>
              <a:gd name="connsiteY192" fmla="*/ 1685648 h 1981200"/>
              <a:gd name="connsiteX193" fmla="*/ 7704257 w 10820385"/>
              <a:gd name="connsiteY193" fmla="*/ 1713081 h 1981200"/>
              <a:gd name="connsiteX194" fmla="*/ 7704257 w 10820385"/>
              <a:gd name="connsiteY194" fmla="*/ 1877671 h 1981200"/>
              <a:gd name="connsiteX195" fmla="*/ 7731690 w 10820385"/>
              <a:gd name="connsiteY195" fmla="*/ 1905104 h 1981200"/>
              <a:gd name="connsiteX196" fmla="*/ 7841416 w 10820385"/>
              <a:gd name="connsiteY196" fmla="*/ 1905104 h 1981200"/>
              <a:gd name="connsiteX197" fmla="*/ 7868849 w 10820385"/>
              <a:gd name="connsiteY197" fmla="*/ 1877671 h 1981200"/>
              <a:gd name="connsiteX198" fmla="*/ 7868849 w 10820385"/>
              <a:gd name="connsiteY198" fmla="*/ 1713081 h 1981200"/>
              <a:gd name="connsiteX199" fmla="*/ 7841416 w 10820385"/>
              <a:gd name="connsiteY199" fmla="*/ 1685648 h 1981200"/>
              <a:gd name="connsiteX200" fmla="*/ 7494551 w 10820385"/>
              <a:gd name="connsiteY200" fmla="*/ 1685648 h 1981200"/>
              <a:gd name="connsiteX201" fmla="*/ 7467118 w 10820385"/>
              <a:gd name="connsiteY201" fmla="*/ 1713081 h 1981200"/>
              <a:gd name="connsiteX202" fmla="*/ 7467118 w 10820385"/>
              <a:gd name="connsiteY202" fmla="*/ 1877671 h 1981200"/>
              <a:gd name="connsiteX203" fmla="*/ 7494551 w 10820385"/>
              <a:gd name="connsiteY203" fmla="*/ 1905104 h 1981200"/>
              <a:gd name="connsiteX204" fmla="*/ 7604277 w 10820385"/>
              <a:gd name="connsiteY204" fmla="*/ 1905104 h 1981200"/>
              <a:gd name="connsiteX205" fmla="*/ 7631710 w 10820385"/>
              <a:gd name="connsiteY205" fmla="*/ 1877671 h 1981200"/>
              <a:gd name="connsiteX206" fmla="*/ 7631710 w 10820385"/>
              <a:gd name="connsiteY206" fmla="*/ 1713081 h 1981200"/>
              <a:gd name="connsiteX207" fmla="*/ 7604277 w 10820385"/>
              <a:gd name="connsiteY207" fmla="*/ 1685648 h 1981200"/>
              <a:gd name="connsiteX208" fmla="*/ 7253760 w 10820385"/>
              <a:gd name="connsiteY208" fmla="*/ 1685648 h 1981200"/>
              <a:gd name="connsiteX209" fmla="*/ 7226327 w 10820385"/>
              <a:gd name="connsiteY209" fmla="*/ 1713081 h 1981200"/>
              <a:gd name="connsiteX210" fmla="*/ 7226327 w 10820385"/>
              <a:gd name="connsiteY210" fmla="*/ 1877671 h 1981200"/>
              <a:gd name="connsiteX211" fmla="*/ 7253760 w 10820385"/>
              <a:gd name="connsiteY211" fmla="*/ 1905104 h 1981200"/>
              <a:gd name="connsiteX212" fmla="*/ 7363486 w 10820385"/>
              <a:gd name="connsiteY212" fmla="*/ 1905104 h 1981200"/>
              <a:gd name="connsiteX213" fmla="*/ 7390919 w 10820385"/>
              <a:gd name="connsiteY213" fmla="*/ 1877671 h 1981200"/>
              <a:gd name="connsiteX214" fmla="*/ 7390919 w 10820385"/>
              <a:gd name="connsiteY214" fmla="*/ 1713081 h 1981200"/>
              <a:gd name="connsiteX215" fmla="*/ 7363486 w 10820385"/>
              <a:gd name="connsiteY215" fmla="*/ 1685648 h 1981200"/>
              <a:gd name="connsiteX216" fmla="*/ 7014773 w 10820385"/>
              <a:gd name="connsiteY216" fmla="*/ 1685648 h 1981200"/>
              <a:gd name="connsiteX217" fmla="*/ 6987340 w 10820385"/>
              <a:gd name="connsiteY217" fmla="*/ 1713081 h 1981200"/>
              <a:gd name="connsiteX218" fmla="*/ 6987340 w 10820385"/>
              <a:gd name="connsiteY218" fmla="*/ 1877671 h 1981200"/>
              <a:gd name="connsiteX219" fmla="*/ 7014773 w 10820385"/>
              <a:gd name="connsiteY219" fmla="*/ 1905104 h 1981200"/>
              <a:gd name="connsiteX220" fmla="*/ 7124499 w 10820385"/>
              <a:gd name="connsiteY220" fmla="*/ 1905104 h 1981200"/>
              <a:gd name="connsiteX221" fmla="*/ 7151932 w 10820385"/>
              <a:gd name="connsiteY221" fmla="*/ 1877671 h 1981200"/>
              <a:gd name="connsiteX222" fmla="*/ 7151932 w 10820385"/>
              <a:gd name="connsiteY222" fmla="*/ 1713081 h 1981200"/>
              <a:gd name="connsiteX223" fmla="*/ 7124499 w 10820385"/>
              <a:gd name="connsiteY223" fmla="*/ 1685648 h 1981200"/>
              <a:gd name="connsiteX224" fmla="*/ 6775786 w 10820385"/>
              <a:gd name="connsiteY224" fmla="*/ 1685648 h 1981200"/>
              <a:gd name="connsiteX225" fmla="*/ 6748353 w 10820385"/>
              <a:gd name="connsiteY225" fmla="*/ 1713081 h 1981200"/>
              <a:gd name="connsiteX226" fmla="*/ 6748353 w 10820385"/>
              <a:gd name="connsiteY226" fmla="*/ 1877671 h 1981200"/>
              <a:gd name="connsiteX227" fmla="*/ 6775786 w 10820385"/>
              <a:gd name="connsiteY227" fmla="*/ 1905104 h 1981200"/>
              <a:gd name="connsiteX228" fmla="*/ 6885512 w 10820385"/>
              <a:gd name="connsiteY228" fmla="*/ 1905104 h 1981200"/>
              <a:gd name="connsiteX229" fmla="*/ 6912945 w 10820385"/>
              <a:gd name="connsiteY229" fmla="*/ 1877671 h 1981200"/>
              <a:gd name="connsiteX230" fmla="*/ 6912945 w 10820385"/>
              <a:gd name="connsiteY230" fmla="*/ 1713081 h 1981200"/>
              <a:gd name="connsiteX231" fmla="*/ 6885512 w 10820385"/>
              <a:gd name="connsiteY231" fmla="*/ 1685648 h 1981200"/>
              <a:gd name="connsiteX232" fmla="*/ 6536799 w 10820385"/>
              <a:gd name="connsiteY232" fmla="*/ 1685648 h 1981200"/>
              <a:gd name="connsiteX233" fmla="*/ 6509366 w 10820385"/>
              <a:gd name="connsiteY233" fmla="*/ 1713081 h 1981200"/>
              <a:gd name="connsiteX234" fmla="*/ 6509366 w 10820385"/>
              <a:gd name="connsiteY234" fmla="*/ 1877671 h 1981200"/>
              <a:gd name="connsiteX235" fmla="*/ 6536799 w 10820385"/>
              <a:gd name="connsiteY235" fmla="*/ 1905104 h 1981200"/>
              <a:gd name="connsiteX236" fmla="*/ 6646525 w 10820385"/>
              <a:gd name="connsiteY236" fmla="*/ 1905104 h 1981200"/>
              <a:gd name="connsiteX237" fmla="*/ 6673958 w 10820385"/>
              <a:gd name="connsiteY237" fmla="*/ 1877671 h 1981200"/>
              <a:gd name="connsiteX238" fmla="*/ 6673958 w 10820385"/>
              <a:gd name="connsiteY238" fmla="*/ 1713081 h 1981200"/>
              <a:gd name="connsiteX239" fmla="*/ 6646525 w 10820385"/>
              <a:gd name="connsiteY239" fmla="*/ 1685648 h 1981200"/>
              <a:gd name="connsiteX240" fmla="*/ 6299660 w 10820385"/>
              <a:gd name="connsiteY240" fmla="*/ 1685648 h 1981200"/>
              <a:gd name="connsiteX241" fmla="*/ 6272227 w 10820385"/>
              <a:gd name="connsiteY241" fmla="*/ 1713081 h 1981200"/>
              <a:gd name="connsiteX242" fmla="*/ 6272227 w 10820385"/>
              <a:gd name="connsiteY242" fmla="*/ 1877671 h 1981200"/>
              <a:gd name="connsiteX243" fmla="*/ 6299660 w 10820385"/>
              <a:gd name="connsiteY243" fmla="*/ 1905104 h 1981200"/>
              <a:gd name="connsiteX244" fmla="*/ 6409386 w 10820385"/>
              <a:gd name="connsiteY244" fmla="*/ 1905104 h 1981200"/>
              <a:gd name="connsiteX245" fmla="*/ 6436819 w 10820385"/>
              <a:gd name="connsiteY245" fmla="*/ 1877671 h 1981200"/>
              <a:gd name="connsiteX246" fmla="*/ 6436819 w 10820385"/>
              <a:gd name="connsiteY246" fmla="*/ 1713081 h 1981200"/>
              <a:gd name="connsiteX247" fmla="*/ 6409386 w 10820385"/>
              <a:gd name="connsiteY247" fmla="*/ 1685648 h 1981200"/>
              <a:gd name="connsiteX248" fmla="*/ 6062521 w 10820385"/>
              <a:gd name="connsiteY248" fmla="*/ 1685648 h 1981200"/>
              <a:gd name="connsiteX249" fmla="*/ 6035088 w 10820385"/>
              <a:gd name="connsiteY249" fmla="*/ 1713081 h 1981200"/>
              <a:gd name="connsiteX250" fmla="*/ 6035088 w 10820385"/>
              <a:gd name="connsiteY250" fmla="*/ 1877671 h 1981200"/>
              <a:gd name="connsiteX251" fmla="*/ 6062521 w 10820385"/>
              <a:gd name="connsiteY251" fmla="*/ 1905104 h 1981200"/>
              <a:gd name="connsiteX252" fmla="*/ 6172247 w 10820385"/>
              <a:gd name="connsiteY252" fmla="*/ 1905104 h 1981200"/>
              <a:gd name="connsiteX253" fmla="*/ 6199680 w 10820385"/>
              <a:gd name="connsiteY253" fmla="*/ 1877671 h 1981200"/>
              <a:gd name="connsiteX254" fmla="*/ 6199680 w 10820385"/>
              <a:gd name="connsiteY254" fmla="*/ 1713081 h 1981200"/>
              <a:gd name="connsiteX255" fmla="*/ 6172247 w 10820385"/>
              <a:gd name="connsiteY255" fmla="*/ 1685648 h 1981200"/>
              <a:gd name="connsiteX256" fmla="*/ 5821730 w 10820385"/>
              <a:gd name="connsiteY256" fmla="*/ 1685648 h 1981200"/>
              <a:gd name="connsiteX257" fmla="*/ 5794297 w 10820385"/>
              <a:gd name="connsiteY257" fmla="*/ 1713081 h 1981200"/>
              <a:gd name="connsiteX258" fmla="*/ 5794297 w 10820385"/>
              <a:gd name="connsiteY258" fmla="*/ 1877671 h 1981200"/>
              <a:gd name="connsiteX259" fmla="*/ 5821730 w 10820385"/>
              <a:gd name="connsiteY259" fmla="*/ 1905104 h 1981200"/>
              <a:gd name="connsiteX260" fmla="*/ 5931456 w 10820385"/>
              <a:gd name="connsiteY260" fmla="*/ 1905104 h 1981200"/>
              <a:gd name="connsiteX261" fmla="*/ 5958889 w 10820385"/>
              <a:gd name="connsiteY261" fmla="*/ 1877671 h 1981200"/>
              <a:gd name="connsiteX262" fmla="*/ 5958889 w 10820385"/>
              <a:gd name="connsiteY262" fmla="*/ 1713081 h 1981200"/>
              <a:gd name="connsiteX263" fmla="*/ 5931456 w 10820385"/>
              <a:gd name="connsiteY263" fmla="*/ 1685648 h 1981200"/>
              <a:gd name="connsiteX264" fmla="*/ 5585229 w 10820385"/>
              <a:gd name="connsiteY264" fmla="*/ 1685648 h 1981200"/>
              <a:gd name="connsiteX265" fmla="*/ 5557796 w 10820385"/>
              <a:gd name="connsiteY265" fmla="*/ 1713081 h 1981200"/>
              <a:gd name="connsiteX266" fmla="*/ 5557796 w 10820385"/>
              <a:gd name="connsiteY266" fmla="*/ 1877671 h 1981200"/>
              <a:gd name="connsiteX267" fmla="*/ 5585229 w 10820385"/>
              <a:gd name="connsiteY267" fmla="*/ 1905104 h 1981200"/>
              <a:gd name="connsiteX268" fmla="*/ 5694955 w 10820385"/>
              <a:gd name="connsiteY268" fmla="*/ 1905104 h 1981200"/>
              <a:gd name="connsiteX269" fmla="*/ 5722388 w 10820385"/>
              <a:gd name="connsiteY269" fmla="*/ 1877671 h 1981200"/>
              <a:gd name="connsiteX270" fmla="*/ 5722388 w 10820385"/>
              <a:gd name="connsiteY270" fmla="*/ 1713081 h 1981200"/>
              <a:gd name="connsiteX271" fmla="*/ 5694955 w 10820385"/>
              <a:gd name="connsiteY271" fmla="*/ 1685648 h 1981200"/>
              <a:gd name="connsiteX272" fmla="*/ 5346242 w 10820385"/>
              <a:gd name="connsiteY272" fmla="*/ 1685648 h 1981200"/>
              <a:gd name="connsiteX273" fmla="*/ 5318809 w 10820385"/>
              <a:gd name="connsiteY273" fmla="*/ 1713081 h 1981200"/>
              <a:gd name="connsiteX274" fmla="*/ 5318809 w 10820385"/>
              <a:gd name="connsiteY274" fmla="*/ 1877671 h 1981200"/>
              <a:gd name="connsiteX275" fmla="*/ 5346242 w 10820385"/>
              <a:gd name="connsiteY275" fmla="*/ 1905104 h 1981200"/>
              <a:gd name="connsiteX276" fmla="*/ 5455968 w 10820385"/>
              <a:gd name="connsiteY276" fmla="*/ 1905104 h 1981200"/>
              <a:gd name="connsiteX277" fmla="*/ 5483401 w 10820385"/>
              <a:gd name="connsiteY277" fmla="*/ 1877671 h 1981200"/>
              <a:gd name="connsiteX278" fmla="*/ 5483401 w 10820385"/>
              <a:gd name="connsiteY278" fmla="*/ 1713081 h 1981200"/>
              <a:gd name="connsiteX279" fmla="*/ 5455968 w 10820385"/>
              <a:gd name="connsiteY279" fmla="*/ 1685648 h 1981200"/>
              <a:gd name="connsiteX280" fmla="*/ 5107255 w 10820385"/>
              <a:gd name="connsiteY280" fmla="*/ 1685648 h 1981200"/>
              <a:gd name="connsiteX281" fmla="*/ 5079822 w 10820385"/>
              <a:gd name="connsiteY281" fmla="*/ 1713081 h 1981200"/>
              <a:gd name="connsiteX282" fmla="*/ 5079822 w 10820385"/>
              <a:gd name="connsiteY282" fmla="*/ 1877671 h 1981200"/>
              <a:gd name="connsiteX283" fmla="*/ 5107255 w 10820385"/>
              <a:gd name="connsiteY283" fmla="*/ 1905104 h 1981200"/>
              <a:gd name="connsiteX284" fmla="*/ 5216981 w 10820385"/>
              <a:gd name="connsiteY284" fmla="*/ 1905104 h 1981200"/>
              <a:gd name="connsiteX285" fmla="*/ 5244414 w 10820385"/>
              <a:gd name="connsiteY285" fmla="*/ 1877671 h 1981200"/>
              <a:gd name="connsiteX286" fmla="*/ 5244414 w 10820385"/>
              <a:gd name="connsiteY286" fmla="*/ 1713081 h 1981200"/>
              <a:gd name="connsiteX287" fmla="*/ 5216981 w 10820385"/>
              <a:gd name="connsiteY287" fmla="*/ 1685648 h 1981200"/>
              <a:gd name="connsiteX288" fmla="*/ 4870116 w 10820385"/>
              <a:gd name="connsiteY288" fmla="*/ 1685648 h 1981200"/>
              <a:gd name="connsiteX289" fmla="*/ 4842683 w 10820385"/>
              <a:gd name="connsiteY289" fmla="*/ 1713081 h 1981200"/>
              <a:gd name="connsiteX290" fmla="*/ 4842683 w 10820385"/>
              <a:gd name="connsiteY290" fmla="*/ 1877671 h 1981200"/>
              <a:gd name="connsiteX291" fmla="*/ 4870116 w 10820385"/>
              <a:gd name="connsiteY291" fmla="*/ 1905104 h 1981200"/>
              <a:gd name="connsiteX292" fmla="*/ 4979842 w 10820385"/>
              <a:gd name="connsiteY292" fmla="*/ 1905104 h 1981200"/>
              <a:gd name="connsiteX293" fmla="*/ 5007275 w 10820385"/>
              <a:gd name="connsiteY293" fmla="*/ 1877671 h 1981200"/>
              <a:gd name="connsiteX294" fmla="*/ 5007275 w 10820385"/>
              <a:gd name="connsiteY294" fmla="*/ 1713081 h 1981200"/>
              <a:gd name="connsiteX295" fmla="*/ 4979842 w 10820385"/>
              <a:gd name="connsiteY295" fmla="*/ 1685648 h 1981200"/>
              <a:gd name="connsiteX296" fmla="*/ 4632977 w 10820385"/>
              <a:gd name="connsiteY296" fmla="*/ 1685648 h 1981200"/>
              <a:gd name="connsiteX297" fmla="*/ 4605544 w 10820385"/>
              <a:gd name="connsiteY297" fmla="*/ 1713081 h 1981200"/>
              <a:gd name="connsiteX298" fmla="*/ 4605544 w 10820385"/>
              <a:gd name="connsiteY298" fmla="*/ 1877671 h 1981200"/>
              <a:gd name="connsiteX299" fmla="*/ 4632977 w 10820385"/>
              <a:gd name="connsiteY299" fmla="*/ 1905104 h 1981200"/>
              <a:gd name="connsiteX300" fmla="*/ 4742703 w 10820385"/>
              <a:gd name="connsiteY300" fmla="*/ 1905104 h 1981200"/>
              <a:gd name="connsiteX301" fmla="*/ 4770136 w 10820385"/>
              <a:gd name="connsiteY301" fmla="*/ 1877671 h 1981200"/>
              <a:gd name="connsiteX302" fmla="*/ 4770136 w 10820385"/>
              <a:gd name="connsiteY302" fmla="*/ 1713081 h 1981200"/>
              <a:gd name="connsiteX303" fmla="*/ 4742703 w 10820385"/>
              <a:gd name="connsiteY303" fmla="*/ 1685648 h 1981200"/>
              <a:gd name="connsiteX304" fmla="*/ 4392186 w 10820385"/>
              <a:gd name="connsiteY304" fmla="*/ 1685648 h 1981200"/>
              <a:gd name="connsiteX305" fmla="*/ 4364753 w 10820385"/>
              <a:gd name="connsiteY305" fmla="*/ 1713081 h 1981200"/>
              <a:gd name="connsiteX306" fmla="*/ 4364753 w 10820385"/>
              <a:gd name="connsiteY306" fmla="*/ 1877671 h 1981200"/>
              <a:gd name="connsiteX307" fmla="*/ 4392186 w 10820385"/>
              <a:gd name="connsiteY307" fmla="*/ 1905104 h 1981200"/>
              <a:gd name="connsiteX308" fmla="*/ 4501912 w 10820385"/>
              <a:gd name="connsiteY308" fmla="*/ 1905104 h 1981200"/>
              <a:gd name="connsiteX309" fmla="*/ 4529345 w 10820385"/>
              <a:gd name="connsiteY309" fmla="*/ 1877671 h 1981200"/>
              <a:gd name="connsiteX310" fmla="*/ 4529345 w 10820385"/>
              <a:gd name="connsiteY310" fmla="*/ 1713081 h 1981200"/>
              <a:gd name="connsiteX311" fmla="*/ 4501912 w 10820385"/>
              <a:gd name="connsiteY311" fmla="*/ 1685648 h 1981200"/>
              <a:gd name="connsiteX312" fmla="*/ 2726155 w 10820385"/>
              <a:gd name="connsiteY312" fmla="*/ 1685648 h 1981200"/>
              <a:gd name="connsiteX313" fmla="*/ 2698722 w 10820385"/>
              <a:gd name="connsiteY313" fmla="*/ 1713081 h 1981200"/>
              <a:gd name="connsiteX314" fmla="*/ 2698722 w 10820385"/>
              <a:gd name="connsiteY314" fmla="*/ 1877671 h 1981200"/>
              <a:gd name="connsiteX315" fmla="*/ 2726155 w 10820385"/>
              <a:gd name="connsiteY315" fmla="*/ 1905104 h 1981200"/>
              <a:gd name="connsiteX316" fmla="*/ 2835882 w 10820385"/>
              <a:gd name="connsiteY316" fmla="*/ 1905104 h 1981200"/>
              <a:gd name="connsiteX317" fmla="*/ 2863315 w 10820385"/>
              <a:gd name="connsiteY317" fmla="*/ 1877671 h 1981200"/>
              <a:gd name="connsiteX318" fmla="*/ 2863315 w 10820385"/>
              <a:gd name="connsiteY318" fmla="*/ 1713081 h 1981200"/>
              <a:gd name="connsiteX319" fmla="*/ 2835882 w 10820385"/>
              <a:gd name="connsiteY319" fmla="*/ 1685648 h 1981200"/>
              <a:gd name="connsiteX320" fmla="*/ 2487167 w 10820385"/>
              <a:gd name="connsiteY320" fmla="*/ 1685648 h 1981200"/>
              <a:gd name="connsiteX321" fmla="*/ 2459734 w 10820385"/>
              <a:gd name="connsiteY321" fmla="*/ 1713081 h 1981200"/>
              <a:gd name="connsiteX322" fmla="*/ 2459734 w 10820385"/>
              <a:gd name="connsiteY322" fmla="*/ 1877671 h 1981200"/>
              <a:gd name="connsiteX323" fmla="*/ 2487167 w 10820385"/>
              <a:gd name="connsiteY323" fmla="*/ 1905104 h 1981200"/>
              <a:gd name="connsiteX324" fmla="*/ 2596894 w 10820385"/>
              <a:gd name="connsiteY324" fmla="*/ 1905104 h 1981200"/>
              <a:gd name="connsiteX325" fmla="*/ 2624327 w 10820385"/>
              <a:gd name="connsiteY325" fmla="*/ 1877671 h 1981200"/>
              <a:gd name="connsiteX326" fmla="*/ 2624327 w 10820385"/>
              <a:gd name="connsiteY326" fmla="*/ 1713081 h 1981200"/>
              <a:gd name="connsiteX327" fmla="*/ 2596894 w 10820385"/>
              <a:gd name="connsiteY327" fmla="*/ 1685648 h 1981200"/>
              <a:gd name="connsiteX328" fmla="*/ 2248180 w 10820385"/>
              <a:gd name="connsiteY328" fmla="*/ 1685648 h 1981200"/>
              <a:gd name="connsiteX329" fmla="*/ 2220746 w 10820385"/>
              <a:gd name="connsiteY329" fmla="*/ 1713081 h 1981200"/>
              <a:gd name="connsiteX330" fmla="*/ 2220746 w 10820385"/>
              <a:gd name="connsiteY330" fmla="*/ 1877671 h 1981200"/>
              <a:gd name="connsiteX331" fmla="*/ 2248180 w 10820385"/>
              <a:gd name="connsiteY331" fmla="*/ 1905104 h 1981200"/>
              <a:gd name="connsiteX332" fmla="*/ 2357906 w 10820385"/>
              <a:gd name="connsiteY332" fmla="*/ 1905104 h 1981200"/>
              <a:gd name="connsiteX333" fmla="*/ 2385339 w 10820385"/>
              <a:gd name="connsiteY333" fmla="*/ 1877671 h 1981200"/>
              <a:gd name="connsiteX334" fmla="*/ 2385339 w 10820385"/>
              <a:gd name="connsiteY334" fmla="*/ 1713081 h 1981200"/>
              <a:gd name="connsiteX335" fmla="*/ 2357906 w 10820385"/>
              <a:gd name="connsiteY335" fmla="*/ 1685648 h 1981200"/>
              <a:gd name="connsiteX336" fmla="*/ 2011039 w 10820385"/>
              <a:gd name="connsiteY336" fmla="*/ 1685648 h 1981200"/>
              <a:gd name="connsiteX337" fmla="*/ 1983607 w 10820385"/>
              <a:gd name="connsiteY337" fmla="*/ 1713081 h 1981200"/>
              <a:gd name="connsiteX338" fmla="*/ 1983607 w 10820385"/>
              <a:gd name="connsiteY338" fmla="*/ 1877671 h 1981200"/>
              <a:gd name="connsiteX339" fmla="*/ 2011039 w 10820385"/>
              <a:gd name="connsiteY339" fmla="*/ 1905104 h 1981200"/>
              <a:gd name="connsiteX340" fmla="*/ 2120766 w 10820385"/>
              <a:gd name="connsiteY340" fmla="*/ 1905104 h 1981200"/>
              <a:gd name="connsiteX341" fmla="*/ 2148199 w 10820385"/>
              <a:gd name="connsiteY341" fmla="*/ 1877671 h 1981200"/>
              <a:gd name="connsiteX342" fmla="*/ 2148199 w 10820385"/>
              <a:gd name="connsiteY342" fmla="*/ 1713081 h 1981200"/>
              <a:gd name="connsiteX343" fmla="*/ 2120766 w 10820385"/>
              <a:gd name="connsiteY343" fmla="*/ 1685648 h 1981200"/>
              <a:gd name="connsiteX344" fmla="*/ 1773900 w 10820385"/>
              <a:gd name="connsiteY344" fmla="*/ 1685648 h 1981200"/>
              <a:gd name="connsiteX345" fmla="*/ 1746466 w 10820385"/>
              <a:gd name="connsiteY345" fmla="*/ 1713081 h 1981200"/>
              <a:gd name="connsiteX346" fmla="*/ 1746466 w 10820385"/>
              <a:gd name="connsiteY346" fmla="*/ 1877671 h 1981200"/>
              <a:gd name="connsiteX347" fmla="*/ 1773900 w 10820385"/>
              <a:gd name="connsiteY347" fmla="*/ 1905104 h 1981200"/>
              <a:gd name="connsiteX348" fmla="*/ 1883626 w 10820385"/>
              <a:gd name="connsiteY348" fmla="*/ 1905104 h 1981200"/>
              <a:gd name="connsiteX349" fmla="*/ 1911059 w 10820385"/>
              <a:gd name="connsiteY349" fmla="*/ 1877671 h 1981200"/>
              <a:gd name="connsiteX350" fmla="*/ 1911059 w 10820385"/>
              <a:gd name="connsiteY350" fmla="*/ 1713081 h 1981200"/>
              <a:gd name="connsiteX351" fmla="*/ 1883626 w 10820385"/>
              <a:gd name="connsiteY351" fmla="*/ 1685648 h 1981200"/>
              <a:gd name="connsiteX352" fmla="*/ 1533110 w 10820385"/>
              <a:gd name="connsiteY352" fmla="*/ 1685648 h 1981200"/>
              <a:gd name="connsiteX353" fmla="*/ 1505677 w 10820385"/>
              <a:gd name="connsiteY353" fmla="*/ 1713081 h 1981200"/>
              <a:gd name="connsiteX354" fmla="*/ 1505677 w 10820385"/>
              <a:gd name="connsiteY354" fmla="*/ 1877671 h 1981200"/>
              <a:gd name="connsiteX355" fmla="*/ 1533110 w 10820385"/>
              <a:gd name="connsiteY355" fmla="*/ 1905104 h 1981200"/>
              <a:gd name="connsiteX356" fmla="*/ 1642835 w 10820385"/>
              <a:gd name="connsiteY356" fmla="*/ 1905104 h 1981200"/>
              <a:gd name="connsiteX357" fmla="*/ 1670268 w 10820385"/>
              <a:gd name="connsiteY357" fmla="*/ 1877671 h 1981200"/>
              <a:gd name="connsiteX358" fmla="*/ 1670268 w 10820385"/>
              <a:gd name="connsiteY358" fmla="*/ 1713081 h 1981200"/>
              <a:gd name="connsiteX359" fmla="*/ 1642835 w 10820385"/>
              <a:gd name="connsiteY359" fmla="*/ 1685648 h 1981200"/>
              <a:gd name="connsiteX360" fmla="*/ 1992548 w 10820385"/>
              <a:gd name="connsiteY360" fmla="*/ 404668 h 1981200"/>
              <a:gd name="connsiteX361" fmla="*/ 1910966 w 10820385"/>
              <a:gd name="connsiteY361" fmla="*/ 486249 h 1981200"/>
              <a:gd name="connsiteX362" fmla="*/ 1910966 w 10820385"/>
              <a:gd name="connsiteY362" fmla="*/ 742640 h 1981200"/>
              <a:gd name="connsiteX363" fmla="*/ 1910966 w 10820385"/>
              <a:gd name="connsiteY363" fmla="*/ 812560 h 1981200"/>
              <a:gd name="connsiteX364" fmla="*/ 1910966 w 10820385"/>
              <a:gd name="connsiteY364" fmla="*/ 1185496 h 1981200"/>
              <a:gd name="connsiteX365" fmla="*/ 1910966 w 10820385"/>
              <a:gd name="connsiteY365" fmla="*/ 1255416 h 1981200"/>
              <a:gd name="connsiteX366" fmla="*/ 1910966 w 10820385"/>
              <a:gd name="connsiteY366" fmla="*/ 1511808 h 1981200"/>
              <a:gd name="connsiteX367" fmla="*/ 1992548 w 10820385"/>
              <a:gd name="connsiteY367" fmla="*/ 1593388 h 1981200"/>
              <a:gd name="connsiteX368" fmla="*/ 3018111 w 10820385"/>
              <a:gd name="connsiteY368" fmla="*/ 1593388 h 1981200"/>
              <a:gd name="connsiteX369" fmla="*/ 3099692 w 10820385"/>
              <a:gd name="connsiteY369" fmla="*/ 1511808 h 1981200"/>
              <a:gd name="connsiteX370" fmla="*/ 3099692 w 10820385"/>
              <a:gd name="connsiteY370" fmla="*/ 1255416 h 1981200"/>
              <a:gd name="connsiteX371" fmla="*/ 3099692 w 10820385"/>
              <a:gd name="connsiteY371" fmla="*/ 1185496 h 1981200"/>
              <a:gd name="connsiteX372" fmla="*/ 3099692 w 10820385"/>
              <a:gd name="connsiteY372" fmla="*/ 812560 h 1981200"/>
              <a:gd name="connsiteX373" fmla="*/ 3099692 w 10820385"/>
              <a:gd name="connsiteY373" fmla="*/ 742640 h 1981200"/>
              <a:gd name="connsiteX374" fmla="*/ 3099692 w 10820385"/>
              <a:gd name="connsiteY374" fmla="*/ 486249 h 1981200"/>
              <a:gd name="connsiteX375" fmla="*/ 3018111 w 10820385"/>
              <a:gd name="connsiteY375" fmla="*/ 404668 h 1981200"/>
              <a:gd name="connsiteX376" fmla="*/ 4850689 w 10820385"/>
              <a:gd name="connsiteY376" fmla="*/ 404607 h 1981200"/>
              <a:gd name="connsiteX377" fmla="*/ 4769108 w 10820385"/>
              <a:gd name="connsiteY377" fmla="*/ 486188 h 1981200"/>
              <a:gd name="connsiteX378" fmla="*/ 4769108 w 10820385"/>
              <a:gd name="connsiteY378" fmla="*/ 742579 h 1981200"/>
              <a:gd name="connsiteX379" fmla="*/ 4769108 w 10820385"/>
              <a:gd name="connsiteY379" fmla="*/ 812499 h 1981200"/>
              <a:gd name="connsiteX380" fmla="*/ 4769108 w 10820385"/>
              <a:gd name="connsiteY380" fmla="*/ 1185435 h 1981200"/>
              <a:gd name="connsiteX381" fmla="*/ 4769108 w 10820385"/>
              <a:gd name="connsiteY381" fmla="*/ 1255355 h 1981200"/>
              <a:gd name="connsiteX382" fmla="*/ 4769108 w 10820385"/>
              <a:gd name="connsiteY382" fmla="*/ 1511747 h 1981200"/>
              <a:gd name="connsiteX383" fmla="*/ 4850689 w 10820385"/>
              <a:gd name="connsiteY383" fmla="*/ 1593327 h 1981200"/>
              <a:gd name="connsiteX384" fmla="*/ 5876248 w 10820385"/>
              <a:gd name="connsiteY384" fmla="*/ 1593327 h 1981200"/>
              <a:gd name="connsiteX385" fmla="*/ 5957828 w 10820385"/>
              <a:gd name="connsiteY385" fmla="*/ 1511747 h 1981200"/>
              <a:gd name="connsiteX386" fmla="*/ 5957828 w 10820385"/>
              <a:gd name="connsiteY386" fmla="*/ 1255355 h 1981200"/>
              <a:gd name="connsiteX387" fmla="*/ 5957828 w 10820385"/>
              <a:gd name="connsiteY387" fmla="*/ 1185435 h 1981200"/>
              <a:gd name="connsiteX388" fmla="*/ 5957828 w 10820385"/>
              <a:gd name="connsiteY388" fmla="*/ 812499 h 1981200"/>
              <a:gd name="connsiteX389" fmla="*/ 5957828 w 10820385"/>
              <a:gd name="connsiteY389" fmla="*/ 742579 h 1981200"/>
              <a:gd name="connsiteX390" fmla="*/ 5957828 w 10820385"/>
              <a:gd name="connsiteY390" fmla="*/ 486188 h 1981200"/>
              <a:gd name="connsiteX391" fmla="*/ 5876248 w 10820385"/>
              <a:gd name="connsiteY391" fmla="*/ 404607 h 1981200"/>
              <a:gd name="connsiteX392" fmla="*/ 6287168 w 10820385"/>
              <a:gd name="connsiteY392" fmla="*/ 400074 h 1981200"/>
              <a:gd name="connsiteX393" fmla="*/ 6205587 w 10820385"/>
              <a:gd name="connsiteY393" fmla="*/ 481655 h 1981200"/>
              <a:gd name="connsiteX394" fmla="*/ 6205587 w 10820385"/>
              <a:gd name="connsiteY394" fmla="*/ 738046 h 1981200"/>
              <a:gd name="connsiteX395" fmla="*/ 6205587 w 10820385"/>
              <a:gd name="connsiteY395" fmla="*/ 807966 h 1981200"/>
              <a:gd name="connsiteX396" fmla="*/ 6205587 w 10820385"/>
              <a:gd name="connsiteY396" fmla="*/ 1180902 h 1981200"/>
              <a:gd name="connsiteX397" fmla="*/ 6205587 w 10820385"/>
              <a:gd name="connsiteY397" fmla="*/ 1250822 h 1981200"/>
              <a:gd name="connsiteX398" fmla="*/ 6205587 w 10820385"/>
              <a:gd name="connsiteY398" fmla="*/ 1507214 h 1981200"/>
              <a:gd name="connsiteX399" fmla="*/ 6287168 w 10820385"/>
              <a:gd name="connsiteY399" fmla="*/ 1588794 h 1981200"/>
              <a:gd name="connsiteX400" fmla="*/ 7312727 w 10820385"/>
              <a:gd name="connsiteY400" fmla="*/ 1588794 h 1981200"/>
              <a:gd name="connsiteX401" fmla="*/ 7394307 w 10820385"/>
              <a:gd name="connsiteY401" fmla="*/ 1507214 h 1981200"/>
              <a:gd name="connsiteX402" fmla="*/ 7394307 w 10820385"/>
              <a:gd name="connsiteY402" fmla="*/ 1250822 h 1981200"/>
              <a:gd name="connsiteX403" fmla="*/ 7394307 w 10820385"/>
              <a:gd name="connsiteY403" fmla="*/ 1180902 h 1981200"/>
              <a:gd name="connsiteX404" fmla="*/ 7394307 w 10820385"/>
              <a:gd name="connsiteY404" fmla="*/ 807966 h 1981200"/>
              <a:gd name="connsiteX405" fmla="*/ 7394307 w 10820385"/>
              <a:gd name="connsiteY405" fmla="*/ 738046 h 1981200"/>
              <a:gd name="connsiteX406" fmla="*/ 7394307 w 10820385"/>
              <a:gd name="connsiteY406" fmla="*/ 481655 h 1981200"/>
              <a:gd name="connsiteX407" fmla="*/ 7312727 w 10820385"/>
              <a:gd name="connsiteY407" fmla="*/ 400074 h 1981200"/>
              <a:gd name="connsiteX408" fmla="*/ 9145322 w 10820385"/>
              <a:gd name="connsiteY408" fmla="*/ 400013 h 1981200"/>
              <a:gd name="connsiteX409" fmla="*/ 9063741 w 10820385"/>
              <a:gd name="connsiteY409" fmla="*/ 481594 h 1981200"/>
              <a:gd name="connsiteX410" fmla="*/ 9063741 w 10820385"/>
              <a:gd name="connsiteY410" fmla="*/ 737985 h 1981200"/>
              <a:gd name="connsiteX411" fmla="*/ 9063741 w 10820385"/>
              <a:gd name="connsiteY411" fmla="*/ 807905 h 1981200"/>
              <a:gd name="connsiteX412" fmla="*/ 9063741 w 10820385"/>
              <a:gd name="connsiteY412" fmla="*/ 1180841 h 1981200"/>
              <a:gd name="connsiteX413" fmla="*/ 9063741 w 10820385"/>
              <a:gd name="connsiteY413" fmla="*/ 1250761 h 1981200"/>
              <a:gd name="connsiteX414" fmla="*/ 9063741 w 10820385"/>
              <a:gd name="connsiteY414" fmla="*/ 1507153 h 1981200"/>
              <a:gd name="connsiteX415" fmla="*/ 9145322 w 10820385"/>
              <a:gd name="connsiteY415" fmla="*/ 1588733 h 1981200"/>
              <a:gd name="connsiteX416" fmla="*/ 10170880 w 10820385"/>
              <a:gd name="connsiteY416" fmla="*/ 1588733 h 1981200"/>
              <a:gd name="connsiteX417" fmla="*/ 10252461 w 10820385"/>
              <a:gd name="connsiteY417" fmla="*/ 1507153 h 1981200"/>
              <a:gd name="connsiteX418" fmla="*/ 10252461 w 10820385"/>
              <a:gd name="connsiteY418" fmla="*/ 1250761 h 1981200"/>
              <a:gd name="connsiteX419" fmla="*/ 10252461 w 10820385"/>
              <a:gd name="connsiteY419" fmla="*/ 1180841 h 1981200"/>
              <a:gd name="connsiteX420" fmla="*/ 10252461 w 10820385"/>
              <a:gd name="connsiteY420" fmla="*/ 807905 h 1981200"/>
              <a:gd name="connsiteX421" fmla="*/ 10252461 w 10820385"/>
              <a:gd name="connsiteY421" fmla="*/ 737985 h 1981200"/>
              <a:gd name="connsiteX422" fmla="*/ 10252461 w 10820385"/>
              <a:gd name="connsiteY422" fmla="*/ 481594 h 1981200"/>
              <a:gd name="connsiteX423" fmla="*/ 10170880 w 10820385"/>
              <a:gd name="connsiteY423" fmla="*/ 400013 h 1981200"/>
              <a:gd name="connsiteX424" fmla="*/ 563100 w 10820385"/>
              <a:gd name="connsiteY424" fmla="*/ 400013 h 1981200"/>
              <a:gd name="connsiteX425" fmla="*/ 481519 w 10820385"/>
              <a:gd name="connsiteY425" fmla="*/ 481594 h 1981200"/>
              <a:gd name="connsiteX426" fmla="*/ 481519 w 10820385"/>
              <a:gd name="connsiteY426" fmla="*/ 737985 h 1981200"/>
              <a:gd name="connsiteX427" fmla="*/ 481519 w 10820385"/>
              <a:gd name="connsiteY427" fmla="*/ 807905 h 1981200"/>
              <a:gd name="connsiteX428" fmla="*/ 481519 w 10820385"/>
              <a:gd name="connsiteY428" fmla="*/ 1180841 h 1981200"/>
              <a:gd name="connsiteX429" fmla="*/ 481519 w 10820385"/>
              <a:gd name="connsiteY429" fmla="*/ 1250761 h 1981200"/>
              <a:gd name="connsiteX430" fmla="*/ 481519 w 10820385"/>
              <a:gd name="connsiteY430" fmla="*/ 1507153 h 1981200"/>
              <a:gd name="connsiteX431" fmla="*/ 563100 w 10820385"/>
              <a:gd name="connsiteY431" fmla="*/ 1588733 h 1981200"/>
              <a:gd name="connsiteX432" fmla="*/ 1588656 w 10820385"/>
              <a:gd name="connsiteY432" fmla="*/ 1588733 h 1981200"/>
              <a:gd name="connsiteX433" fmla="*/ 1670236 w 10820385"/>
              <a:gd name="connsiteY433" fmla="*/ 1507153 h 1981200"/>
              <a:gd name="connsiteX434" fmla="*/ 1670236 w 10820385"/>
              <a:gd name="connsiteY434" fmla="*/ 1250761 h 1981200"/>
              <a:gd name="connsiteX435" fmla="*/ 1670236 w 10820385"/>
              <a:gd name="connsiteY435" fmla="*/ 1180841 h 1981200"/>
              <a:gd name="connsiteX436" fmla="*/ 1670236 w 10820385"/>
              <a:gd name="connsiteY436" fmla="*/ 807905 h 1981200"/>
              <a:gd name="connsiteX437" fmla="*/ 1670236 w 10820385"/>
              <a:gd name="connsiteY437" fmla="*/ 737985 h 1981200"/>
              <a:gd name="connsiteX438" fmla="*/ 1670236 w 10820385"/>
              <a:gd name="connsiteY438" fmla="*/ 481594 h 1981200"/>
              <a:gd name="connsiteX439" fmla="*/ 1588656 w 10820385"/>
              <a:gd name="connsiteY439" fmla="*/ 400013 h 1981200"/>
              <a:gd name="connsiteX440" fmla="*/ 3422003 w 10820385"/>
              <a:gd name="connsiteY440" fmla="*/ 393523 h 1981200"/>
              <a:gd name="connsiteX441" fmla="*/ 3340422 w 10820385"/>
              <a:gd name="connsiteY441" fmla="*/ 475104 h 1981200"/>
              <a:gd name="connsiteX442" fmla="*/ 3340422 w 10820385"/>
              <a:gd name="connsiteY442" fmla="*/ 731495 h 1981200"/>
              <a:gd name="connsiteX443" fmla="*/ 3340422 w 10820385"/>
              <a:gd name="connsiteY443" fmla="*/ 801415 h 1981200"/>
              <a:gd name="connsiteX444" fmla="*/ 3340422 w 10820385"/>
              <a:gd name="connsiteY444" fmla="*/ 1174351 h 1981200"/>
              <a:gd name="connsiteX445" fmla="*/ 3340422 w 10820385"/>
              <a:gd name="connsiteY445" fmla="*/ 1244271 h 1981200"/>
              <a:gd name="connsiteX446" fmla="*/ 3340422 w 10820385"/>
              <a:gd name="connsiteY446" fmla="*/ 1500663 h 1981200"/>
              <a:gd name="connsiteX447" fmla="*/ 3422003 w 10820385"/>
              <a:gd name="connsiteY447" fmla="*/ 1582243 h 1981200"/>
              <a:gd name="connsiteX448" fmla="*/ 4447543 w 10820385"/>
              <a:gd name="connsiteY448" fmla="*/ 1582243 h 1981200"/>
              <a:gd name="connsiteX449" fmla="*/ 4529123 w 10820385"/>
              <a:gd name="connsiteY449" fmla="*/ 1500663 h 1981200"/>
              <a:gd name="connsiteX450" fmla="*/ 4529123 w 10820385"/>
              <a:gd name="connsiteY450" fmla="*/ 1244271 h 1981200"/>
              <a:gd name="connsiteX451" fmla="*/ 4529123 w 10820385"/>
              <a:gd name="connsiteY451" fmla="*/ 1174351 h 1981200"/>
              <a:gd name="connsiteX452" fmla="*/ 4529123 w 10820385"/>
              <a:gd name="connsiteY452" fmla="*/ 801415 h 1981200"/>
              <a:gd name="connsiteX453" fmla="*/ 4529123 w 10820385"/>
              <a:gd name="connsiteY453" fmla="*/ 731495 h 1981200"/>
              <a:gd name="connsiteX454" fmla="*/ 4529123 w 10820385"/>
              <a:gd name="connsiteY454" fmla="*/ 475104 h 1981200"/>
              <a:gd name="connsiteX455" fmla="*/ 4447543 w 10820385"/>
              <a:gd name="connsiteY455" fmla="*/ 393523 h 1981200"/>
              <a:gd name="connsiteX456" fmla="*/ 7716617 w 10820385"/>
              <a:gd name="connsiteY456" fmla="*/ 388929 h 1981200"/>
              <a:gd name="connsiteX457" fmla="*/ 7635036 w 10820385"/>
              <a:gd name="connsiteY457" fmla="*/ 470510 h 1981200"/>
              <a:gd name="connsiteX458" fmla="*/ 7635036 w 10820385"/>
              <a:gd name="connsiteY458" fmla="*/ 726901 h 1981200"/>
              <a:gd name="connsiteX459" fmla="*/ 7635036 w 10820385"/>
              <a:gd name="connsiteY459" fmla="*/ 796821 h 1981200"/>
              <a:gd name="connsiteX460" fmla="*/ 7635036 w 10820385"/>
              <a:gd name="connsiteY460" fmla="*/ 1169757 h 1981200"/>
              <a:gd name="connsiteX461" fmla="*/ 7635036 w 10820385"/>
              <a:gd name="connsiteY461" fmla="*/ 1239677 h 1981200"/>
              <a:gd name="connsiteX462" fmla="*/ 7635036 w 10820385"/>
              <a:gd name="connsiteY462" fmla="*/ 1496069 h 1981200"/>
              <a:gd name="connsiteX463" fmla="*/ 7716617 w 10820385"/>
              <a:gd name="connsiteY463" fmla="*/ 1577649 h 1981200"/>
              <a:gd name="connsiteX464" fmla="*/ 8742175 w 10820385"/>
              <a:gd name="connsiteY464" fmla="*/ 1577649 h 1981200"/>
              <a:gd name="connsiteX465" fmla="*/ 8823756 w 10820385"/>
              <a:gd name="connsiteY465" fmla="*/ 1496069 h 1981200"/>
              <a:gd name="connsiteX466" fmla="*/ 8823756 w 10820385"/>
              <a:gd name="connsiteY466" fmla="*/ 1239677 h 1981200"/>
              <a:gd name="connsiteX467" fmla="*/ 8823756 w 10820385"/>
              <a:gd name="connsiteY467" fmla="*/ 1169757 h 1981200"/>
              <a:gd name="connsiteX468" fmla="*/ 8823756 w 10820385"/>
              <a:gd name="connsiteY468" fmla="*/ 796821 h 1981200"/>
              <a:gd name="connsiteX469" fmla="*/ 8823756 w 10820385"/>
              <a:gd name="connsiteY469" fmla="*/ 726901 h 1981200"/>
              <a:gd name="connsiteX470" fmla="*/ 8823756 w 10820385"/>
              <a:gd name="connsiteY470" fmla="*/ 470510 h 1981200"/>
              <a:gd name="connsiteX471" fmla="*/ 8742175 w 10820385"/>
              <a:gd name="connsiteY471" fmla="*/ 388929 h 1981200"/>
              <a:gd name="connsiteX472" fmla="*/ 4161332 w 10820385"/>
              <a:gd name="connsiteY472" fmla="*/ 85147 h 1981200"/>
              <a:gd name="connsiteX473" fmla="*/ 4133899 w 10820385"/>
              <a:gd name="connsiteY473" fmla="*/ 112580 h 1981200"/>
              <a:gd name="connsiteX474" fmla="*/ 4133899 w 10820385"/>
              <a:gd name="connsiteY474" fmla="*/ 277170 h 1981200"/>
              <a:gd name="connsiteX475" fmla="*/ 4161332 w 10820385"/>
              <a:gd name="connsiteY475" fmla="*/ 304603 h 1981200"/>
              <a:gd name="connsiteX476" fmla="*/ 4271058 w 10820385"/>
              <a:gd name="connsiteY476" fmla="*/ 304603 h 1981200"/>
              <a:gd name="connsiteX477" fmla="*/ 4298491 w 10820385"/>
              <a:gd name="connsiteY477" fmla="*/ 277170 h 1981200"/>
              <a:gd name="connsiteX478" fmla="*/ 4298491 w 10820385"/>
              <a:gd name="connsiteY478" fmla="*/ 112580 h 1981200"/>
              <a:gd name="connsiteX479" fmla="*/ 4271058 w 10820385"/>
              <a:gd name="connsiteY479" fmla="*/ 85147 h 1981200"/>
              <a:gd name="connsiteX480" fmla="*/ 3922345 w 10820385"/>
              <a:gd name="connsiteY480" fmla="*/ 85147 h 1981200"/>
              <a:gd name="connsiteX481" fmla="*/ 3894912 w 10820385"/>
              <a:gd name="connsiteY481" fmla="*/ 112580 h 1981200"/>
              <a:gd name="connsiteX482" fmla="*/ 3894912 w 10820385"/>
              <a:gd name="connsiteY482" fmla="*/ 277170 h 1981200"/>
              <a:gd name="connsiteX483" fmla="*/ 3922345 w 10820385"/>
              <a:gd name="connsiteY483" fmla="*/ 304603 h 1981200"/>
              <a:gd name="connsiteX484" fmla="*/ 4032071 w 10820385"/>
              <a:gd name="connsiteY484" fmla="*/ 304603 h 1981200"/>
              <a:gd name="connsiteX485" fmla="*/ 4059504 w 10820385"/>
              <a:gd name="connsiteY485" fmla="*/ 277170 h 1981200"/>
              <a:gd name="connsiteX486" fmla="*/ 4059504 w 10820385"/>
              <a:gd name="connsiteY486" fmla="*/ 112580 h 1981200"/>
              <a:gd name="connsiteX487" fmla="*/ 4032071 w 10820385"/>
              <a:gd name="connsiteY487" fmla="*/ 85147 h 1981200"/>
              <a:gd name="connsiteX488" fmla="*/ 3683358 w 10820385"/>
              <a:gd name="connsiteY488" fmla="*/ 85147 h 1981200"/>
              <a:gd name="connsiteX489" fmla="*/ 3655925 w 10820385"/>
              <a:gd name="connsiteY489" fmla="*/ 112580 h 1981200"/>
              <a:gd name="connsiteX490" fmla="*/ 3655925 w 10820385"/>
              <a:gd name="connsiteY490" fmla="*/ 277170 h 1981200"/>
              <a:gd name="connsiteX491" fmla="*/ 3683358 w 10820385"/>
              <a:gd name="connsiteY491" fmla="*/ 304603 h 1981200"/>
              <a:gd name="connsiteX492" fmla="*/ 3793084 w 10820385"/>
              <a:gd name="connsiteY492" fmla="*/ 304603 h 1981200"/>
              <a:gd name="connsiteX493" fmla="*/ 3820517 w 10820385"/>
              <a:gd name="connsiteY493" fmla="*/ 277170 h 1981200"/>
              <a:gd name="connsiteX494" fmla="*/ 3820517 w 10820385"/>
              <a:gd name="connsiteY494" fmla="*/ 112580 h 1981200"/>
              <a:gd name="connsiteX495" fmla="*/ 3793084 w 10820385"/>
              <a:gd name="connsiteY495" fmla="*/ 85147 h 1981200"/>
              <a:gd name="connsiteX496" fmla="*/ 3446227 w 10820385"/>
              <a:gd name="connsiteY496" fmla="*/ 85147 h 1981200"/>
              <a:gd name="connsiteX497" fmla="*/ 3418793 w 10820385"/>
              <a:gd name="connsiteY497" fmla="*/ 112580 h 1981200"/>
              <a:gd name="connsiteX498" fmla="*/ 3418793 w 10820385"/>
              <a:gd name="connsiteY498" fmla="*/ 277170 h 1981200"/>
              <a:gd name="connsiteX499" fmla="*/ 3446227 w 10820385"/>
              <a:gd name="connsiteY499" fmla="*/ 304603 h 1981200"/>
              <a:gd name="connsiteX500" fmla="*/ 3555945 w 10820385"/>
              <a:gd name="connsiteY500" fmla="*/ 304603 h 1981200"/>
              <a:gd name="connsiteX501" fmla="*/ 3583378 w 10820385"/>
              <a:gd name="connsiteY501" fmla="*/ 277170 h 1981200"/>
              <a:gd name="connsiteX502" fmla="*/ 3583378 w 10820385"/>
              <a:gd name="connsiteY502" fmla="*/ 112580 h 1981200"/>
              <a:gd name="connsiteX503" fmla="*/ 3555945 w 10820385"/>
              <a:gd name="connsiteY503" fmla="*/ 85147 h 1981200"/>
              <a:gd name="connsiteX504" fmla="*/ 3209087 w 10820385"/>
              <a:gd name="connsiteY504" fmla="*/ 85147 h 1981200"/>
              <a:gd name="connsiteX505" fmla="*/ 3181654 w 10820385"/>
              <a:gd name="connsiteY505" fmla="*/ 112580 h 1981200"/>
              <a:gd name="connsiteX506" fmla="*/ 3181654 w 10820385"/>
              <a:gd name="connsiteY506" fmla="*/ 277170 h 1981200"/>
              <a:gd name="connsiteX507" fmla="*/ 3209087 w 10820385"/>
              <a:gd name="connsiteY507" fmla="*/ 304603 h 1981200"/>
              <a:gd name="connsiteX508" fmla="*/ 3318813 w 10820385"/>
              <a:gd name="connsiteY508" fmla="*/ 304603 h 1981200"/>
              <a:gd name="connsiteX509" fmla="*/ 3346247 w 10820385"/>
              <a:gd name="connsiteY509" fmla="*/ 277170 h 1981200"/>
              <a:gd name="connsiteX510" fmla="*/ 3346247 w 10820385"/>
              <a:gd name="connsiteY510" fmla="*/ 112580 h 1981200"/>
              <a:gd name="connsiteX511" fmla="*/ 3318813 w 10820385"/>
              <a:gd name="connsiteY511" fmla="*/ 85147 h 1981200"/>
              <a:gd name="connsiteX512" fmla="*/ 2968296 w 10820385"/>
              <a:gd name="connsiteY512" fmla="*/ 85147 h 1981200"/>
              <a:gd name="connsiteX513" fmla="*/ 2940863 w 10820385"/>
              <a:gd name="connsiteY513" fmla="*/ 112580 h 1981200"/>
              <a:gd name="connsiteX514" fmla="*/ 2940863 w 10820385"/>
              <a:gd name="connsiteY514" fmla="*/ 277170 h 1981200"/>
              <a:gd name="connsiteX515" fmla="*/ 2968296 w 10820385"/>
              <a:gd name="connsiteY515" fmla="*/ 304603 h 1981200"/>
              <a:gd name="connsiteX516" fmla="*/ 3078022 w 10820385"/>
              <a:gd name="connsiteY516" fmla="*/ 304603 h 1981200"/>
              <a:gd name="connsiteX517" fmla="*/ 3105455 w 10820385"/>
              <a:gd name="connsiteY517" fmla="*/ 277170 h 1981200"/>
              <a:gd name="connsiteX518" fmla="*/ 3105455 w 10820385"/>
              <a:gd name="connsiteY518" fmla="*/ 112580 h 1981200"/>
              <a:gd name="connsiteX519" fmla="*/ 3078022 w 10820385"/>
              <a:gd name="connsiteY519" fmla="*/ 85147 h 1981200"/>
              <a:gd name="connsiteX520" fmla="*/ 1302245 w 10820385"/>
              <a:gd name="connsiteY520" fmla="*/ 85147 h 1981200"/>
              <a:gd name="connsiteX521" fmla="*/ 1274812 w 10820385"/>
              <a:gd name="connsiteY521" fmla="*/ 112580 h 1981200"/>
              <a:gd name="connsiteX522" fmla="*/ 1274812 w 10820385"/>
              <a:gd name="connsiteY522" fmla="*/ 277170 h 1981200"/>
              <a:gd name="connsiteX523" fmla="*/ 1302245 w 10820385"/>
              <a:gd name="connsiteY523" fmla="*/ 304603 h 1981200"/>
              <a:gd name="connsiteX524" fmla="*/ 1411971 w 10820385"/>
              <a:gd name="connsiteY524" fmla="*/ 304603 h 1981200"/>
              <a:gd name="connsiteX525" fmla="*/ 1439404 w 10820385"/>
              <a:gd name="connsiteY525" fmla="*/ 277170 h 1981200"/>
              <a:gd name="connsiteX526" fmla="*/ 1439404 w 10820385"/>
              <a:gd name="connsiteY526" fmla="*/ 112580 h 1981200"/>
              <a:gd name="connsiteX527" fmla="*/ 1411971 w 10820385"/>
              <a:gd name="connsiteY527" fmla="*/ 85147 h 1981200"/>
              <a:gd name="connsiteX528" fmla="*/ 1063258 w 10820385"/>
              <a:gd name="connsiteY528" fmla="*/ 85147 h 1981200"/>
              <a:gd name="connsiteX529" fmla="*/ 1035825 w 10820385"/>
              <a:gd name="connsiteY529" fmla="*/ 112580 h 1981200"/>
              <a:gd name="connsiteX530" fmla="*/ 1035825 w 10820385"/>
              <a:gd name="connsiteY530" fmla="*/ 277170 h 1981200"/>
              <a:gd name="connsiteX531" fmla="*/ 1063258 w 10820385"/>
              <a:gd name="connsiteY531" fmla="*/ 304603 h 1981200"/>
              <a:gd name="connsiteX532" fmla="*/ 1172984 w 10820385"/>
              <a:gd name="connsiteY532" fmla="*/ 304603 h 1981200"/>
              <a:gd name="connsiteX533" fmla="*/ 1200417 w 10820385"/>
              <a:gd name="connsiteY533" fmla="*/ 277170 h 1981200"/>
              <a:gd name="connsiteX534" fmla="*/ 1200417 w 10820385"/>
              <a:gd name="connsiteY534" fmla="*/ 112580 h 1981200"/>
              <a:gd name="connsiteX535" fmla="*/ 1172984 w 10820385"/>
              <a:gd name="connsiteY535" fmla="*/ 85147 h 1981200"/>
              <a:gd name="connsiteX536" fmla="*/ 824271 w 10820385"/>
              <a:gd name="connsiteY536" fmla="*/ 85147 h 1981200"/>
              <a:gd name="connsiteX537" fmla="*/ 796838 w 10820385"/>
              <a:gd name="connsiteY537" fmla="*/ 112580 h 1981200"/>
              <a:gd name="connsiteX538" fmla="*/ 796838 w 10820385"/>
              <a:gd name="connsiteY538" fmla="*/ 277170 h 1981200"/>
              <a:gd name="connsiteX539" fmla="*/ 824271 w 10820385"/>
              <a:gd name="connsiteY539" fmla="*/ 304603 h 1981200"/>
              <a:gd name="connsiteX540" fmla="*/ 933997 w 10820385"/>
              <a:gd name="connsiteY540" fmla="*/ 304603 h 1981200"/>
              <a:gd name="connsiteX541" fmla="*/ 961430 w 10820385"/>
              <a:gd name="connsiteY541" fmla="*/ 277170 h 1981200"/>
              <a:gd name="connsiteX542" fmla="*/ 961430 w 10820385"/>
              <a:gd name="connsiteY542" fmla="*/ 112580 h 1981200"/>
              <a:gd name="connsiteX543" fmla="*/ 933997 w 10820385"/>
              <a:gd name="connsiteY543" fmla="*/ 85147 h 1981200"/>
              <a:gd name="connsiteX544" fmla="*/ 587132 w 10820385"/>
              <a:gd name="connsiteY544" fmla="*/ 85147 h 1981200"/>
              <a:gd name="connsiteX545" fmla="*/ 559699 w 10820385"/>
              <a:gd name="connsiteY545" fmla="*/ 112580 h 1981200"/>
              <a:gd name="connsiteX546" fmla="*/ 559699 w 10820385"/>
              <a:gd name="connsiteY546" fmla="*/ 277170 h 1981200"/>
              <a:gd name="connsiteX547" fmla="*/ 587132 w 10820385"/>
              <a:gd name="connsiteY547" fmla="*/ 304603 h 1981200"/>
              <a:gd name="connsiteX548" fmla="*/ 696858 w 10820385"/>
              <a:gd name="connsiteY548" fmla="*/ 304603 h 1981200"/>
              <a:gd name="connsiteX549" fmla="*/ 724291 w 10820385"/>
              <a:gd name="connsiteY549" fmla="*/ 277170 h 1981200"/>
              <a:gd name="connsiteX550" fmla="*/ 724291 w 10820385"/>
              <a:gd name="connsiteY550" fmla="*/ 112580 h 1981200"/>
              <a:gd name="connsiteX551" fmla="*/ 696858 w 10820385"/>
              <a:gd name="connsiteY551" fmla="*/ 85147 h 1981200"/>
              <a:gd name="connsiteX552" fmla="*/ 349993 w 10820385"/>
              <a:gd name="connsiteY552" fmla="*/ 85147 h 1981200"/>
              <a:gd name="connsiteX553" fmla="*/ 322560 w 10820385"/>
              <a:gd name="connsiteY553" fmla="*/ 112580 h 1981200"/>
              <a:gd name="connsiteX554" fmla="*/ 322560 w 10820385"/>
              <a:gd name="connsiteY554" fmla="*/ 277170 h 1981200"/>
              <a:gd name="connsiteX555" fmla="*/ 349993 w 10820385"/>
              <a:gd name="connsiteY555" fmla="*/ 304603 h 1981200"/>
              <a:gd name="connsiteX556" fmla="*/ 459719 w 10820385"/>
              <a:gd name="connsiteY556" fmla="*/ 304603 h 1981200"/>
              <a:gd name="connsiteX557" fmla="*/ 487152 w 10820385"/>
              <a:gd name="connsiteY557" fmla="*/ 277170 h 1981200"/>
              <a:gd name="connsiteX558" fmla="*/ 487152 w 10820385"/>
              <a:gd name="connsiteY558" fmla="*/ 112580 h 1981200"/>
              <a:gd name="connsiteX559" fmla="*/ 459719 w 10820385"/>
              <a:gd name="connsiteY559" fmla="*/ 85147 h 1981200"/>
              <a:gd name="connsiteX560" fmla="*/ 109202 w 10820385"/>
              <a:gd name="connsiteY560" fmla="*/ 85147 h 1981200"/>
              <a:gd name="connsiteX561" fmla="*/ 81769 w 10820385"/>
              <a:gd name="connsiteY561" fmla="*/ 112580 h 1981200"/>
              <a:gd name="connsiteX562" fmla="*/ 81769 w 10820385"/>
              <a:gd name="connsiteY562" fmla="*/ 277170 h 1981200"/>
              <a:gd name="connsiteX563" fmla="*/ 109202 w 10820385"/>
              <a:gd name="connsiteY563" fmla="*/ 304603 h 1981200"/>
              <a:gd name="connsiteX564" fmla="*/ 218928 w 10820385"/>
              <a:gd name="connsiteY564" fmla="*/ 304603 h 1981200"/>
              <a:gd name="connsiteX565" fmla="*/ 246361 w 10820385"/>
              <a:gd name="connsiteY565" fmla="*/ 277170 h 1981200"/>
              <a:gd name="connsiteX566" fmla="*/ 246361 w 10820385"/>
              <a:gd name="connsiteY566" fmla="*/ 112580 h 1981200"/>
              <a:gd name="connsiteX567" fmla="*/ 218928 w 10820385"/>
              <a:gd name="connsiteY567" fmla="*/ 85147 h 1981200"/>
              <a:gd name="connsiteX568" fmla="*/ 10601441 w 10820385"/>
              <a:gd name="connsiteY568" fmla="*/ 80964 h 1981200"/>
              <a:gd name="connsiteX569" fmla="*/ 10574008 w 10820385"/>
              <a:gd name="connsiteY569" fmla="*/ 108397 h 1981200"/>
              <a:gd name="connsiteX570" fmla="*/ 10574008 w 10820385"/>
              <a:gd name="connsiteY570" fmla="*/ 272987 h 1981200"/>
              <a:gd name="connsiteX571" fmla="*/ 10601441 w 10820385"/>
              <a:gd name="connsiteY571" fmla="*/ 300420 h 1981200"/>
              <a:gd name="connsiteX572" fmla="*/ 10711167 w 10820385"/>
              <a:gd name="connsiteY572" fmla="*/ 300420 h 1981200"/>
              <a:gd name="connsiteX573" fmla="*/ 10738600 w 10820385"/>
              <a:gd name="connsiteY573" fmla="*/ 272987 h 1981200"/>
              <a:gd name="connsiteX574" fmla="*/ 10738600 w 10820385"/>
              <a:gd name="connsiteY574" fmla="*/ 108397 h 1981200"/>
              <a:gd name="connsiteX575" fmla="*/ 10711167 w 10820385"/>
              <a:gd name="connsiteY575" fmla="*/ 80964 h 1981200"/>
              <a:gd name="connsiteX576" fmla="*/ 10362454 w 10820385"/>
              <a:gd name="connsiteY576" fmla="*/ 80964 h 1981200"/>
              <a:gd name="connsiteX577" fmla="*/ 10335021 w 10820385"/>
              <a:gd name="connsiteY577" fmla="*/ 108397 h 1981200"/>
              <a:gd name="connsiteX578" fmla="*/ 10335021 w 10820385"/>
              <a:gd name="connsiteY578" fmla="*/ 272987 h 1981200"/>
              <a:gd name="connsiteX579" fmla="*/ 10362454 w 10820385"/>
              <a:gd name="connsiteY579" fmla="*/ 300420 h 1981200"/>
              <a:gd name="connsiteX580" fmla="*/ 10472180 w 10820385"/>
              <a:gd name="connsiteY580" fmla="*/ 300420 h 1981200"/>
              <a:gd name="connsiteX581" fmla="*/ 10499613 w 10820385"/>
              <a:gd name="connsiteY581" fmla="*/ 272987 h 1981200"/>
              <a:gd name="connsiteX582" fmla="*/ 10499613 w 10820385"/>
              <a:gd name="connsiteY582" fmla="*/ 108397 h 1981200"/>
              <a:gd name="connsiteX583" fmla="*/ 10472180 w 10820385"/>
              <a:gd name="connsiteY583" fmla="*/ 80964 h 1981200"/>
              <a:gd name="connsiteX584" fmla="*/ 10123467 w 10820385"/>
              <a:gd name="connsiteY584" fmla="*/ 80964 h 1981200"/>
              <a:gd name="connsiteX585" fmla="*/ 10096034 w 10820385"/>
              <a:gd name="connsiteY585" fmla="*/ 108397 h 1981200"/>
              <a:gd name="connsiteX586" fmla="*/ 10096034 w 10820385"/>
              <a:gd name="connsiteY586" fmla="*/ 272987 h 1981200"/>
              <a:gd name="connsiteX587" fmla="*/ 10123467 w 10820385"/>
              <a:gd name="connsiteY587" fmla="*/ 300420 h 1981200"/>
              <a:gd name="connsiteX588" fmla="*/ 10233193 w 10820385"/>
              <a:gd name="connsiteY588" fmla="*/ 300420 h 1981200"/>
              <a:gd name="connsiteX589" fmla="*/ 10260626 w 10820385"/>
              <a:gd name="connsiteY589" fmla="*/ 272987 h 1981200"/>
              <a:gd name="connsiteX590" fmla="*/ 10260626 w 10820385"/>
              <a:gd name="connsiteY590" fmla="*/ 108397 h 1981200"/>
              <a:gd name="connsiteX591" fmla="*/ 10233193 w 10820385"/>
              <a:gd name="connsiteY591" fmla="*/ 80964 h 1981200"/>
              <a:gd name="connsiteX592" fmla="*/ 9884480 w 10820385"/>
              <a:gd name="connsiteY592" fmla="*/ 80964 h 1981200"/>
              <a:gd name="connsiteX593" fmla="*/ 9857047 w 10820385"/>
              <a:gd name="connsiteY593" fmla="*/ 108397 h 1981200"/>
              <a:gd name="connsiteX594" fmla="*/ 9857047 w 10820385"/>
              <a:gd name="connsiteY594" fmla="*/ 272987 h 1981200"/>
              <a:gd name="connsiteX595" fmla="*/ 9884480 w 10820385"/>
              <a:gd name="connsiteY595" fmla="*/ 300420 h 1981200"/>
              <a:gd name="connsiteX596" fmla="*/ 9994206 w 10820385"/>
              <a:gd name="connsiteY596" fmla="*/ 300420 h 1981200"/>
              <a:gd name="connsiteX597" fmla="*/ 10021639 w 10820385"/>
              <a:gd name="connsiteY597" fmla="*/ 272987 h 1981200"/>
              <a:gd name="connsiteX598" fmla="*/ 10021639 w 10820385"/>
              <a:gd name="connsiteY598" fmla="*/ 108397 h 1981200"/>
              <a:gd name="connsiteX599" fmla="*/ 9994206 w 10820385"/>
              <a:gd name="connsiteY599" fmla="*/ 80964 h 1981200"/>
              <a:gd name="connsiteX600" fmla="*/ 9645493 w 10820385"/>
              <a:gd name="connsiteY600" fmla="*/ 80964 h 1981200"/>
              <a:gd name="connsiteX601" fmla="*/ 9618060 w 10820385"/>
              <a:gd name="connsiteY601" fmla="*/ 108397 h 1981200"/>
              <a:gd name="connsiteX602" fmla="*/ 9618060 w 10820385"/>
              <a:gd name="connsiteY602" fmla="*/ 272987 h 1981200"/>
              <a:gd name="connsiteX603" fmla="*/ 9645493 w 10820385"/>
              <a:gd name="connsiteY603" fmla="*/ 300420 h 1981200"/>
              <a:gd name="connsiteX604" fmla="*/ 9755219 w 10820385"/>
              <a:gd name="connsiteY604" fmla="*/ 300420 h 1981200"/>
              <a:gd name="connsiteX605" fmla="*/ 9782652 w 10820385"/>
              <a:gd name="connsiteY605" fmla="*/ 272987 h 1981200"/>
              <a:gd name="connsiteX606" fmla="*/ 9782652 w 10820385"/>
              <a:gd name="connsiteY606" fmla="*/ 108397 h 1981200"/>
              <a:gd name="connsiteX607" fmla="*/ 9755219 w 10820385"/>
              <a:gd name="connsiteY607" fmla="*/ 80964 h 1981200"/>
              <a:gd name="connsiteX608" fmla="*/ 9406506 w 10820385"/>
              <a:gd name="connsiteY608" fmla="*/ 80964 h 1981200"/>
              <a:gd name="connsiteX609" fmla="*/ 9379073 w 10820385"/>
              <a:gd name="connsiteY609" fmla="*/ 108397 h 1981200"/>
              <a:gd name="connsiteX610" fmla="*/ 9379073 w 10820385"/>
              <a:gd name="connsiteY610" fmla="*/ 272987 h 1981200"/>
              <a:gd name="connsiteX611" fmla="*/ 9406506 w 10820385"/>
              <a:gd name="connsiteY611" fmla="*/ 300420 h 1981200"/>
              <a:gd name="connsiteX612" fmla="*/ 9516232 w 10820385"/>
              <a:gd name="connsiteY612" fmla="*/ 300420 h 1981200"/>
              <a:gd name="connsiteX613" fmla="*/ 9543665 w 10820385"/>
              <a:gd name="connsiteY613" fmla="*/ 272987 h 1981200"/>
              <a:gd name="connsiteX614" fmla="*/ 9543665 w 10820385"/>
              <a:gd name="connsiteY614" fmla="*/ 108397 h 1981200"/>
              <a:gd name="connsiteX615" fmla="*/ 9516232 w 10820385"/>
              <a:gd name="connsiteY615" fmla="*/ 80964 h 1981200"/>
              <a:gd name="connsiteX616" fmla="*/ 9169367 w 10820385"/>
              <a:gd name="connsiteY616" fmla="*/ 80964 h 1981200"/>
              <a:gd name="connsiteX617" fmla="*/ 9141934 w 10820385"/>
              <a:gd name="connsiteY617" fmla="*/ 108397 h 1981200"/>
              <a:gd name="connsiteX618" fmla="*/ 9141934 w 10820385"/>
              <a:gd name="connsiteY618" fmla="*/ 272987 h 1981200"/>
              <a:gd name="connsiteX619" fmla="*/ 9169367 w 10820385"/>
              <a:gd name="connsiteY619" fmla="*/ 300420 h 1981200"/>
              <a:gd name="connsiteX620" fmla="*/ 9279093 w 10820385"/>
              <a:gd name="connsiteY620" fmla="*/ 300420 h 1981200"/>
              <a:gd name="connsiteX621" fmla="*/ 9306526 w 10820385"/>
              <a:gd name="connsiteY621" fmla="*/ 272987 h 1981200"/>
              <a:gd name="connsiteX622" fmla="*/ 9306526 w 10820385"/>
              <a:gd name="connsiteY622" fmla="*/ 108397 h 1981200"/>
              <a:gd name="connsiteX623" fmla="*/ 9279093 w 10820385"/>
              <a:gd name="connsiteY623" fmla="*/ 80964 h 1981200"/>
              <a:gd name="connsiteX624" fmla="*/ 8932228 w 10820385"/>
              <a:gd name="connsiteY624" fmla="*/ 80964 h 1981200"/>
              <a:gd name="connsiteX625" fmla="*/ 8904795 w 10820385"/>
              <a:gd name="connsiteY625" fmla="*/ 108397 h 1981200"/>
              <a:gd name="connsiteX626" fmla="*/ 8904795 w 10820385"/>
              <a:gd name="connsiteY626" fmla="*/ 272987 h 1981200"/>
              <a:gd name="connsiteX627" fmla="*/ 8932228 w 10820385"/>
              <a:gd name="connsiteY627" fmla="*/ 300420 h 1981200"/>
              <a:gd name="connsiteX628" fmla="*/ 9041954 w 10820385"/>
              <a:gd name="connsiteY628" fmla="*/ 300420 h 1981200"/>
              <a:gd name="connsiteX629" fmla="*/ 9069387 w 10820385"/>
              <a:gd name="connsiteY629" fmla="*/ 272987 h 1981200"/>
              <a:gd name="connsiteX630" fmla="*/ 9069387 w 10820385"/>
              <a:gd name="connsiteY630" fmla="*/ 108397 h 1981200"/>
              <a:gd name="connsiteX631" fmla="*/ 9041954 w 10820385"/>
              <a:gd name="connsiteY631" fmla="*/ 80964 h 1981200"/>
              <a:gd name="connsiteX632" fmla="*/ 8691437 w 10820385"/>
              <a:gd name="connsiteY632" fmla="*/ 80964 h 1981200"/>
              <a:gd name="connsiteX633" fmla="*/ 8664004 w 10820385"/>
              <a:gd name="connsiteY633" fmla="*/ 108397 h 1981200"/>
              <a:gd name="connsiteX634" fmla="*/ 8664004 w 10820385"/>
              <a:gd name="connsiteY634" fmla="*/ 272987 h 1981200"/>
              <a:gd name="connsiteX635" fmla="*/ 8691437 w 10820385"/>
              <a:gd name="connsiteY635" fmla="*/ 300420 h 1981200"/>
              <a:gd name="connsiteX636" fmla="*/ 8801163 w 10820385"/>
              <a:gd name="connsiteY636" fmla="*/ 300420 h 1981200"/>
              <a:gd name="connsiteX637" fmla="*/ 8828596 w 10820385"/>
              <a:gd name="connsiteY637" fmla="*/ 272987 h 1981200"/>
              <a:gd name="connsiteX638" fmla="*/ 8828596 w 10820385"/>
              <a:gd name="connsiteY638" fmla="*/ 108397 h 1981200"/>
              <a:gd name="connsiteX639" fmla="*/ 8801163 w 10820385"/>
              <a:gd name="connsiteY639" fmla="*/ 80964 h 1981200"/>
              <a:gd name="connsiteX640" fmla="*/ 8452450 w 10820385"/>
              <a:gd name="connsiteY640" fmla="*/ 80964 h 1981200"/>
              <a:gd name="connsiteX641" fmla="*/ 8425017 w 10820385"/>
              <a:gd name="connsiteY641" fmla="*/ 108397 h 1981200"/>
              <a:gd name="connsiteX642" fmla="*/ 8425017 w 10820385"/>
              <a:gd name="connsiteY642" fmla="*/ 272987 h 1981200"/>
              <a:gd name="connsiteX643" fmla="*/ 8452450 w 10820385"/>
              <a:gd name="connsiteY643" fmla="*/ 300420 h 1981200"/>
              <a:gd name="connsiteX644" fmla="*/ 8562176 w 10820385"/>
              <a:gd name="connsiteY644" fmla="*/ 300420 h 1981200"/>
              <a:gd name="connsiteX645" fmla="*/ 8589609 w 10820385"/>
              <a:gd name="connsiteY645" fmla="*/ 272987 h 1981200"/>
              <a:gd name="connsiteX646" fmla="*/ 8589609 w 10820385"/>
              <a:gd name="connsiteY646" fmla="*/ 108397 h 1981200"/>
              <a:gd name="connsiteX647" fmla="*/ 8562176 w 10820385"/>
              <a:gd name="connsiteY647" fmla="*/ 80964 h 1981200"/>
              <a:gd name="connsiteX648" fmla="*/ 8213463 w 10820385"/>
              <a:gd name="connsiteY648" fmla="*/ 80964 h 1981200"/>
              <a:gd name="connsiteX649" fmla="*/ 8186030 w 10820385"/>
              <a:gd name="connsiteY649" fmla="*/ 108397 h 1981200"/>
              <a:gd name="connsiteX650" fmla="*/ 8186030 w 10820385"/>
              <a:gd name="connsiteY650" fmla="*/ 272987 h 1981200"/>
              <a:gd name="connsiteX651" fmla="*/ 8213463 w 10820385"/>
              <a:gd name="connsiteY651" fmla="*/ 300420 h 1981200"/>
              <a:gd name="connsiteX652" fmla="*/ 8323189 w 10820385"/>
              <a:gd name="connsiteY652" fmla="*/ 300420 h 1981200"/>
              <a:gd name="connsiteX653" fmla="*/ 8350622 w 10820385"/>
              <a:gd name="connsiteY653" fmla="*/ 272987 h 1981200"/>
              <a:gd name="connsiteX654" fmla="*/ 8350622 w 10820385"/>
              <a:gd name="connsiteY654" fmla="*/ 108397 h 1981200"/>
              <a:gd name="connsiteX655" fmla="*/ 8323189 w 10820385"/>
              <a:gd name="connsiteY655" fmla="*/ 80964 h 1981200"/>
              <a:gd name="connsiteX656" fmla="*/ 7974476 w 10820385"/>
              <a:gd name="connsiteY656" fmla="*/ 80964 h 1981200"/>
              <a:gd name="connsiteX657" fmla="*/ 7947043 w 10820385"/>
              <a:gd name="connsiteY657" fmla="*/ 108397 h 1981200"/>
              <a:gd name="connsiteX658" fmla="*/ 7947043 w 10820385"/>
              <a:gd name="connsiteY658" fmla="*/ 272987 h 1981200"/>
              <a:gd name="connsiteX659" fmla="*/ 7974476 w 10820385"/>
              <a:gd name="connsiteY659" fmla="*/ 300420 h 1981200"/>
              <a:gd name="connsiteX660" fmla="*/ 8084202 w 10820385"/>
              <a:gd name="connsiteY660" fmla="*/ 300420 h 1981200"/>
              <a:gd name="connsiteX661" fmla="*/ 8111635 w 10820385"/>
              <a:gd name="connsiteY661" fmla="*/ 272987 h 1981200"/>
              <a:gd name="connsiteX662" fmla="*/ 8111635 w 10820385"/>
              <a:gd name="connsiteY662" fmla="*/ 108397 h 1981200"/>
              <a:gd name="connsiteX663" fmla="*/ 8084202 w 10820385"/>
              <a:gd name="connsiteY663" fmla="*/ 80964 h 1981200"/>
              <a:gd name="connsiteX664" fmla="*/ 7737337 w 10820385"/>
              <a:gd name="connsiteY664" fmla="*/ 80964 h 1981200"/>
              <a:gd name="connsiteX665" fmla="*/ 7709904 w 10820385"/>
              <a:gd name="connsiteY665" fmla="*/ 108397 h 1981200"/>
              <a:gd name="connsiteX666" fmla="*/ 7709904 w 10820385"/>
              <a:gd name="connsiteY666" fmla="*/ 272987 h 1981200"/>
              <a:gd name="connsiteX667" fmla="*/ 7737337 w 10820385"/>
              <a:gd name="connsiteY667" fmla="*/ 300420 h 1981200"/>
              <a:gd name="connsiteX668" fmla="*/ 7847063 w 10820385"/>
              <a:gd name="connsiteY668" fmla="*/ 300420 h 1981200"/>
              <a:gd name="connsiteX669" fmla="*/ 7874496 w 10820385"/>
              <a:gd name="connsiteY669" fmla="*/ 272987 h 1981200"/>
              <a:gd name="connsiteX670" fmla="*/ 7874496 w 10820385"/>
              <a:gd name="connsiteY670" fmla="*/ 108397 h 1981200"/>
              <a:gd name="connsiteX671" fmla="*/ 7847063 w 10820385"/>
              <a:gd name="connsiteY671" fmla="*/ 80964 h 1981200"/>
              <a:gd name="connsiteX672" fmla="*/ 7500198 w 10820385"/>
              <a:gd name="connsiteY672" fmla="*/ 80964 h 1981200"/>
              <a:gd name="connsiteX673" fmla="*/ 7472765 w 10820385"/>
              <a:gd name="connsiteY673" fmla="*/ 108397 h 1981200"/>
              <a:gd name="connsiteX674" fmla="*/ 7472765 w 10820385"/>
              <a:gd name="connsiteY674" fmla="*/ 272987 h 1981200"/>
              <a:gd name="connsiteX675" fmla="*/ 7500198 w 10820385"/>
              <a:gd name="connsiteY675" fmla="*/ 300420 h 1981200"/>
              <a:gd name="connsiteX676" fmla="*/ 7609924 w 10820385"/>
              <a:gd name="connsiteY676" fmla="*/ 300420 h 1981200"/>
              <a:gd name="connsiteX677" fmla="*/ 7637357 w 10820385"/>
              <a:gd name="connsiteY677" fmla="*/ 272987 h 1981200"/>
              <a:gd name="connsiteX678" fmla="*/ 7637357 w 10820385"/>
              <a:gd name="connsiteY678" fmla="*/ 108397 h 1981200"/>
              <a:gd name="connsiteX679" fmla="*/ 7609924 w 10820385"/>
              <a:gd name="connsiteY679" fmla="*/ 80964 h 1981200"/>
              <a:gd name="connsiteX680" fmla="*/ 7259407 w 10820385"/>
              <a:gd name="connsiteY680" fmla="*/ 80964 h 1981200"/>
              <a:gd name="connsiteX681" fmla="*/ 7231974 w 10820385"/>
              <a:gd name="connsiteY681" fmla="*/ 108397 h 1981200"/>
              <a:gd name="connsiteX682" fmla="*/ 7231974 w 10820385"/>
              <a:gd name="connsiteY682" fmla="*/ 272987 h 1981200"/>
              <a:gd name="connsiteX683" fmla="*/ 7259407 w 10820385"/>
              <a:gd name="connsiteY683" fmla="*/ 300420 h 1981200"/>
              <a:gd name="connsiteX684" fmla="*/ 7369133 w 10820385"/>
              <a:gd name="connsiteY684" fmla="*/ 300420 h 1981200"/>
              <a:gd name="connsiteX685" fmla="*/ 7396566 w 10820385"/>
              <a:gd name="connsiteY685" fmla="*/ 272987 h 1981200"/>
              <a:gd name="connsiteX686" fmla="*/ 7396566 w 10820385"/>
              <a:gd name="connsiteY686" fmla="*/ 108397 h 1981200"/>
              <a:gd name="connsiteX687" fmla="*/ 7369133 w 10820385"/>
              <a:gd name="connsiteY687" fmla="*/ 80964 h 1981200"/>
              <a:gd name="connsiteX688" fmla="*/ 7020420 w 10820385"/>
              <a:gd name="connsiteY688" fmla="*/ 80964 h 1981200"/>
              <a:gd name="connsiteX689" fmla="*/ 6992987 w 10820385"/>
              <a:gd name="connsiteY689" fmla="*/ 108397 h 1981200"/>
              <a:gd name="connsiteX690" fmla="*/ 6992987 w 10820385"/>
              <a:gd name="connsiteY690" fmla="*/ 272987 h 1981200"/>
              <a:gd name="connsiteX691" fmla="*/ 7020420 w 10820385"/>
              <a:gd name="connsiteY691" fmla="*/ 300420 h 1981200"/>
              <a:gd name="connsiteX692" fmla="*/ 7130146 w 10820385"/>
              <a:gd name="connsiteY692" fmla="*/ 300420 h 1981200"/>
              <a:gd name="connsiteX693" fmla="*/ 7157579 w 10820385"/>
              <a:gd name="connsiteY693" fmla="*/ 272987 h 1981200"/>
              <a:gd name="connsiteX694" fmla="*/ 7157579 w 10820385"/>
              <a:gd name="connsiteY694" fmla="*/ 108397 h 1981200"/>
              <a:gd name="connsiteX695" fmla="*/ 7130146 w 10820385"/>
              <a:gd name="connsiteY695" fmla="*/ 80964 h 1981200"/>
              <a:gd name="connsiteX696" fmla="*/ 6781433 w 10820385"/>
              <a:gd name="connsiteY696" fmla="*/ 80964 h 1981200"/>
              <a:gd name="connsiteX697" fmla="*/ 6754000 w 10820385"/>
              <a:gd name="connsiteY697" fmla="*/ 108397 h 1981200"/>
              <a:gd name="connsiteX698" fmla="*/ 6754000 w 10820385"/>
              <a:gd name="connsiteY698" fmla="*/ 272987 h 1981200"/>
              <a:gd name="connsiteX699" fmla="*/ 6781433 w 10820385"/>
              <a:gd name="connsiteY699" fmla="*/ 300420 h 1981200"/>
              <a:gd name="connsiteX700" fmla="*/ 6891159 w 10820385"/>
              <a:gd name="connsiteY700" fmla="*/ 300420 h 1981200"/>
              <a:gd name="connsiteX701" fmla="*/ 6918592 w 10820385"/>
              <a:gd name="connsiteY701" fmla="*/ 272987 h 1981200"/>
              <a:gd name="connsiteX702" fmla="*/ 6918592 w 10820385"/>
              <a:gd name="connsiteY702" fmla="*/ 108397 h 1981200"/>
              <a:gd name="connsiteX703" fmla="*/ 6891159 w 10820385"/>
              <a:gd name="connsiteY703" fmla="*/ 80964 h 1981200"/>
              <a:gd name="connsiteX704" fmla="*/ 6542446 w 10820385"/>
              <a:gd name="connsiteY704" fmla="*/ 80964 h 1981200"/>
              <a:gd name="connsiteX705" fmla="*/ 6515013 w 10820385"/>
              <a:gd name="connsiteY705" fmla="*/ 108397 h 1981200"/>
              <a:gd name="connsiteX706" fmla="*/ 6515013 w 10820385"/>
              <a:gd name="connsiteY706" fmla="*/ 272987 h 1981200"/>
              <a:gd name="connsiteX707" fmla="*/ 6542446 w 10820385"/>
              <a:gd name="connsiteY707" fmla="*/ 300420 h 1981200"/>
              <a:gd name="connsiteX708" fmla="*/ 6652172 w 10820385"/>
              <a:gd name="connsiteY708" fmla="*/ 300420 h 1981200"/>
              <a:gd name="connsiteX709" fmla="*/ 6679605 w 10820385"/>
              <a:gd name="connsiteY709" fmla="*/ 272987 h 1981200"/>
              <a:gd name="connsiteX710" fmla="*/ 6679605 w 10820385"/>
              <a:gd name="connsiteY710" fmla="*/ 108397 h 1981200"/>
              <a:gd name="connsiteX711" fmla="*/ 6652172 w 10820385"/>
              <a:gd name="connsiteY711" fmla="*/ 80964 h 1981200"/>
              <a:gd name="connsiteX712" fmla="*/ 6305307 w 10820385"/>
              <a:gd name="connsiteY712" fmla="*/ 80964 h 1981200"/>
              <a:gd name="connsiteX713" fmla="*/ 6277874 w 10820385"/>
              <a:gd name="connsiteY713" fmla="*/ 108397 h 1981200"/>
              <a:gd name="connsiteX714" fmla="*/ 6277874 w 10820385"/>
              <a:gd name="connsiteY714" fmla="*/ 272987 h 1981200"/>
              <a:gd name="connsiteX715" fmla="*/ 6305307 w 10820385"/>
              <a:gd name="connsiteY715" fmla="*/ 300420 h 1981200"/>
              <a:gd name="connsiteX716" fmla="*/ 6415033 w 10820385"/>
              <a:gd name="connsiteY716" fmla="*/ 300420 h 1981200"/>
              <a:gd name="connsiteX717" fmla="*/ 6442466 w 10820385"/>
              <a:gd name="connsiteY717" fmla="*/ 272987 h 1981200"/>
              <a:gd name="connsiteX718" fmla="*/ 6442466 w 10820385"/>
              <a:gd name="connsiteY718" fmla="*/ 108397 h 1981200"/>
              <a:gd name="connsiteX719" fmla="*/ 6415033 w 10820385"/>
              <a:gd name="connsiteY719" fmla="*/ 80964 h 1981200"/>
              <a:gd name="connsiteX720" fmla="*/ 6068168 w 10820385"/>
              <a:gd name="connsiteY720" fmla="*/ 80964 h 1981200"/>
              <a:gd name="connsiteX721" fmla="*/ 6040735 w 10820385"/>
              <a:gd name="connsiteY721" fmla="*/ 108397 h 1981200"/>
              <a:gd name="connsiteX722" fmla="*/ 6040735 w 10820385"/>
              <a:gd name="connsiteY722" fmla="*/ 272987 h 1981200"/>
              <a:gd name="connsiteX723" fmla="*/ 6068168 w 10820385"/>
              <a:gd name="connsiteY723" fmla="*/ 300420 h 1981200"/>
              <a:gd name="connsiteX724" fmla="*/ 6177894 w 10820385"/>
              <a:gd name="connsiteY724" fmla="*/ 300420 h 1981200"/>
              <a:gd name="connsiteX725" fmla="*/ 6205327 w 10820385"/>
              <a:gd name="connsiteY725" fmla="*/ 272987 h 1981200"/>
              <a:gd name="connsiteX726" fmla="*/ 6205327 w 10820385"/>
              <a:gd name="connsiteY726" fmla="*/ 108397 h 1981200"/>
              <a:gd name="connsiteX727" fmla="*/ 6177894 w 10820385"/>
              <a:gd name="connsiteY727" fmla="*/ 80964 h 1981200"/>
              <a:gd name="connsiteX728" fmla="*/ 5827377 w 10820385"/>
              <a:gd name="connsiteY728" fmla="*/ 80964 h 1981200"/>
              <a:gd name="connsiteX729" fmla="*/ 5799944 w 10820385"/>
              <a:gd name="connsiteY729" fmla="*/ 108397 h 1981200"/>
              <a:gd name="connsiteX730" fmla="*/ 5799944 w 10820385"/>
              <a:gd name="connsiteY730" fmla="*/ 272987 h 1981200"/>
              <a:gd name="connsiteX731" fmla="*/ 5827377 w 10820385"/>
              <a:gd name="connsiteY731" fmla="*/ 300420 h 1981200"/>
              <a:gd name="connsiteX732" fmla="*/ 5937103 w 10820385"/>
              <a:gd name="connsiteY732" fmla="*/ 300420 h 1981200"/>
              <a:gd name="connsiteX733" fmla="*/ 5964536 w 10820385"/>
              <a:gd name="connsiteY733" fmla="*/ 272987 h 1981200"/>
              <a:gd name="connsiteX734" fmla="*/ 5964536 w 10820385"/>
              <a:gd name="connsiteY734" fmla="*/ 108397 h 1981200"/>
              <a:gd name="connsiteX735" fmla="*/ 5937103 w 10820385"/>
              <a:gd name="connsiteY735" fmla="*/ 80964 h 1981200"/>
              <a:gd name="connsiteX736" fmla="*/ 5590876 w 10820385"/>
              <a:gd name="connsiteY736" fmla="*/ 80964 h 1981200"/>
              <a:gd name="connsiteX737" fmla="*/ 5563443 w 10820385"/>
              <a:gd name="connsiteY737" fmla="*/ 108397 h 1981200"/>
              <a:gd name="connsiteX738" fmla="*/ 5563443 w 10820385"/>
              <a:gd name="connsiteY738" fmla="*/ 272987 h 1981200"/>
              <a:gd name="connsiteX739" fmla="*/ 5590876 w 10820385"/>
              <a:gd name="connsiteY739" fmla="*/ 300420 h 1981200"/>
              <a:gd name="connsiteX740" fmla="*/ 5700602 w 10820385"/>
              <a:gd name="connsiteY740" fmla="*/ 300420 h 1981200"/>
              <a:gd name="connsiteX741" fmla="*/ 5728035 w 10820385"/>
              <a:gd name="connsiteY741" fmla="*/ 272987 h 1981200"/>
              <a:gd name="connsiteX742" fmla="*/ 5728035 w 10820385"/>
              <a:gd name="connsiteY742" fmla="*/ 108397 h 1981200"/>
              <a:gd name="connsiteX743" fmla="*/ 5700602 w 10820385"/>
              <a:gd name="connsiteY743" fmla="*/ 80964 h 1981200"/>
              <a:gd name="connsiteX744" fmla="*/ 5351889 w 10820385"/>
              <a:gd name="connsiteY744" fmla="*/ 80964 h 1981200"/>
              <a:gd name="connsiteX745" fmla="*/ 5324456 w 10820385"/>
              <a:gd name="connsiteY745" fmla="*/ 108397 h 1981200"/>
              <a:gd name="connsiteX746" fmla="*/ 5324456 w 10820385"/>
              <a:gd name="connsiteY746" fmla="*/ 272987 h 1981200"/>
              <a:gd name="connsiteX747" fmla="*/ 5351889 w 10820385"/>
              <a:gd name="connsiteY747" fmla="*/ 300420 h 1981200"/>
              <a:gd name="connsiteX748" fmla="*/ 5461615 w 10820385"/>
              <a:gd name="connsiteY748" fmla="*/ 300420 h 1981200"/>
              <a:gd name="connsiteX749" fmla="*/ 5489048 w 10820385"/>
              <a:gd name="connsiteY749" fmla="*/ 272987 h 1981200"/>
              <a:gd name="connsiteX750" fmla="*/ 5489048 w 10820385"/>
              <a:gd name="connsiteY750" fmla="*/ 108397 h 1981200"/>
              <a:gd name="connsiteX751" fmla="*/ 5461615 w 10820385"/>
              <a:gd name="connsiteY751" fmla="*/ 80964 h 1981200"/>
              <a:gd name="connsiteX752" fmla="*/ 5112902 w 10820385"/>
              <a:gd name="connsiteY752" fmla="*/ 80964 h 1981200"/>
              <a:gd name="connsiteX753" fmla="*/ 5085469 w 10820385"/>
              <a:gd name="connsiteY753" fmla="*/ 108397 h 1981200"/>
              <a:gd name="connsiteX754" fmla="*/ 5085469 w 10820385"/>
              <a:gd name="connsiteY754" fmla="*/ 272987 h 1981200"/>
              <a:gd name="connsiteX755" fmla="*/ 5112902 w 10820385"/>
              <a:gd name="connsiteY755" fmla="*/ 300420 h 1981200"/>
              <a:gd name="connsiteX756" fmla="*/ 5222628 w 10820385"/>
              <a:gd name="connsiteY756" fmla="*/ 300420 h 1981200"/>
              <a:gd name="connsiteX757" fmla="*/ 5250061 w 10820385"/>
              <a:gd name="connsiteY757" fmla="*/ 272987 h 1981200"/>
              <a:gd name="connsiteX758" fmla="*/ 5250061 w 10820385"/>
              <a:gd name="connsiteY758" fmla="*/ 108397 h 1981200"/>
              <a:gd name="connsiteX759" fmla="*/ 5222628 w 10820385"/>
              <a:gd name="connsiteY759" fmla="*/ 80964 h 1981200"/>
              <a:gd name="connsiteX760" fmla="*/ 4875763 w 10820385"/>
              <a:gd name="connsiteY760" fmla="*/ 80964 h 1981200"/>
              <a:gd name="connsiteX761" fmla="*/ 4848330 w 10820385"/>
              <a:gd name="connsiteY761" fmla="*/ 108397 h 1981200"/>
              <a:gd name="connsiteX762" fmla="*/ 4848330 w 10820385"/>
              <a:gd name="connsiteY762" fmla="*/ 272987 h 1981200"/>
              <a:gd name="connsiteX763" fmla="*/ 4875763 w 10820385"/>
              <a:gd name="connsiteY763" fmla="*/ 300420 h 1981200"/>
              <a:gd name="connsiteX764" fmla="*/ 4985489 w 10820385"/>
              <a:gd name="connsiteY764" fmla="*/ 300420 h 1981200"/>
              <a:gd name="connsiteX765" fmla="*/ 5012922 w 10820385"/>
              <a:gd name="connsiteY765" fmla="*/ 272987 h 1981200"/>
              <a:gd name="connsiteX766" fmla="*/ 5012922 w 10820385"/>
              <a:gd name="connsiteY766" fmla="*/ 108397 h 1981200"/>
              <a:gd name="connsiteX767" fmla="*/ 4985489 w 10820385"/>
              <a:gd name="connsiteY767" fmla="*/ 80964 h 1981200"/>
              <a:gd name="connsiteX768" fmla="*/ 4638624 w 10820385"/>
              <a:gd name="connsiteY768" fmla="*/ 80964 h 1981200"/>
              <a:gd name="connsiteX769" fmla="*/ 4611191 w 10820385"/>
              <a:gd name="connsiteY769" fmla="*/ 108397 h 1981200"/>
              <a:gd name="connsiteX770" fmla="*/ 4611191 w 10820385"/>
              <a:gd name="connsiteY770" fmla="*/ 272987 h 1981200"/>
              <a:gd name="connsiteX771" fmla="*/ 4638624 w 10820385"/>
              <a:gd name="connsiteY771" fmla="*/ 300420 h 1981200"/>
              <a:gd name="connsiteX772" fmla="*/ 4748350 w 10820385"/>
              <a:gd name="connsiteY772" fmla="*/ 300420 h 1981200"/>
              <a:gd name="connsiteX773" fmla="*/ 4775783 w 10820385"/>
              <a:gd name="connsiteY773" fmla="*/ 272987 h 1981200"/>
              <a:gd name="connsiteX774" fmla="*/ 4775783 w 10820385"/>
              <a:gd name="connsiteY774" fmla="*/ 108397 h 1981200"/>
              <a:gd name="connsiteX775" fmla="*/ 4748350 w 10820385"/>
              <a:gd name="connsiteY775" fmla="*/ 80964 h 1981200"/>
              <a:gd name="connsiteX776" fmla="*/ 4397833 w 10820385"/>
              <a:gd name="connsiteY776" fmla="*/ 80964 h 1981200"/>
              <a:gd name="connsiteX777" fmla="*/ 4370400 w 10820385"/>
              <a:gd name="connsiteY777" fmla="*/ 108397 h 1981200"/>
              <a:gd name="connsiteX778" fmla="*/ 4370400 w 10820385"/>
              <a:gd name="connsiteY778" fmla="*/ 272987 h 1981200"/>
              <a:gd name="connsiteX779" fmla="*/ 4397833 w 10820385"/>
              <a:gd name="connsiteY779" fmla="*/ 300420 h 1981200"/>
              <a:gd name="connsiteX780" fmla="*/ 4507559 w 10820385"/>
              <a:gd name="connsiteY780" fmla="*/ 300420 h 1981200"/>
              <a:gd name="connsiteX781" fmla="*/ 4534992 w 10820385"/>
              <a:gd name="connsiteY781" fmla="*/ 272987 h 1981200"/>
              <a:gd name="connsiteX782" fmla="*/ 4534992 w 10820385"/>
              <a:gd name="connsiteY782" fmla="*/ 108397 h 1981200"/>
              <a:gd name="connsiteX783" fmla="*/ 4507559 w 10820385"/>
              <a:gd name="connsiteY783" fmla="*/ 80964 h 1981200"/>
              <a:gd name="connsiteX784" fmla="*/ 2731795 w 10820385"/>
              <a:gd name="connsiteY784" fmla="*/ 80964 h 1981200"/>
              <a:gd name="connsiteX785" fmla="*/ 2704362 w 10820385"/>
              <a:gd name="connsiteY785" fmla="*/ 108397 h 1981200"/>
              <a:gd name="connsiteX786" fmla="*/ 2704362 w 10820385"/>
              <a:gd name="connsiteY786" fmla="*/ 272987 h 1981200"/>
              <a:gd name="connsiteX787" fmla="*/ 2731795 w 10820385"/>
              <a:gd name="connsiteY787" fmla="*/ 300420 h 1981200"/>
              <a:gd name="connsiteX788" fmla="*/ 2841521 w 10820385"/>
              <a:gd name="connsiteY788" fmla="*/ 300420 h 1981200"/>
              <a:gd name="connsiteX789" fmla="*/ 2868954 w 10820385"/>
              <a:gd name="connsiteY789" fmla="*/ 272987 h 1981200"/>
              <a:gd name="connsiteX790" fmla="*/ 2868954 w 10820385"/>
              <a:gd name="connsiteY790" fmla="*/ 108397 h 1981200"/>
              <a:gd name="connsiteX791" fmla="*/ 2841521 w 10820385"/>
              <a:gd name="connsiteY791" fmla="*/ 80964 h 1981200"/>
              <a:gd name="connsiteX792" fmla="*/ 2492808 w 10820385"/>
              <a:gd name="connsiteY792" fmla="*/ 80964 h 1981200"/>
              <a:gd name="connsiteX793" fmla="*/ 2465374 w 10820385"/>
              <a:gd name="connsiteY793" fmla="*/ 108397 h 1981200"/>
              <a:gd name="connsiteX794" fmla="*/ 2465374 w 10820385"/>
              <a:gd name="connsiteY794" fmla="*/ 272987 h 1981200"/>
              <a:gd name="connsiteX795" fmla="*/ 2492808 w 10820385"/>
              <a:gd name="connsiteY795" fmla="*/ 300420 h 1981200"/>
              <a:gd name="connsiteX796" fmla="*/ 2602534 w 10820385"/>
              <a:gd name="connsiteY796" fmla="*/ 300420 h 1981200"/>
              <a:gd name="connsiteX797" fmla="*/ 2629967 w 10820385"/>
              <a:gd name="connsiteY797" fmla="*/ 272987 h 1981200"/>
              <a:gd name="connsiteX798" fmla="*/ 2629967 w 10820385"/>
              <a:gd name="connsiteY798" fmla="*/ 108397 h 1981200"/>
              <a:gd name="connsiteX799" fmla="*/ 2602534 w 10820385"/>
              <a:gd name="connsiteY799" fmla="*/ 80964 h 1981200"/>
              <a:gd name="connsiteX800" fmla="*/ 2253820 w 10820385"/>
              <a:gd name="connsiteY800" fmla="*/ 80964 h 1981200"/>
              <a:gd name="connsiteX801" fmla="*/ 2226387 w 10820385"/>
              <a:gd name="connsiteY801" fmla="*/ 108397 h 1981200"/>
              <a:gd name="connsiteX802" fmla="*/ 2226387 w 10820385"/>
              <a:gd name="connsiteY802" fmla="*/ 272987 h 1981200"/>
              <a:gd name="connsiteX803" fmla="*/ 2253820 w 10820385"/>
              <a:gd name="connsiteY803" fmla="*/ 300420 h 1981200"/>
              <a:gd name="connsiteX804" fmla="*/ 2363546 w 10820385"/>
              <a:gd name="connsiteY804" fmla="*/ 300420 h 1981200"/>
              <a:gd name="connsiteX805" fmla="*/ 2390979 w 10820385"/>
              <a:gd name="connsiteY805" fmla="*/ 272987 h 1981200"/>
              <a:gd name="connsiteX806" fmla="*/ 2390979 w 10820385"/>
              <a:gd name="connsiteY806" fmla="*/ 108397 h 1981200"/>
              <a:gd name="connsiteX807" fmla="*/ 2363546 w 10820385"/>
              <a:gd name="connsiteY807" fmla="*/ 80964 h 1981200"/>
              <a:gd name="connsiteX808" fmla="*/ 2016681 w 10820385"/>
              <a:gd name="connsiteY808" fmla="*/ 80964 h 1981200"/>
              <a:gd name="connsiteX809" fmla="*/ 1989248 w 10820385"/>
              <a:gd name="connsiteY809" fmla="*/ 108397 h 1981200"/>
              <a:gd name="connsiteX810" fmla="*/ 1989248 w 10820385"/>
              <a:gd name="connsiteY810" fmla="*/ 272987 h 1981200"/>
              <a:gd name="connsiteX811" fmla="*/ 2016681 w 10820385"/>
              <a:gd name="connsiteY811" fmla="*/ 300420 h 1981200"/>
              <a:gd name="connsiteX812" fmla="*/ 2126407 w 10820385"/>
              <a:gd name="connsiteY812" fmla="*/ 300420 h 1981200"/>
              <a:gd name="connsiteX813" fmla="*/ 2153840 w 10820385"/>
              <a:gd name="connsiteY813" fmla="*/ 272987 h 1981200"/>
              <a:gd name="connsiteX814" fmla="*/ 2153840 w 10820385"/>
              <a:gd name="connsiteY814" fmla="*/ 108397 h 1981200"/>
              <a:gd name="connsiteX815" fmla="*/ 2126407 w 10820385"/>
              <a:gd name="connsiteY815" fmla="*/ 80964 h 1981200"/>
              <a:gd name="connsiteX816" fmla="*/ 1779541 w 10820385"/>
              <a:gd name="connsiteY816" fmla="*/ 80964 h 1981200"/>
              <a:gd name="connsiteX817" fmla="*/ 1752108 w 10820385"/>
              <a:gd name="connsiteY817" fmla="*/ 108397 h 1981200"/>
              <a:gd name="connsiteX818" fmla="*/ 1752108 w 10820385"/>
              <a:gd name="connsiteY818" fmla="*/ 272987 h 1981200"/>
              <a:gd name="connsiteX819" fmla="*/ 1779541 w 10820385"/>
              <a:gd name="connsiteY819" fmla="*/ 300420 h 1981200"/>
              <a:gd name="connsiteX820" fmla="*/ 1889268 w 10820385"/>
              <a:gd name="connsiteY820" fmla="*/ 300420 h 1981200"/>
              <a:gd name="connsiteX821" fmla="*/ 1916701 w 10820385"/>
              <a:gd name="connsiteY821" fmla="*/ 272987 h 1981200"/>
              <a:gd name="connsiteX822" fmla="*/ 1916701 w 10820385"/>
              <a:gd name="connsiteY822" fmla="*/ 108397 h 1981200"/>
              <a:gd name="connsiteX823" fmla="*/ 1889268 w 10820385"/>
              <a:gd name="connsiteY823" fmla="*/ 80964 h 1981200"/>
              <a:gd name="connsiteX824" fmla="*/ 1538752 w 10820385"/>
              <a:gd name="connsiteY824" fmla="*/ 80964 h 1981200"/>
              <a:gd name="connsiteX825" fmla="*/ 1511318 w 10820385"/>
              <a:gd name="connsiteY825" fmla="*/ 108397 h 1981200"/>
              <a:gd name="connsiteX826" fmla="*/ 1511318 w 10820385"/>
              <a:gd name="connsiteY826" fmla="*/ 272987 h 1981200"/>
              <a:gd name="connsiteX827" fmla="*/ 1538752 w 10820385"/>
              <a:gd name="connsiteY827" fmla="*/ 300420 h 1981200"/>
              <a:gd name="connsiteX828" fmla="*/ 1648477 w 10820385"/>
              <a:gd name="connsiteY828" fmla="*/ 300420 h 1981200"/>
              <a:gd name="connsiteX829" fmla="*/ 1675909 w 10820385"/>
              <a:gd name="connsiteY829" fmla="*/ 272987 h 1981200"/>
              <a:gd name="connsiteX830" fmla="*/ 1675909 w 10820385"/>
              <a:gd name="connsiteY830" fmla="*/ 108397 h 1981200"/>
              <a:gd name="connsiteX831" fmla="*/ 1648477 w 10820385"/>
              <a:gd name="connsiteY831" fmla="*/ 80964 h 1981200"/>
              <a:gd name="connsiteX832" fmla="*/ 0 w 10820385"/>
              <a:gd name="connsiteY832" fmla="*/ 0 h 1981200"/>
              <a:gd name="connsiteX833" fmla="*/ 10820385 w 10820385"/>
              <a:gd name="connsiteY833" fmla="*/ 0 h 1981200"/>
              <a:gd name="connsiteX834" fmla="*/ 10820385 w 10820385"/>
              <a:gd name="connsiteY834" fmla="*/ 1981200 h 1981200"/>
              <a:gd name="connsiteX835" fmla="*/ 0 w 10820385"/>
              <a:gd name="connsiteY835" fmla="*/ 19812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Lst>
            <a:rect l="l" t="t" r="r" b="b"/>
            <a:pathLst>
              <a:path w="10820385" h="1981200">
                <a:moveTo>
                  <a:pt x="4155685" y="1689831"/>
                </a:moveTo>
                <a:cubicBezTo>
                  <a:pt x="4140534" y="1689831"/>
                  <a:pt x="4128252" y="1702113"/>
                  <a:pt x="4128252" y="1717264"/>
                </a:cubicBezTo>
                <a:lnTo>
                  <a:pt x="4128252" y="1881854"/>
                </a:lnTo>
                <a:cubicBezTo>
                  <a:pt x="4128252" y="1897005"/>
                  <a:pt x="4140534" y="1909287"/>
                  <a:pt x="4155685" y="1909287"/>
                </a:cubicBezTo>
                <a:lnTo>
                  <a:pt x="4265411" y="1909287"/>
                </a:lnTo>
                <a:cubicBezTo>
                  <a:pt x="4280562" y="1909287"/>
                  <a:pt x="4292844" y="1897005"/>
                  <a:pt x="4292844" y="1881854"/>
                </a:cubicBezTo>
                <a:lnTo>
                  <a:pt x="4292844" y="1717264"/>
                </a:lnTo>
                <a:cubicBezTo>
                  <a:pt x="4292844" y="1702113"/>
                  <a:pt x="4280562" y="1689831"/>
                  <a:pt x="4265411" y="1689831"/>
                </a:cubicBezTo>
                <a:close/>
                <a:moveTo>
                  <a:pt x="3916698" y="1689831"/>
                </a:moveTo>
                <a:cubicBezTo>
                  <a:pt x="3901547" y="1689831"/>
                  <a:pt x="3889265" y="1702113"/>
                  <a:pt x="3889265" y="1717264"/>
                </a:cubicBezTo>
                <a:lnTo>
                  <a:pt x="3889265" y="1881854"/>
                </a:lnTo>
                <a:cubicBezTo>
                  <a:pt x="3889265" y="1897005"/>
                  <a:pt x="3901547" y="1909287"/>
                  <a:pt x="3916698" y="1909287"/>
                </a:cubicBezTo>
                <a:lnTo>
                  <a:pt x="4026424" y="1909287"/>
                </a:lnTo>
                <a:cubicBezTo>
                  <a:pt x="4041575" y="1909287"/>
                  <a:pt x="4053857" y="1897005"/>
                  <a:pt x="4053857" y="1881854"/>
                </a:cubicBezTo>
                <a:lnTo>
                  <a:pt x="4053857" y="1717264"/>
                </a:lnTo>
                <a:cubicBezTo>
                  <a:pt x="4053857" y="1702113"/>
                  <a:pt x="4041575" y="1689831"/>
                  <a:pt x="4026424" y="1689831"/>
                </a:cubicBezTo>
                <a:close/>
                <a:moveTo>
                  <a:pt x="3677711" y="1689831"/>
                </a:moveTo>
                <a:cubicBezTo>
                  <a:pt x="3662560" y="1689831"/>
                  <a:pt x="3650278" y="1702113"/>
                  <a:pt x="3650278" y="1717264"/>
                </a:cubicBezTo>
                <a:lnTo>
                  <a:pt x="3650278" y="1881854"/>
                </a:lnTo>
                <a:cubicBezTo>
                  <a:pt x="3650278" y="1897005"/>
                  <a:pt x="3662560" y="1909287"/>
                  <a:pt x="3677711" y="1909287"/>
                </a:cubicBezTo>
                <a:lnTo>
                  <a:pt x="3787437" y="1909287"/>
                </a:lnTo>
                <a:cubicBezTo>
                  <a:pt x="3802588" y="1909287"/>
                  <a:pt x="3814870" y="1897005"/>
                  <a:pt x="3814870" y="1881854"/>
                </a:cubicBezTo>
                <a:lnTo>
                  <a:pt x="3814870" y="1717264"/>
                </a:lnTo>
                <a:cubicBezTo>
                  <a:pt x="3814870" y="1702113"/>
                  <a:pt x="3802588" y="1689831"/>
                  <a:pt x="3787437" y="1689831"/>
                </a:cubicBezTo>
                <a:close/>
                <a:moveTo>
                  <a:pt x="3440588" y="1689831"/>
                </a:moveTo>
                <a:cubicBezTo>
                  <a:pt x="3425438" y="1689831"/>
                  <a:pt x="3413155" y="1702113"/>
                  <a:pt x="3413155" y="1717264"/>
                </a:cubicBezTo>
                <a:lnTo>
                  <a:pt x="3413155" y="1881854"/>
                </a:lnTo>
                <a:cubicBezTo>
                  <a:pt x="3413155" y="1897005"/>
                  <a:pt x="3425438" y="1909287"/>
                  <a:pt x="3440588" y="1909287"/>
                </a:cubicBezTo>
                <a:lnTo>
                  <a:pt x="3550298" y="1909287"/>
                </a:lnTo>
                <a:cubicBezTo>
                  <a:pt x="3565449" y="1909287"/>
                  <a:pt x="3577731" y="1897005"/>
                  <a:pt x="3577731" y="1881854"/>
                </a:cubicBezTo>
                <a:lnTo>
                  <a:pt x="3577731" y="1717264"/>
                </a:lnTo>
                <a:cubicBezTo>
                  <a:pt x="3577731" y="1702113"/>
                  <a:pt x="3565449" y="1689831"/>
                  <a:pt x="3550298" y="1689831"/>
                </a:cubicBezTo>
                <a:close/>
                <a:moveTo>
                  <a:pt x="3203449" y="1689831"/>
                </a:moveTo>
                <a:cubicBezTo>
                  <a:pt x="3188298" y="1689831"/>
                  <a:pt x="3176015" y="1702113"/>
                  <a:pt x="3176015" y="1717264"/>
                </a:cubicBezTo>
                <a:lnTo>
                  <a:pt x="3176015" y="1881854"/>
                </a:lnTo>
                <a:cubicBezTo>
                  <a:pt x="3176015" y="1897005"/>
                  <a:pt x="3188298" y="1909287"/>
                  <a:pt x="3203449" y="1909287"/>
                </a:cubicBezTo>
                <a:lnTo>
                  <a:pt x="3313175" y="1909287"/>
                </a:lnTo>
                <a:cubicBezTo>
                  <a:pt x="3328326" y="1909287"/>
                  <a:pt x="3340608" y="1897005"/>
                  <a:pt x="3340608" y="1881854"/>
                </a:cubicBezTo>
                <a:lnTo>
                  <a:pt x="3340608" y="1717264"/>
                </a:lnTo>
                <a:cubicBezTo>
                  <a:pt x="3340608" y="1702113"/>
                  <a:pt x="3328326" y="1689831"/>
                  <a:pt x="3313175" y="1689831"/>
                </a:cubicBezTo>
                <a:close/>
                <a:moveTo>
                  <a:pt x="2962657" y="1689831"/>
                </a:moveTo>
                <a:cubicBezTo>
                  <a:pt x="2947506" y="1689831"/>
                  <a:pt x="2935224" y="1702113"/>
                  <a:pt x="2935224" y="1717264"/>
                </a:cubicBezTo>
                <a:lnTo>
                  <a:pt x="2935224" y="1881854"/>
                </a:lnTo>
                <a:cubicBezTo>
                  <a:pt x="2935224" y="1897005"/>
                  <a:pt x="2947506" y="1909287"/>
                  <a:pt x="2962657" y="1909287"/>
                </a:cubicBezTo>
                <a:lnTo>
                  <a:pt x="3072384" y="1909287"/>
                </a:lnTo>
                <a:cubicBezTo>
                  <a:pt x="3087534" y="1909287"/>
                  <a:pt x="3099816" y="1897005"/>
                  <a:pt x="3099816" y="1881854"/>
                </a:cubicBezTo>
                <a:lnTo>
                  <a:pt x="3099816" y="1717264"/>
                </a:lnTo>
                <a:cubicBezTo>
                  <a:pt x="3099816" y="1702113"/>
                  <a:pt x="3087534" y="1689831"/>
                  <a:pt x="3072384" y="1689831"/>
                </a:cubicBezTo>
                <a:close/>
                <a:moveTo>
                  <a:pt x="1296604" y="1689831"/>
                </a:moveTo>
                <a:cubicBezTo>
                  <a:pt x="1281453" y="1689831"/>
                  <a:pt x="1269171" y="1702113"/>
                  <a:pt x="1269171" y="1717264"/>
                </a:cubicBezTo>
                <a:lnTo>
                  <a:pt x="1269171" y="1881854"/>
                </a:lnTo>
                <a:cubicBezTo>
                  <a:pt x="1269171" y="1897005"/>
                  <a:pt x="1281453" y="1909287"/>
                  <a:pt x="1296604" y="1909287"/>
                </a:cubicBezTo>
                <a:lnTo>
                  <a:pt x="1406330" y="1909287"/>
                </a:lnTo>
                <a:cubicBezTo>
                  <a:pt x="1421481" y="1909287"/>
                  <a:pt x="1433763" y="1897005"/>
                  <a:pt x="1433763" y="1881854"/>
                </a:cubicBezTo>
                <a:lnTo>
                  <a:pt x="1433763" y="1717264"/>
                </a:lnTo>
                <a:cubicBezTo>
                  <a:pt x="1433763" y="1702113"/>
                  <a:pt x="1421481" y="1689831"/>
                  <a:pt x="1406330" y="1689831"/>
                </a:cubicBezTo>
                <a:close/>
                <a:moveTo>
                  <a:pt x="1057617" y="1689831"/>
                </a:moveTo>
                <a:cubicBezTo>
                  <a:pt x="1042467" y="1689831"/>
                  <a:pt x="1030185" y="1702113"/>
                  <a:pt x="1030185" y="1717264"/>
                </a:cubicBezTo>
                <a:lnTo>
                  <a:pt x="1030185" y="1881854"/>
                </a:lnTo>
                <a:cubicBezTo>
                  <a:pt x="1030185" y="1897005"/>
                  <a:pt x="1042467" y="1909287"/>
                  <a:pt x="1057617" y="1909287"/>
                </a:cubicBezTo>
                <a:lnTo>
                  <a:pt x="1167344" y="1909287"/>
                </a:lnTo>
                <a:cubicBezTo>
                  <a:pt x="1182495" y="1909287"/>
                  <a:pt x="1194777" y="1897005"/>
                  <a:pt x="1194777" y="1881854"/>
                </a:cubicBezTo>
                <a:lnTo>
                  <a:pt x="1194777" y="1717264"/>
                </a:lnTo>
                <a:cubicBezTo>
                  <a:pt x="1194777" y="1702113"/>
                  <a:pt x="1182495" y="1689831"/>
                  <a:pt x="1167344" y="1689831"/>
                </a:cubicBezTo>
                <a:close/>
                <a:moveTo>
                  <a:pt x="818631" y="1689831"/>
                </a:moveTo>
                <a:cubicBezTo>
                  <a:pt x="803479" y="1689831"/>
                  <a:pt x="791197" y="1702113"/>
                  <a:pt x="791197" y="1717264"/>
                </a:cubicBezTo>
                <a:lnTo>
                  <a:pt x="791197" y="1881854"/>
                </a:lnTo>
                <a:cubicBezTo>
                  <a:pt x="791197" y="1897005"/>
                  <a:pt x="803479" y="1909287"/>
                  <a:pt x="818631" y="1909287"/>
                </a:cubicBezTo>
                <a:lnTo>
                  <a:pt x="928356" y="1909287"/>
                </a:lnTo>
                <a:cubicBezTo>
                  <a:pt x="943507" y="1909287"/>
                  <a:pt x="955790" y="1897005"/>
                  <a:pt x="955790" y="1881854"/>
                </a:cubicBezTo>
                <a:lnTo>
                  <a:pt x="955790" y="1717264"/>
                </a:lnTo>
                <a:cubicBezTo>
                  <a:pt x="955790" y="1702113"/>
                  <a:pt x="943507" y="1689831"/>
                  <a:pt x="928356" y="1689831"/>
                </a:cubicBezTo>
                <a:close/>
                <a:moveTo>
                  <a:pt x="581492" y="1689831"/>
                </a:moveTo>
                <a:cubicBezTo>
                  <a:pt x="566341" y="1689831"/>
                  <a:pt x="554059" y="1702113"/>
                  <a:pt x="554059" y="1717264"/>
                </a:cubicBezTo>
                <a:lnTo>
                  <a:pt x="554059" y="1881854"/>
                </a:lnTo>
                <a:cubicBezTo>
                  <a:pt x="554059" y="1897005"/>
                  <a:pt x="566341" y="1909287"/>
                  <a:pt x="581492" y="1909287"/>
                </a:cubicBezTo>
                <a:lnTo>
                  <a:pt x="691218" y="1909287"/>
                </a:lnTo>
                <a:cubicBezTo>
                  <a:pt x="706369" y="1909287"/>
                  <a:pt x="718650" y="1897005"/>
                  <a:pt x="718650" y="1881854"/>
                </a:cubicBezTo>
                <a:lnTo>
                  <a:pt x="718650" y="1717264"/>
                </a:lnTo>
                <a:cubicBezTo>
                  <a:pt x="718650" y="1702113"/>
                  <a:pt x="706369" y="1689831"/>
                  <a:pt x="691218" y="1689831"/>
                </a:cubicBezTo>
                <a:close/>
                <a:moveTo>
                  <a:pt x="344353" y="1689831"/>
                </a:moveTo>
                <a:cubicBezTo>
                  <a:pt x="329202" y="1689831"/>
                  <a:pt x="316920" y="1702113"/>
                  <a:pt x="316920" y="1717264"/>
                </a:cubicBezTo>
                <a:lnTo>
                  <a:pt x="316920" y="1881854"/>
                </a:lnTo>
                <a:cubicBezTo>
                  <a:pt x="316920" y="1897005"/>
                  <a:pt x="329202" y="1909287"/>
                  <a:pt x="344353" y="1909287"/>
                </a:cubicBezTo>
                <a:lnTo>
                  <a:pt x="454079" y="1909287"/>
                </a:lnTo>
                <a:cubicBezTo>
                  <a:pt x="469230" y="1909287"/>
                  <a:pt x="481512" y="1897005"/>
                  <a:pt x="481512" y="1881854"/>
                </a:cubicBezTo>
                <a:lnTo>
                  <a:pt x="481512" y="1717264"/>
                </a:lnTo>
                <a:cubicBezTo>
                  <a:pt x="481512" y="1702113"/>
                  <a:pt x="469230" y="1689831"/>
                  <a:pt x="454079" y="1689831"/>
                </a:cubicBezTo>
                <a:close/>
                <a:moveTo>
                  <a:pt x="103562" y="1689831"/>
                </a:moveTo>
                <a:cubicBezTo>
                  <a:pt x="88411" y="1689831"/>
                  <a:pt x="76129" y="1702113"/>
                  <a:pt x="76129" y="1717264"/>
                </a:cubicBezTo>
                <a:lnTo>
                  <a:pt x="76129" y="1881854"/>
                </a:lnTo>
                <a:cubicBezTo>
                  <a:pt x="76129" y="1897005"/>
                  <a:pt x="88411" y="1909287"/>
                  <a:pt x="103562" y="1909287"/>
                </a:cubicBezTo>
                <a:lnTo>
                  <a:pt x="213288" y="1909287"/>
                </a:lnTo>
                <a:cubicBezTo>
                  <a:pt x="228439" y="1909287"/>
                  <a:pt x="240721" y="1897005"/>
                  <a:pt x="240721" y="1881854"/>
                </a:cubicBezTo>
                <a:lnTo>
                  <a:pt x="240721" y="1717264"/>
                </a:lnTo>
                <a:cubicBezTo>
                  <a:pt x="240721" y="1702113"/>
                  <a:pt x="228439" y="1689831"/>
                  <a:pt x="213288" y="1689831"/>
                </a:cubicBezTo>
                <a:close/>
                <a:moveTo>
                  <a:pt x="10595794" y="1685648"/>
                </a:moveTo>
                <a:cubicBezTo>
                  <a:pt x="10580643" y="1685648"/>
                  <a:pt x="10568361" y="1697930"/>
                  <a:pt x="10568361" y="1713081"/>
                </a:cubicBezTo>
                <a:lnTo>
                  <a:pt x="10568361" y="1877671"/>
                </a:lnTo>
                <a:cubicBezTo>
                  <a:pt x="10568361" y="1892822"/>
                  <a:pt x="10580643" y="1905104"/>
                  <a:pt x="10595794" y="1905104"/>
                </a:cubicBezTo>
                <a:lnTo>
                  <a:pt x="10705520" y="1905104"/>
                </a:lnTo>
                <a:cubicBezTo>
                  <a:pt x="10720671" y="1905104"/>
                  <a:pt x="10732953" y="1892822"/>
                  <a:pt x="10732953" y="1877671"/>
                </a:cubicBezTo>
                <a:lnTo>
                  <a:pt x="10732953" y="1713081"/>
                </a:lnTo>
                <a:cubicBezTo>
                  <a:pt x="10732953" y="1697930"/>
                  <a:pt x="10720671" y="1685648"/>
                  <a:pt x="10705520" y="1685648"/>
                </a:cubicBezTo>
                <a:close/>
                <a:moveTo>
                  <a:pt x="10356807" y="1685648"/>
                </a:moveTo>
                <a:cubicBezTo>
                  <a:pt x="10341656" y="1685648"/>
                  <a:pt x="10329374" y="1697930"/>
                  <a:pt x="10329374" y="1713081"/>
                </a:cubicBezTo>
                <a:lnTo>
                  <a:pt x="10329374" y="1877671"/>
                </a:lnTo>
                <a:cubicBezTo>
                  <a:pt x="10329374" y="1892822"/>
                  <a:pt x="10341656" y="1905104"/>
                  <a:pt x="10356807" y="1905104"/>
                </a:cubicBezTo>
                <a:lnTo>
                  <a:pt x="10466533" y="1905104"/>
                </a:lnTo>
                <a:cubicBezTo>
                  <a:pt x="10481684" y="1905104"/>
                  <a:pt x="10493966" y="1892822"/>
                  <a:pt x="10493966" y="1877671"/>
                </a:cubicBezTo>
                <a:lnTo>
                  <a:pt x="10493966" y="1713081"/>
                </a:lnTo>
                <a:cubicBezTo>
                  <a:pt x="10493966" y="1697930"/>
                  <a:pt x="10481684" y="1685648"/>
                  <a:pt x="10466533" y="1685648"/>
                </a:cubicBezTo>
                <a:close/>
                <a:moveTo>
                  <a:pt x="10117820" y="1685648"/>
                </a:moveTo>
                <a:cubicBezTo>
                  <a:pt x="10102669" y="1685648"/>
                  <a:pt x="10090387" y="1697930"/>
                  <a:pt x="10090387" y="1713081"/>
                </a:cubicBezTo>
                <a:lnTo>
                  <a:pt x="10090387" y="1877671"/>
                </a:lnTo>
                <a:cubicBezTo>
                  <a:pt x="10090387" y="1892822"/>
                  <a:pt x="10102669" y="1905104"/>
                  <a:pt x="10117820" y="1905104"/>
                </a:cubicBezTo>
                <a:lnTo>
                  <a:pt x="10227546" y="1905104"/>
                </a:lnTo>
                <a:cubicBezTo>
                  <a:pt x="10242697" y="1905104"/>
                  <a:pt x="10254979" y="1892822"/>
                  <a:pt x="10254979" y="1877671"/>
                </a:cubicBezTo>
                <a:lnTo>
                  <a:pt x="10254979" y="1713081"/>
                </a:lnTo>
                <a:cubicBezTo>
                  <a:pt x="10254979" y="1697930"/>
                  <a:pt x="10242697" y="1685648"/>
                  <a:pt x="10227546" y="1685648"/>
                </a:cubicBezTo>
                <a:close/>
                <a:moveTo>
                  <a:pt x="9878833" y="1685648"/>
                </a:moveTo>
                <a:cubicBezTo>
                  <a:pt x="9863682" y="1685648"/>
                  <a:pt x="9851400" y="1697930"/>
                  <a:pt x="9851400" y="1713081"/>
                </a:cubicBezTo>
                <a:lnTo>
                  <a:pt x="9851400" y="1877671"/>
                </a:lnTo>
                <a:cubicBezTo>
                  <a:pt x="9851400" y="1892822"/>
                  <a:pt x="9863682" y="1905104"/>
                  <a:pt x="9878833" y="1905104"/>
                </a:cubicBezTo>
                <a:lnTo>
                  <a:pt x="9988559" y="1905104"/>
                </a:lnTo>
                <a:cubicBezTo>
                  <a:pt x="10003710" y="1905104"/>
                  <a:pt x="10015992" y="1892822"/>
                  <a:pt x="10015992" y="1877671"/>
                </a:cubicBezTo>
                <a:lnTo>
                  <a:pt x="10015992" y="1713081"/>
                </a:lnTo>
                <a:cubicBezTo>
                  <a:pt x="10015992" y="1697930"/>
                  <a:pt x="10003710" y="1685648"/>
                  <a:pt x="9988559" y="1685648"/>
                </a:cubicBezTo>
                <a:close/>
                <a:moveTo>
                  <a:pt x="9639846" y="1685648"/>
                </a:moveTo>
                <a:cubicBezTo>
                  <a:pt x="9624695" y="1685648"/>
                  <a:pt x="9612413" y="1697930"/>
                  <a:pt x="9612413" y="1713081"/>
                </a:cubicBezTo>
                <a:lnTo>
                  <a:pt x="9612413" y="1877671"/>
                </a:lnTo>
                <a:cubicBezTo>
                  <a:pt x="9612413" y="1892822"/>
                  <a:pt x="9624695" y="1905104"/>
                  <a:pt x="9639846" y="1905104"/>
                </a:cubicBezTo>
                <a:lnTo>
                  <a:pt x="9749572" y="1905104"/>
                </a:lnTo>
                <a:cubicBezTo>
                  <a:pt x="9764723" y="1905104"/>
                  <a:pt x="9777005" y="1892822"/>
                  <a:pt x="9777005" y="1877671"/>
                </a:cubicBezTo>
                <a:lnTo>
                  <a:pt x="9777005" y="1713081"/>
                </a:lnTo>
                <a:cubicBezTo>
                  <a:pt x="9777005" y="1697930"/>
                  <a:pt x="9764723" y="1685648"/>
                  <a:pt x="9749572" y="1685648"/>
                </a:cubicBezTo>
                <a:close/>
                <a:moveTo>
                  <a:pt x="9400859" y="1685648"/>
                </a:moveTo>
                <a:cubicBezTo>
                  <a:pt x="9385708" y="1685648"/>
                  <a:pt x="9373426" y="1697930"/>
                  <a:pt x="9373426" y="1713081"/>
                </a:cubicBezTo>
                <a:lnTo>
                  <a:pt x="9373426" y="1877671"/>
                </a:lnTo>
                <a:cubicBezTo>
                  <a:pt x="9373426" y="1892822"/>
                  <a:pt x="9385708" y="1905104"/>
                  <a:pt x="9400859" y="1905104"/>
                </a:cubicBezTo>
                <a:lnTo>
                  <a:pt x="9510585" y="1905104"/>
                </a:lnTo>
                <a:cubicBezTo>
                  <a:pt x="9525736" y="1905104"/>
                  <a:pt x="9538018" y="1892822"/>
                  <a:pt x="9538018" y="1877671"/>
                </a:cubicBezTo>
                <a:lnTo>
                  <a:pt x="9538018" y="1713081"/>
                </a:lnTo>
                <a:cubicBezTo>
                  <a:pt x="9538018" y="1697930"/>
                  <a:pt x="9525736" y="1685648"/>
                  <a:pt x="9510585" y="1685648"/>
                </a:cubicBezTo>
                <a:close/>
                <a:moveTo>
                  <a:pt x="9163720" y="1685648"/>
                </a:moveTo>
                <a:cubicBezTo>
                  <a:pt x="9148569" y="1685648"/>
                  <a:pt x="9136287" y="1697930"/>
                  <a:pt x="9136287" y="1713081"/>
                </a:cubicBezTo>
                <a:lnTo>
                  <a:pt x="9136287" y="1877671"/>
                </a:lnTo>
                <a:cubicBezTo>
                  <a:pt x="9136287" y="1892822"/>
                  <a:pt x="9148569" y="1905104"/>
                  <a:pt x="9163720" y="1905104"/>
                </a:cubicBezTo>
                <a:lnTo>
                  <a:pt x="9273446" y="1905104"/>
                </a:lnTo>
                <a:cubicBezTo>
                  <a:pt x="9288597" y="1905104"/>
                  <a:pt x="9300879" y="1892822"/>
                  <a:pt x="9300879" y="1877671"/>
                </a:cubicBezTo>
                <a:lnTo>
                  <a:pt x="9300879" y="1713081"/>
                </a:lnTo>
                <a:cubicBezTo>
                  <a:pt x="9300879" y="1697930"/>
                  <a:pt x="9288597" y="1685648"/>
                  <a:pt x="9273446" y="1685648"/>
                </a:cubicBezTo>
                <a:close/>
                <a:moveTo>
                  <a:pt x="8926581" y="1685648"/>
                </a:moveTo>
                <a:cubicBezTo>
                  <a:pt x="8911430" y="1685648"/>
                  <a:pt x="8899148" y="1697930"/>
                  <a:pt x="8899148" y="1713081"/>
                </a:cubicBezTo>
                <a:lnTo>
                  <a:pt x="8899148" y="1877671"/>
                </a:lnTo>
                <a:cubicBezTo>
                  <a:pt x="8899148" y="1892822"/>
                  <a:pt x="8911430" y="1905104"/>
                  <a:pt x="8926581" y="1905104"/>
                </a:cubicBezTo>
                <a:lnTo>
                  <a:pt x="9036307" y="1905104"/>
                </a:lnTo>
                <a:cubicBezTo>
                  <a:pt x="9051458" y="1905104"/>
                  <a:pt x="9063740" y="1892822"/>
                  <a:pt x="9063740" y="1877671"/>
                </a:cubicBezTo>
                <a:lnTo>
                  <a:pt x="9063740" y="1713081"/>
                </a:lnTo>
                <a:cubicBezTo>
                  <a:pt x="9063740" y="1697930"/>
                  <a:pt x="9051458" y="1685648"/>
                  <a:pt x="9036307" y="1685648"/>
                </a:cubicBezTo>
                <a:close/>
                <a:moveTo>
                  <a:pt x="8685790" y="1685648"/>
                </a:moveTo>
                <a:cubicBezTo>
                  <a:pt x="8670639" y="1685648"/>
                  <a:pt x="8658357" y="1697930"/>
                  <a:pt x="8658357" y="1713081"/>
                </a:cubicBezTo>
                <a:lnTo>
                  <a:pt x="8658357" y="1877671"/>
                </a:lnTo>
                <a:cubicBezTo>
                  <a:pt x="8658357" y="1892822"/>
                  <a:pt x="8670639" y="1905104"/>
                  <a:pt x="8685790" y="1905104"/>
                </a:cubicBezTo>
                <a:lnTo>
                  <a:pt x="8795516" y="1905104"/>
                </a:lnTo>
                <a:cubicBezTo>
                  <a:pt x="8810667" y="1905104"/>
                  <a:pt x="8822949" y="1892822"/>
                  <a:pt x="8822949" y="1877671"/>
                </a:cubicBezTo>
                <a:lnTo>
                  <a:pt x="8822949" y="1713081"/>
                </a:lnTo>
                <a:cubicBezTo>
                  <a:pt x="8822949" y="1697930"/>
                  <a:pt x="8810667" y="1685648"/>
                  <a:pt x="8795516" y="1685648"/>
                </a:cubicBezTo>
                <a:close/>
                <a:moveTo>
                  <a:pt x="8446803" y="1685648"/>
                </a:moveTo>
                <a:cubicBezTo>
                  <a:pt x="8431652" y="1685648"/>
                  <a:pt x="8419370" y="1697930"/>
                  <a:pt x="8419370" y="1713081"/>
                </a:cubicBezTo>
                <a:lnTo>
                  <a:pt x="8419370" y="1877671"/>
                </a:lnTo>
                <a:cubicBezTo>
                  <a:pt x="8419370" y="1892822"/>
                  <a:pt x="8431652" y="1905104"/>
                  <a:pt x="8446803" y="1905104"/>
                </a:cubicBezTo>
                <a:lnTo>
                  <a:pt x="8556529" y="1905104"/>
                </a:lnTo>
                <a:cubicBezTo>
                  <a:pt x="8571680" y="1905104"/>
                  <a:pt x="8583962" y="1892822"/>
                  <a:pt x="8583962" y="1877671"/>
                </a:cubicBezTo>
                <a:lnTo>
                  <a:pt x="8583962" y="1713081"/>
                </a:lnTo>
                <a:cubicBezTo>
                  <a:pt x="8583962" y="1697930"/>
                  <a:pt x="8571680" y="1685648"/>
                  <a:pt x="8556529" y="1685648"/>
                </a:cubicBezTo>
                <a:close/>
                <a:moveTo>
                  <a:pt x="8207816" y="1685648"/>
                </a:moveTo>
                <a:cubicBezTo>
                  <a:pt x="8192665" y="1685648"/>
                  <a:pt x="8180383" y="1697930"/>
                  <a:pt x="8180383" y="1713081"/>
                </a:cubicBezTo>
                <a:lnTo>
                  <a:pt x="8180383" y="1877671"/>
                </a:lnTo>
                <a:cubicBezTo>
                  <a:pt x="8180383" y="1892822"/>
                  <a:pt x="8192665" y="1905104"/>
                  <a:pt x="8207816" y="1905104"/>
                </a:cubicBezTo>
                <a:lnTo>
                  <a:pt x="8317542" y="1905104"/>
                </a:lnTo>
                <a:cubicBezTo>
                  <a:pt x="8332693" y="1905104"/>
                  <a:pt x="8344975" y="1892822"/>
                  <a:pt x="8344975" y="1877671"/>
                </a:cubicBezTo>
                <a:lnTo>
                  <a:pt x="8344975" y="1713081"/>
                </a:lnTo>
                <a:cubicBezTo>
                  <a:pt x="8344975" y="1697930"/>
                  <a:pt x="8332693" y="1685648"/>
                  <a:pt x="8317542" y="1685648"/>
                </a:cubicBezTo>
                <a:close/>
                <a:moveTo>
                  <a:pt x="7968829" y="1685648"/>
                </a:moveTo>
                <a:cubicBezTo>
                  <a:pt x="7953678" y="1685648"/>
                  <a:pt x="7941396" y="1697930"/>
                  <a:pt x="7941396" y="1713081"/>
                </a:cubicBezTo>
                <a:lnTo>
                  <a:pt x="7941396" y="1877671"/>
                </a:lnTo>
                <a:cubicBezTo>
                  <a:pt x="7941396" y="1892822"/>
                  <a:pt x="7953678" y="1905104"/>
                  <a:pt x="7968829" y="1905104"/>
                </a:cubicBezTo>
                <a:lnTo>
                  <a:pt x="8078555" y="1905104"/>
                </a:lnTo>
                <a:cubicBezTo>
                  <a:pt x="8093706" y="1905104"/>
                  <a:pt x="8105988" y="1892822"/>
                  <a:pt x="8105988" y="1877671"/>
                </a:cubicBezTo>
                <a:lnTo>
                  <a:pt x="8105988" y="1713081"/>
                </a:lnTo>
                <a:cubicBezTo>
                  <a:pt x="8105988" y="1697930"/>
                  <a:pt x="8093706" y="1685648"/>
                  <a:pt x="8078555" y="1685648"/>
                </a:cubicBezTo>
                <a:close/>
                <a:moveTo>
                  <a:pt x="7731690" y="1685648"/>
                </a:moveTo>
                <a:cubicBezTo>
                  <a:pt x="7716539" y="1685648"/>
                  <a:pt x="7704257" y="1697930"/>
                  <a:pt x="7704257" y="1713081"/>
                </a:cubicBezTo>
                <a:lnTo>
                  <a:pt x="7704257" y="1877671"/>
                </a:lnTo>
                <a:cubicBezTo>
                  <a:pt x="7704257" y="1892822"/>
                  <a:pt x="7716539" y="1905104"/>
                  <a:pt x="7731690" y="1905104"/>
                </a:cubicBezTo>
                <a:lnTo>
                  <a:pt x="7841416" y="1905104"/>
                </a:lnTo>
                <a:cubicBezTo>
                  <a:pt x="7856567" y="1905104"/>
                  <a:pt x="7868849" y="1892822"/>
                  <a:pt x="7868849" y="1877671"/>
                </a:cubicBezTo>
                <a:lnTo>
                  <a:pt x="7868849" y="1713081"/>
                </a:lnTo>
                <a:cubicBezTo>
                  <a:pt x="7868849" y="1697930"/>
                  <a:pt x="7856567" y="1685648"/>
                  <a:pt x="7841416" y="1685648"/>
                </a:cubicBezTo>
                <a:close/>
                <a:moveTo>
                  <a:pt x="7494551" y="1685648"/>
                </a:moveTo>
                <a:cubicBezTo>
                  <a:pt x="7479400" y="1685648"/>
                  <a:pt x="7467118" y="1697930"/>
                  <a:pt x="7467118" y="1713081"/>
                </a:cubicBezTo>
                <a:lnTo>
                  <a:pt x="7467118" y="1877671"/>
                </a:lnTo>
                <a:cubicBezTo>
                  <a:pt x="7467118" y="1892822"/>
                  <a:pt x="7479400" y="1905104"/>
                  <a:pt x="7494551" y="1905104"/>
                </a:cubicBezTo>
                <a:lnTo>
                  <a:pt x="7604277" y="1905104"/>
                </a:lnTo>
                <a:cubicBezTo>
                  <a:pt x="7619428" y="1905104"/>
                  <a:pt x="7631710" y="1892822"/>
                  <a:pt x="7631710" y="1877671"/>
                </a:cubicBezTo>
                <a:lnTo>
                  <a:pt x="7631710" y="1713081"/>
                </a:lnTo>
                <a:cubicBezTo>
                  <a:pt x="7631710" y="1697930"/>
                  <a:pt x="7619428" y="1685648"/>
                  <a:pt x="7604277" y="1685648"/>
                </a:cubicBezTo>
                <a:close/>
                <a:moveTo>
                  <a:pt x="7253760" y="1685648"/>
                </a:moveTo>
                <a:cubicBezTo>
                  <a:pt x="7238609" y="1685648"/>
                  <a:pt x="7226327" y="1697930"/>
                  <a:pt x="7226327" y="1713081"/>
                </a:cubicBezTo>
                <a:lnTo>
                  <a:pt x="7226327" y="1877671"/>
                </a:lnTo>
                <a:cubicBezTo>
                  <a:pt x="7226327" y="1892822"/>
                  <a:pt x="7238609" y="1905104"/>
                  <a:pt x="7253760" y="1905104"/>
                </a:cubicBezTo>
                <a:lnTo>
                  <a:pt x="7363486" y="1905104"/>
                </a:lnTo>
                <a:cubicBezTo>
                  <a:pt x="7378637" y="1905104"/>
                  <a:pt x="7390919" y="1892822"/>
                  <a:pt x="7390919" y="1877671"/>
                </a:cubicBezTo>
                <a:lnTo>
                  <a:pt x="7390919" y="1713081"/>
                </a:lnTo>
                <a:cubicBezTo>
                  <a:pt x="7390919" y="1697930"/>
                  <a:pt x="7378637" y="1685648"/>
                  <a:pt x="7363486" y="1685648"/>
                </a:cubicBezTo>
                <a:close/>
                <a:moveTo>
                  <a:pt x="7014773" y="1685648"/>
                </a:moveTo>
                <a:cubicBezTo>
                  <a:pt x="6999622" y="1685648"/>
                  <a:pt x="6987340" y="1697930"/>
                  <a:pt x="6987340" y="1713081"/>
                </a:cubicBezTo>
                <a:lnTo>
                  <a:pt x="6987340" y="1877671"/>
                </a:lnTo>
                <a:cubicBezTo>
                  <a:pt x="6987340" y="1892822"/>
                  <a:pt x="6999622" y="1905104"/>
                  <a:pt x="7014773" y="1905104"/>
                </a:cubicBezTo>
                <a:lnTo>
                  <a:pt x="7124499" y="1905104"/>
                </a:lnTo>
                <a:cubicBezTo>
                  <a:pt x="7139650" y="1905104"/>
                  <a:pt x="7151932" y="1892822"/>
                  <a:pt x="7151932" y="1877671"/>
                </a:cubicBezTo>
                <a:lnTo>
                  <a:pt x="7151932" y="1713081"/>
                </a:lnTo>
                <a:cubicBezTo>
                  <a:pt x="7151932" y="1697930"/>
                  <a:pt x="7139650" y="1685648"/>
                  <a:pt x="7124499" y="1685648"/>
                </a:cubicBezTo>
                <a:close/>
                <a:moveTo>
                  <a:pt x="6775786" y="1685648"/>
                </a:moveTo>
                <a:cubicBezTo>
                  <a:pt x="6760635" y="1685648"/>
                  <a:pt x="6748353" y="1697930"/>
                  <a:pt x="6748353" y="1713081"/>
                </a:cubicBezTo>
                <a:lnTo>
                  <a:pt x="6748353" y="1877671"/>
                </a:lnTo>
                <a:cubicBezTo>
                  <a:pt x="6748353" y="1892822"/>
                  <a:pt x="6760635" y="1905104"/>
                  <a:pt x="6775786" y="1905104"/>
                </a:cubicBezTo>
                <a:lnTo>
                  <a:pt x="6885512" y="1905104"/>
                </a:lnTo>
                <a:cubicBezTo>
                  <a:pt x="6900663" y="1905104"/>
                  <a:pt x="6912945" y="1892822"/>
                  <a:pt x="6912945" y="1877671"/>
                </a:cubicBezTo>
                <a:lnTo>
                  <a:pt x="6912945" y="1713081"/>
                </a:lnTo>
                <a:cubicBezTo>
                  <a:pt x="6912945" y="1697930"/>
                  <a:pt x="6900663" y="1685648"/>
                  <a:pt x="6885512" y="1685648"/>
                </a:cubicBezTo>
                <a:close/>
                <a:moveTo>
                  <a:pt x="6536799" y="1685648"/>
                </a:moveTo>
                <a:cubicBezTo>
                  <a:pt x="6521648" y="1685648"/>
                  <a:pt x="6509366" y="1697930"/>
                  <a:pt x="6509366" y="1713081"/>
                </a:cubicBezTo>
                <a:lnTo>
                  <a:pt x="6509366" y="1877671"/>
                </a:lnTo>
                <a:cubicBezTo>
                  <a:pt x="6509366" y="1892822"/>
                  <a:pt x="6521648" y="1905104"/>
                  <a:pt x="6536799" y="1905104"/>
                </a:cubicBezTo>
                <a:lnTo>
                  <a:pt x="6646525" y="1905104"/>
                </a:lnTo>
                <a:cubicBezTo>
                  <a:pt x="6661676" y="1905104"/>
                  <a:pt x="6673958" y="1892822"/>
                  <a:pt x="6673958" y="1877671"/>
                </a:cubicBezTo>
                <a:lnTo>
                  <a:pt x="6673958" y="1713081"/>
                </a:lnTo>
                <a:cubicBezTo>
                  <a:pt x="6673958" y="1697930"/>
                  <a:pt x="6661676" y="1685648"/>
                  <a:pt x="6646525" y="1685648"/>
                </a:cubicBezTo>
                <a:close/>
                <a:moveTo>
                  <a:pt x="6299660" y="1685648"/>
                </a:moveTo>
                <a:cubicBezTo>
                  <a:pt x="6284509" y="1685648"/>
                  <a:pt x="6272227" y="1697930"/>
                  <a:pt x="6272227" y="1713081"/>
                </a:cubicBezTo>
                <a:lnTo>
                  <a:pt x="6272227" y="1877671"/>
                </a:lnTo>
                <a:cubicBezTo>
                  <a:pt x="6272227" y="1892822"/>
                  <a:pt x="6284509" y="1905104"/>
                  <a:pt x="6299660" y="1905104"/>
                </a:cubicBezTo>
                <a:lnTo>
                  <a:pt x="6409386" y="1905104"/>
                </a:lnTo>
                <a:cubicBezTo>
                  <a:pt x="6424537" y="1905104"/>
                  <a:pt x="6436819" y="1892822"/>
                  <a:pt x="6436819" y="1877671"/>
                </a:cubicBezTo>
                <a:lnTo>
                  <a:pt x="6436819" y="1713081"/>
                </a:lnTo>
                <a:cubicBezTo>
                  <a:pt x="6436819" y="1697930"/>
                  <a:pt x="6424537" y="1685648"/>
                  <a:pt x="6409386" y="1685648"/>
                </a:cubicBezTo>
                <a:close/>
                <a:moveTo>
                  <a:pt x="6062521" y="1685648"/>
                </a:moveTo>
                <a:cubicBezTo>
                  <a:pt x="6047370" y="1685648"/>
                  <a:pt x="6035088" y="1697930"/>
                  <a:pt x="6035088" y="1713081"/>
                </a:cubicBezTo>
                <a:lnTo>
                  <a:pt x="6035088" y="1877671"/>
                </a:lnTo>
                <a:cubicBezTo>
                  <a:pt x="6035088" y="1892822"/>
                  <a:pt x="6047370" y="1905104"/>
                  <a:pt x="6062521" y="1905104"/>
                </a:cubicBezTo>
                <a:lnTo>
                  <a:pt x="6172247" y="1905104"/>
                </a:lnTo>
                <a:cubicBezTo>
                  <a:pt x="6187398" y="1905104"/>
                  <a:pt x="6199680" y="1892822"/>
                  <a:pt x="6199680" y="1877671"/>
                </a:cubicBezTo>
                <a:lnTo>
                  <a:pt x="6199680" y="1713081"/>
                </a:lnTo>
                <a:cubicBezTo>
                  <a:pt x="6199680" y="1697930"/>
                  <a:pt x="6187398" y="1685648"/>
                  <a:pt x="6172247" y="1685648"/>
                </a:cubicBezTo>
                <a:close/>
                <a:moveTo>
                  <a:pt x="5821730" y="1685648"/>
                </a:moveTo>
                <a:cubicBezTo>
                  <a:pt x="5806579" y="1685648"/>
                  <a:pt x="5794297" y="1697930"/>
                  <a:pt x="5794297" y="1713081"/>
                </a:cubicBezTo>
                <a:lnTo>
                  <a:pt x="5794297" y="1877671"/>
                </a:lnTo>
                <a:cubicBezTo>
                  <a:pt x="5794297" y="1892822"/>
                  <a:pt x="5806579" y="1905104"/>
                  <a:pt x="5821730" y="1905104"/>
                </a:cubicBezTo>
                <a:lnTo>
                  <a:pt x="5931456" y="1905104"/>
                </a:lnTo>
                <a:cubicBezTo>
                  <a:pt x="5946607" y="1905104"/>
                  <a:pt x="5958889" y="1892822"/>
                  <a:pt x="5958889" y="1877671"/>
                </a:cubicBezTo>
                <a:lnTo>
                  <a:pt x="5958889" y="1713081"/>
                </a:lnTo>
                <a:cubicBezTo>
                  <a:pt x="5958889" y="1697930"/>
                  <a:pt x="5946607" y="1685648"/>
                  <a:pt x="5931456" y="1685648"/>
                </a:cubicBezTo>
                <a:close/>
                <a:moveTo>
                  <a:pt x="5585229" y="1685648"/>
                </a:moveTo>
                <a:cubicBezTo>
                  <a:pt x="5570078" y="1685648"/>
                  <a:pt x="5557796" y="1697930"/>
                  <a:pt x="5557796" y="1713081"/>
                </a:cubicBezTo>
                <a:lnTo>
                  <a:pt x="5557796" y="1877671"/>
                </a:lnTo>
                <a:cubicBezTo>
                  <a:pt x="5557796" y="1892822"/>
                  <a:pt x="5570078" y="1905104"/>
                  <a:pt x="5585229" y="1905104"/>
                </a:cubicBezTo>
                <a:lnTo>
                  <a:pt x="5694955" y="1905104"/>
                </a:lnTo>
                <a:cubicBezTo>
                  <a:pt x="5710106" y="1905104"/>
                  <a:pt x="5722388" y="1892822"/>
                  <a:pt x="5722388" y="1877671"/>
                </a:cubicBezTo>
                <a:lnTo>
                  <a:pt x="5722388" y="1713081"/>
                </a:lnTo>
                <a:cubicBezTo>
                  <a:pt x="5722388" y="1697930"/>
                  <a:pt x="5710106" y="1685648"/>
                  <a:pt x="5694955" y="1685648"/>
                </a:cubicBezTo>
                <a:close/>
                <a:moveTo>
                  <a:pt x="5346242" y="1685648"/>
                </a:moveTo>
                <a:cubicBezTo>
                  <a:pt x="5331091" y="1685648"/>
                  <a:pt x="5318809" y="1697930"/>
                  <a:pt x="5318809" y="1713081"/>
                </a:cubicBezTo>
                <a:lnTo>
                  <a:pt x="5318809" y="1877671"/>
                </a:lnTo>
                <a:cubicBezTo>
                  <a:pt x="5318809" y="1892822"/>
                  <a:pt x="5331091" y="1905104"/>
                  <a:pt x="5346242" y="1905104"/>
                </a:cubicBezTo>
                <a:lnTo>
                  <a:pt x="5455968" y="1905104"/>
                </a:lnTo>
                <a:cubicBezTo>
                  <a:pt x="5471119" y="1905104"/>
                  <a:pt x="5483401" y="1892822"/>
                  <a:pt x="5483401" y="1877671"/>
                </a:cubicBezTo>
                <a:lnTo>
                  <a:pt x="5483401" y="1713081"/>
                </a:lnTo>
                <a:cubicBezTo>
                  <a:pt x="5483401" y="1697930"/>
                  <a:pt x="5471119" y="1685648"/>
                  <a:pt x="5455968" y="1685648"/>
                </a:cubicBezTo>
                <a:close/>
                <a:moveTo>
                  <a:pt x="5107255" y="1685648"/>
                </a:moveTo>
                <a:cubicBezTo>
                  <a:pt x="5092104" y="1685648"/>
                  <a:pt x="5079822" y="1697930"/>
                  <a:pt x="5079822" y="1713081"/>
                </a:cubicBezTo>
                <a:lnTo>
                  <a:pt x="5079822" y="1877671"/>
                </a:lnTo>
                <a:cubicBezTo>
                  <a:pt x="5079822" y="1892822"/>
                  <a:pt x="5092104" y="1905104"/>
                  <a:pt x="5107255" y="1905104"/>
                </a:cubicBezTo>
                <a:lnTo>
                  <a:pt x="5216981" y="1905104"/>
                </a:lnTo>
                <a:cubicBezTo>
                  <a:pt x="5232132" y="1905104"/>
                  <a:pt x="5244414" y="1892822"/>
                  <a:pt x="5244414" y="1877671"/>
                </a:cubicBezTo>
                <a:lnTo>
                  <a:pt x="5244414" y="1713081"/>
                </a:lnTo>
                <a:cubicBezTo>
                  <a:pt x="5244414" y="1697930"/>
                  <a:pt x="5232132" y="1685648"/>
                  <a:pt x="5216981" y="1685648"/>
                </a:cubicBezTo>
                <a:close/>
                <a:moveTo>
                  <a:pt x="4870116" y="1685648"/>
                </a:moveTo>
                <a:cubicBezTo>
                  <a:pt x="4854965" y="1685648"/>
                  <a:pt x="4842683" y="1697930"/>
                  <a:pt x="4842683" y="1713081"/>
                </a:cubicBezTo>
                <a:lnTo>
                  <a:pt x="4842683" y="1877671"/>
                </a:lnTo>
                <a:cubicBezTo>
                  <a:pt x="4842683" y="1892822"/>
                  <a:pt x="4854965" y="1905104"/>
                  <a:pt x="4870116" y="1905104"/>
                </a:cubicBezTo>
                <a:lnTo>
                  <a:pt x="4979842" y="1905104"/>
                </a:lnTo>
                <a:cubicBezTo>
                  <a:pt x="4994993" y="1905104"/>
                  <a:pt x="5007275" y="1892822"/>
                  <a:pt x="5007275" y="1877671"/>
                </a:cubicBezTo>
                <a:lnTo>
                  <a:pt x="5007275" y="1713081"/>
                </a:lnTo>
                <a:cubicBezTo>
                  <a:pt x="5007275" y="1697930"/>
                  <a:pt x="4994993" y="1685648"/>
                  <a:pt x="4979842" y="1685648"/>
                </a:cubicBezTo>
                <a:close/>
                <a:moveTo>
                  <a:pt x="4632977" y="1685648"/>
                </a:moveTo>
                <a:cubicBezTo>
                  <a:pt x="4617826" y="1685648"/>
                  <a:pt x="4605544" y="1697930"/>
                  <a:pt x="4605544" y="1713081"/>
                </a:cubicBezTo>
                <a:lnTo>
                  <a:pt x="4605544" y="1877671"/>
                </a:lnTo>
                <a:cubicBezTo>
                  <a:pt x="4605544" y="1892822"/>
                  <a:pt x="4617826" y="1905104"/>
                  <a:pt x="4632977" y="1905104"/>
                </a:cubicBezTo>
                <a:lnTo>
                  <a:pt x="4742703" y="1905104"/>
                </a:lnTo>
                <a:cubicBezTo>
                  <a:pt x="4757854" y="1905104"/>
                  <a:pt x="4770136" y="1892822"/>
                  <a:pt x="4770136" y="1877671"/>
                </a:cubicBezTo>
                <a:lnTo>
                  <a:pt x="4770136" y="1713081"/>
                </a:lnTo>
                <a:cubicBezTo>
                  <a:pt x="4770136" y="1697930"/>
                  <a:pt x="4757854" y="1685648"/>
                  <a:pt x="4742703" y="1685648"/>
                </a:cubicBezTo>
                <a:close/>
                <a:moveTo>
                  <a:pt x="4392186" y="1685648"/>
                </a:moveTo>
                <a:cubicBezTo>
                  <a:pt x="4377035" y="1685648"/>
                  <a:pt x="4364753" y="1697930"/>
                  <a:pt x="4364753" y="1713081"/>
                </a:cubicBezTo>
                <a:lnTo>
                  <a:pt x="4364753" y="1877671"/>
                </a:lnTo>
                <a:cubicBezTo>
                  <a:pt x="4364753" y="1892822"/>
                  <a:pt x="4377035" y="1905104"/>
                  <a:pt x="4392186" y="1905104"/>
                </a:cubicBezTo>
                <a:lnTo>
                  <a:pt x="4501912" y="1905104"/>
                </a:lnTo>
                <a:cubicBezTo>
                  <a:pt x="4517063" y="1905104"/>
                  <a:pt x="4529345" y="1892822"/>
                  <a:pt x="4529345" y="1877671"/>
                </a:cubicBezTo>
                <a:lnTo>
                  <a:pt x="4529345" y="1713081"/>
                </a:lnTo>
                <a:cubicBezTo>
                  <a:pt x="4529345" y="1697930"/>
                  <a:pt x="4517063" y="1685648"/>
                  <a:pt x="4501912" y="1685648"/>
                </a:cubicBezTo>
                <a:close/>
                <a:moveTo>
                  <a:pt x="2726155" y="1685648"/>
                </a:moveTo>
                <a:cubicBezTo>
                  <a:pt x="2711004" y="1685648"/>
                  <a:pt x="2698722" y="1697930"/>
                  <a:pt x="2698722" y="1713081"/>
                </a:cubicBezTo>
                <a:lnTo>
                  <a:pt x="2698722" y="1877671"/>
                </a:lnTo>
                <a:cubicBezTo>
                  <a:pt x="2698722" y="1892822"/>
                  <a:pt x="2711004" y="1905104"/>
                  <a:pt x="2726155" y="1905104"/>
                </a:cubicBezTo>
                <a:lnTo>
                  <a:pt x="2835882" y="1905104"/>
                </a:lnTo>
                <a:cubicBezTo>
                  <a:pt x="2851033" y="1905104"/>
                  <a:pt x="2863315" y="1892822"/>
                  <a:pt x="2863315" y="1877671"/>
                </a:cubicBezTo>
                <a:lnTo>
                  <a:pt x="2863315" y="1713081"/>
                </a:lnTo>
                <a:cubicBezTo>
                  <a:pt x="2863315" y="1697930"/>
                  <a:pt x="2851033" y="1685648"/>
                  <a:pt x="2835882" y="1685648"/>
                </a:cubicBezTo>
                <a:close/>
                <a:moveTo>
                  <a:pt x="2487167" y="1685648"/>
                </a:moveTo>
                <a:cubicBezTo>
                  <a:pt x="2472016" y="1685648"/>
                  <a:pt x="2459734" y="1697930"/>
                  <a:pt x="2459734" y="1713081"/>
                </a:cubicBezTo>
                <a:lnTo>
                  <a:pt x="2459734" y="1877671"/>
                </a:lnTo>
                <a:cubicBezTo>
                  <a:pt x="2459734" y="1892822"/>
                  <a:pt x="2472016" y="1905104"/>
                  <a:pt x="2487167" y="1905104"/>
                </a:cubicBezTo>
                <a:lnTo>
                  <a:pt x="2596894" y="1905104"/>
                </a:lnTo>
                <a:cubicBezTo>
                  <a:pt x="2612045" y="1905104"/>
                  <a:pt x="2624327" y="1892822"/>
                  <a:pt x="2624327" y="1877671"/>
                </a:cubicBezTo>
                <a:lnTo>
                  <a:pt x="2624327" y="1713081"/>
                </a:lnTo>
                <a:cubicBezTo>
                  <a:pt x="2624327" y="1697930"/>
                  <a:pt x="2612045" y="1685648"/>
                  <a:pt x="2596894" y="1685648"/>
                </a:cubicBezTo>
                <a:close/>
                <a:moveTo>
                  <a:pt x="2248180" y="1685648"/>
                </a:moveTo>
                <a:cubicBezTo>
                  <a:pt x="2233028" y="1685648"/>
                  <a:pt x="2220746" y="1697930"/>
                  <a:pt x="2220746" y="1713081"/>
                </a:cubicBezTo>
                <a:lnTo>
                  <a:pt x="2220746" y="1877671"/>
                </a:lnTo>
                <a:cubicBezTo>
                  <a:pt x="2220746" y="1892822"/>
                  <a:pt x="2233028" y="1905104"/>
                  <a:pt x="2248180" y="1905104"/>
                </a:cubicBezTo>
                <a:lnTo>
                  <a:pt x="2357906" y="1905104"/>
                </a:lnTo>
                <a:cubicBezTo>
                  <a:pt x="2373057" y="1905104"/>
                  <a:pt x="2385339" y="1892822"/>
                  <a:pt x="2385339" y="1877671"/>
                </a:cubicBezTo>
                <a:lnTo>
                  <a:pt x="2385339" y="1713081"/>
                </a:lnTo>
                <a:cubicBezTo>
                  <a:pt x="2385339" y="1697930"/>
                  <a:pt x="2373057" y="1685648"/>
                  <a:pt x="2357906" y="1685648"/>
                </a:cubicBezTo>
                <a:close/>
                <a:moveTo>
                  <a:pt x="2011039" y="1685648"/>
                </a:moveTo>
                <a:cubicBezTo>
                  <a:pt x="1995889" y="1685648"/>
                  <a:pt x="1983607" y="1697930"/>
                  <a:pt x="1983607" y="1713081"/>
                </a:cubicBezTo>
                <a:lnTo>
                  <a:pt x="1983607" y="1877671"/>
                </a:lnTo>
                <a:cubicBezTo>
                  <a:pt x="1983607" y="1892822"/>
                  <a:pt x="1995889" y="1905104"/>
                  <a:pt x="2011039" y="1905104"/>
                </a:cubicBezTo>
                <a:lnTo>
                  <a:pt x="2120766" y="1905104"/>
                </a:lnTo>
                <a:cubicBezTo>
                  <a:pt x="2135917" y="1905104"/>
                  <a:pt x="2148199" y="1892822"/>
                  <a:pt x="2148199" y="1877671"/>
                </a:cubicBezTo>
                <a:lnTo>
                  <a:pt x="2148199" y="1713081"/>
                </a:lnTo>
                <a:cubicBezTo>
                  <a:pt x="2148199" y="1697930"/>
                  <a:pt x="2135917" y="1685648"/>
                  <a:pt x="2120766" y="1685648"/>
                </a:cubicBezTo>
                <a:close/>
                <a:moveTo>
                  <a:pt x="1773900" y="1685648"/>
                </a:moveTo>
                <a:cubicBezTo>
                  <a:pt x="1758749" y="1685648"/>
                  <a:pt x="1746466" y="1697930"/>
                  <a:pt x="1746466" y="1713081"/>
                </a:cubicBezTo>
                <a:lnTo>
                  <a:pt x="1746466" y="1877671"/>
                </a:lnTo>
                <a:cubicBezTo>
                  <a:pt x="1746466" y="1892822"/>
                  <a:pt x="1758749" y="1905104"/>
                  <a:pt x="1773900" y="1905104"/>
                </a:cubicBezTo>
                <a:lnTo>
                  <a:pt x="1883626" y="1905104"/>
                </a:lnTo>
                <a:cubicBezTo>
                  <a:pt x="1898777" y="1905104"/>
                  <a:pt x="1911059" y="1892822"/>
                  <a:pt x="1911059" y="1877671"/>
                </a:cubicBezTo>
                <a:lnTo>
                  <a:pt x="1911059" y="1713081"/>
                </a:lnTo>
                <a:cubicBezTo>
                  <a:pt x="1911059" y="1697930"/>
                  <a:pt x="1898777" y="1685648"/>
                  <a:pt x="1883626" y="1685648"/>
                </a:cubicBezTo>
                <a:close/>
                <a:moveTo>
                  <a:pt x="1533110" y="1685648"/>
                </a:moveTo>
                <a:cubicBezTo>
                  <a:pt x="1517960" y="1685648"/>
                  <a:pt x="1505677" y="1697930"/>
                  <a:pt x="1505677" y="1713081"/>
                </a:cubicBezTo>
                <a:lnTo>
                  <a:pt x="1505677" y="1877671"/>
                </a:lnTo>
                <a:cubicBezTo>
                  <a:pt x="1505677" y="1892822"/>
                  <a:pt x="1517960" y="1905104"/>
                  <a:pt x="1533110" y="1905104"/>
                </a:cubicBezTo>
                <a:lnTo>
                  <a:pt x="1642835" y="1905104"/>
                </a:lnTo>
                <a:cubicBezTo>
                  <a:pt x="1657986" y="1905104"/>
                  <a:pt x="1670268" y="1892822"/>
                  <a:pt x="1670268" y="1877671"/>
                </a:cubicBezTo>
                <a:lnTo>
                  <a:pt x="1670268" y="1713081"/>
                </a:lnTo>
                <a:cubicBezTo>
                  <a:pt x="1670268" y="1697930"/>
                  <a:pt x="1657986" y="1685648"/>
                  <a:pt x="1642835" y="1685648"/>
                </a:cubicBezTo>
                <a:close/>
                <a:moveTo>
                  <a:pt x="1992548" y="404668"/>
                </a:moveTo>
                <a:cubicBezTo>
                  <a:pt x="1947492" y="404668"/>
                  <a:pt x="1910966" y="441193"/>
                  <a:pt x="1910966" y="486249"/>
                </a:cubicBezTo>
                <a:lnTo>
                  <a:pt x="1910966" y="742640"/>
                </a:lnTo>
                <a:lnTo>
                  <a:pt x="1910966" y="812560"/>
                </a:lnTo>
                <a:lnTo>
                  <a:pt x="1910966" y="1185496"/>
                </a:lnTo>
                <a:lnTo>
                  <a:pt x="1910966" y="1255416"/>
                </a:lnTo>
                <a:lnTo>
                  <a:pt x="1910966" y="1511808"/>
                </a:lnTo>
                <a:cubicBezTo>
                  <a:pt x="1910966" y="1556863"/>
                  <a:pt x="1947492" y="1593388"/>
                  <a:pt x="1992548" y="1593388"/>
                </a:cubicBezTo>
                <a:lnTo>
                  <a:pt x="3018111" y="1593388"/>
                </a:lnTo>
                <a:cubicBezTo>
                  <a:pt x="3063167" y="1593388"/>
                  <a:pt x="3099692" y="1556863"/>
                  <a:pt x="3099692" y="1511808"/>
                </a:cubicBezTo>
                <a:lnTo>
                  <a:pt x="3099692" y="1255416"/>
                </a:lnTo>
                <a:lnTo>
                  <a:pt x="3099692" y="1185496"/>
                </a:lnTo>
                <a:lnTo>
                  <a:pt x="3099692" y="812560"/>
                </a:lnTo>
                <a:lnTo>
                  <a:pt x="3099692" y="742640"/>
                </a:lnTo>
                <a:lnTo>
                  <a:pt x="3099692" y="486249"/>
                </a:lnTo>
                <a:cubicBezTo>
                  <a:pt x="3099692" y="441193"/>
                  <a:pt x="3063167" y="404668"/>
                  <a:pt x="3018111" y="404668"/>
                </a:cubicBezTo>
                <a:close/>
                <a:moveTo>
                  <a:pt x="4850689" y="404607"/>
                </a:moveTo>
                <a:cubicBezTo>
                  <a:pt x="4805633" y="404607"/>
                  <a:pt x="4769108" y="441132"/>
                  <a:pt x="4769108" y="486188"/>
                </a:cubicBezTo>
                <a:lnTo>
                  <a:pt x="4769108" y="742579"/>
                </a:lnTo>
                <a:lnTo>
                  <a:pt x="4769108" y="812499"/>
                </a:lnTo>
                <a:lnTo>
                  <a:pt x="4769108" y="1185435"/>
                </a:lnTo>
                <a:lnTo>
                  <a:pt x="4769108" y="1255355"/>
                </a:lnTo>
                <a:lnTo>
                  <a:pt x="4769108" y="1511747"/>
                </a:lnTo>
                <a:cubicBezTo>
                  <a:pt x="4769108" y="1556802"/>
                  <a:pt x="4805633" y="1593327"/>
                  <a:pt x="4850689" y="1593327"/>
                </a:cubicBezTo>
                <a:lnTo>
                  <a:pt x="5876248" y="1593327"/>
                </a:lnTo>
                <a:cubicBezTo>
                  <a:pt x="5921303" y="1593327"/>
                  <a:pt x="5957828" y="1556802"/>
                  <a:pt x="5957828" y="1511747"/>
                </a:cubicBezTo>
                <a:lnTo>
                  <a:pt x="5957828" y="1255355"/>
                </a:lnTo>
                <a:lnTo>
                  <a:pt x="5957828" y="1185435"/>
                </a:lnTo>
                <a:lnTo>
                  <a:pt x="5957828" y="812499"/>
                </a:lnTo>
                <a:lnTo>
                  <a:pt x="5957828" y="742579"/>
                </a:lnTo>
                <a:lnTo>
                  <a:pt x="5957828" y="486188"/>
                </a:lnTo>
                <a:cubicBezTo>
                  <a:pt x="5957828" y="441132"/>
                  <a:pt x="5921303" y="404607"/>
                  <a:pt x="5876248" y="404607"/>
                </a:cubicBezTo>
                <a:close/>
                <a:moveTo>
                  <a:pt x="6287168" y="400074"/>
                </a:moveTo>
                <a:cubicBezTo>
                  <a:pt x="6242112" y="400074"/>
                  <a:pt x="6205587" y="436599"/>
                  <a:pt x="6205587" y="481655"/>
                </a:cubicBezTo>
                <a:lnTo>
                  <a:pt x="6205587" y="738046"/>
                </a:lnTo>
                <a:lnTo>
                  <a:pt x="6205587" y="807966"/>
                </a:lnTo>
                <a:lnTo>
                  <a:pt x="6205587" y="1180902"/>
                </a:lnTo>
                <a:lnTo>
                  <a:pt x="6205587" y="1250822"/>
                </a:lnTo>
                <a:lnTo>
                  <a:pt x="6205587" y="1507214"/>
                </a:lnTo>
                <a:cubicBezTo>
                  <a:pt x="6205587" y="1552269"/>
                  <a:pt x="6242112" y="1588794"/>
                  <a:pt x="6287168" y="1588794"/>
                </a:cubicBezTo>
                <a:lnTo>
                  <a:pt x="7312727" y="1588794"/>
                </a:lnTo>
                <a:cubicBezTo>
                  <a:pt x="7357782" y="1588794"/>
                  <a:pt x="7394307" y="1552269"/>
                  <a:pt x="7394307" y="1507214"/>
                </a:cubicBezTo>
                <a:lnTo>
                  <a:pt x="7394307" y="1250822"/>
                </a:lnTo>
                <a:lnTo>
                  <a:pt x="7394307" y="1180902"/>
                </a:lnTo>
                <a:lnTo>
                  <a:pt x="7394307" y="807966"/>
                </a:lnTo>
                <a:lnTo>
                  <a:pt x="7394307" y="738046"/>
                </a:lnTo>
                <a:lnTo>
                  <a:pt x="7394307" y="481655"/>
                </a:lnTo>
                <a:cubicBezTo>
                  <a:pt x="7394307" y="436599"/>
                  <a:pt x="7357782" y="400074"/>
                  <a:pt x="7312727" y="400074"/>
                </a:cubicBezTo>
                <a:close/>
                <a:moveTo>
                  <a:pt x="9145322" y="400013"/>
                </a:moveTo>
                <a:cubicBezTo>
                  <a:pt x="9100266" y="400013"/>
                  <a:pt x="9063741" y="436538"/>
                  <a:pt x="9063741" y="481594"/>
                </a:cubicBezTo>
                <a:lnTo>
                  <a:pt x="9063741" y="737985"/>
                </a:lnTo>
                <a:lnTo>
                  <a:pt x="9063741" y="807905"/>
                </a:lnTo>
                <a:lnTo>
                  <a:pt x="9063741" y="1180841"/>
                </a:lnTo>
                <a:lnTo>
                  <a:pt x="9063741" y="1250761"/>
                </a:lnTo>
                <a:lnTo>
                  <a:pt x="9063741" y="1507153"/>
                </a:lnTo>
                <a:cubicBezTo>
                  <a:pt x="9063741" y="1552208"/>
                  <a:pt x="9100266" y="1588733"/>
                  <a:pt x="9145322" y="1588733"/>
                </a:cubicBezTo>
                <a:lnTo>
                  <a:pt x="10170880" y="1588733"/>
                </a:lnTo>
                <a:cubicBezTo>
                  <a:pt x="10215936" y="1588733"/>
                  <a:pt x="10252461" y="1552208"/>
                  <a:pt x="10252461" y="1507153"/>
                </a:cubicBezTo>
                <a:lnTo>
                  <a:pt x="10252461" y="1250761"/>
                </a:lnTo>
                <a:lnTo>
                  <a:pt x="10252461" y="1180841"/>
                </a:lnTo>
                <a:lnTo>
                  <a:pt x="10252461" y="807905"/>
                </a:lnTo>
                <a:lnTo>
                  <a:pt x="10252461" y="737985"/>
                </a:lnTo>
                <a:lnTo>
                  <a:pt x="10252461" y="481594"/>
                </a:lnTo>
                <a:cubicBezTo>
                  <a:pt x="10252461" y="436538"/>
                  <a:pt x="10215936" y="400013"/>
                  <a:pt x="10170880" y="400013"/>
                </a:cubicBezTo>
                <a:close/>
                <a:moveTo>
                  <a:pt x="563100" y="400013"/>
                </a:moveTo>
                <a:cubicBezTo>
                  <a:pt x="518044" y="400013"/>
                  <a:pt x="481519" y="436538"/>
                  <a:pt x="481519" y="481594"/>
                </a:cubicBezTo>
                <a:lnTo>
                  <a:pt x="481519" y="737985"/>
                </a:lnTo>
                <a:lnTo>
                  <a:pt x="481519" y="807905"/>
                </a:lnTo>
                <a:lnTo>
                  <a:pt x="481519" y="1180841"/>
                </a:lnTo>
                <a:lnTo>
                  <a:pt x="481519" y="1250761"/>
                </a:lnTo>
                <a:lnTo>
                  <a:pt x="481519" y="1507153"/>
                </a:lnTo>
                <a:cubicBezTo>
                  <a:pt x="481519" y="1552208"/>
                  <a:pt x="518044" y="1588733"/>
                  <a:pt x="563100" y="1588733"/>
                </a:cubicBezTo>
                <a:lnTo>
                  <a:pt x="1588656" y="1588733"/>
                </a:lnTo>
                <a:cubicBezTo>
                  <a:pt x="1633711" y="1588733"/>
                  <a:pt x="1670236" y="1552208"/>
                  <a:pt x="1670236" y="1507153"/>
                </a:cubicBezTo>
                <a:lnTo>
                  <a:pt x="1670236" y="1250761"/>
                </a:lnTo>
                <a:lnTo>
                  <a:pt x="1670236" y="1180841"/>
                </a:lnTo>
                <a:lnTo>
                  <a:pt x="1670236" y="807905"/>
                </a:lnTo>
                <a:lnTo>
                  <a:pt x="1670236" y="737985"/>
                </a:lnTo>
                <a:lnTo>
                  <a:pt x="1670236" y="481594"/>
                </a:lnTo>
                <a:cubicBezTo>
                  <a:pt x="1670236" y="436538"/>
                  <a:pt x="1633711" y="400013"/>
                  <a:pt x="1588656" y="400013"/>
                </a:cubicBezTo>
                <a:close/>
                <a:moveTo>
                  <a:pt x="3422003" y="393523"/>
                </a:moveTo>
                <a:cubicBezTo>
                  <a:pt x="3376947" y="393523"/>
                  <a:pt x="3340422" y="430048"/>
                  <a:pt x="3340422" y="475104"/>
                </a:cubicBezTo>
                <a:lnTo>
                  <a:pt x="3340422" y="731495"/>
                </a:lnTo>
                <a:lnTo>
                  <a:pt x="3340422" y="801415"/>
                </a:lnTo>
                <a:lnTo>
                  <a:pt x="3340422" y="1174351"/>
                </a:lnTo>
                <a:lnTo>
                  <a:pt x="3340422" y="1244271"/>
                </a:lnTo>
                <a:lnTo>
                  <a:pt x="3340422" y="1500663"/>
                </a:lnTo>
                <a:cubicBezTo>
                  <a:pt x="3340422" y="1545718"/>
                  <a:pt x="3376947" y="1582243"/>
                  <a:pt x="3422003" y="1582243"/>
                </a:cubicBezTo>
                <a:lnTo>
                  <a:pt x="4447543" y="1582243"/>
                </a:lnTo>
                <a:cubicBezTo>
                  <a:pt x="4492598" y="1582243"/>
                  <a:pt x="4529123" y="1545718"/>
                  <a:pt x="4529123" y="1500663"/>
                </a:cubicBezTo>
                <a:lnTo>
                  <a:pt x="4529123" y="1244271"/>
                </a:lnTo>
                <a:lnTo>
                  <a:pt x="4529123" y="1174351"/>
                </a:lnTo>
                <a:lnTo>
                  <a:pt x="4529123" y="801415"/>
                </a:lnTo>
                <a:lnTo>
                  <a:pt x="4529123" y="731495"/>
                </a:lnTo>
                <a:lnTo>
                  <a:pt x="4529123" y="475104"/>
                </a:lnTo>
                <a:cubicBezTo>
                  <a:pt x="4529123" y="430048"/>
                  <a:pt x="4492598" y="393523"/>
                  <a:pt x="4447543" y="393523"/>
                </a:cubicBezTo>
                <a:close/>
                <a:moveTo>
                  <a:pt x="7716617" y="388929"/>
                </a:moveTo>
                <a:cubicBezTo>
                  <a:pt x="7671561" y="388929"/>
                  <a:pt x="7635036" y="425454"/>
                  <a:pt x="7635036" y="470510"/>
                </a:cubicBezTo>
                <a:lnTo>
                  <a:pt x="7635036" y="726901"/>
                </a:lnTo>
                <a:lnTo>
                  <a:pt x="7635036" y="796821"/>
                </a:lnTo>
                <a:lnTo>
                  <a:pt x="7635036" y="1169757"/>
                </a:lnTo>
                <a:lnTo>
                  <a:pt x="7635036" y="1239677"/>
                </a:lnTo>
                <a:lnTo>
                  <a:pt x="7635036" y="1496069"/>
                </a:lnTo>
                <a:cubicBezTo>
                  <a:pt x="7635036" y="1541124"/>
                  <a:pt x="7671561" y="1577649"/>
                  <a:pt x="7716617" y="1577649"/>
                </a:cubicBezTo>
                <a:lnTo>
                  <a:pt x="8742175" y="1577649"/>
                </a:lnTo>
                <a:cubicBezTo>
                  <a:pt x="8787231" y="1577649"/>
                  <a:pt x="8823756" y="1541124"/>
                  <a:pt x="8823756" y="1496069"/>
                </a:cubicBezTo>
                <a:lnTo>
                  <a:pt x="8823756" y="1239677"/>
                </a:lnTo>
                <a:lnTo>
                  <a:pt x="8823756" y="1169757"/>
                </a:lnTo>
                <a:lnTo>
                  <a:pt x="8823756" y="796821"/>
                </a:lnTo>
                <a:lnTo>
                  <a:pt x="8823756" y="726901"/>
                </a:lnTo>
                <a:lnTo>
                  <a:pt x="8823756" y="470510"/>
                </a:lnTo>
                <a:cubicBezTo>
                  <a:pt x="8823756" y="425454"/>
                  <a:pt x="8787231" y="388929"/>
                  <a:pt x="8742175" y="388929"/>
                </a:cubicBezTo>
                <a:close/>
                <a:moveTo>
                  <a:pt x="4161332" y="85147"/>
                </a:moveTo>
                <a:cubicBezTo>
                  <a:pt x="4146181" y="85147"/>
                  <a:pt x="4133899" y="97429"/>
                  <a:pt x="4133899" y="112580"/>
                </a:cubicBezTo>
                <a:lnTo>
                  <a:pt x="4133899" y="277170"/>
                </a:lnTo>
                <a:cubicBezTo>
                  <a:pt x="4133899" y="292321"/>
                  <a:pt x="4146181" y="304603"/>
                  <a:pt x="4161332" y="304603"/>
                </a:cubicBezTo>
                <a:lnTo>
                  <a:pt x="4271058" y="304603"/>
                </a:lnTo>
                <a:cubicBezTo>
                  <a:pt x="4286209" y="304603"/>
                  <a:pt x="4298491" y="292321"/>
                  <a:pt x="4298491" y="277170"/>
                </a:cubicBezTo>
                <a:lnTo>
                  <a:pt x="4298491" y="112580"/>
                </a:lnTo>
                <a:cubicBezTo>
                  <a:pt x="4298491" y="97429"/>
                  <a:pt x="4286209" y="85147"/>
                  <a:pt x="4271058" y="85147"/>
                </a:cubicBezTo>
                <a:close/>
                <a:moveTo>
                  <a:pt x="3922345" y="85147"/>
                </a:moveTo>
                <a:cubicBezTo>
                  <a:pt x="3907194" y="85147"/>
                  <a:pt x="3894912" y="97429"/>
                  <a:pt x="3894912" y="112580"/>
                </a:cubicBezTo>
                <a:lnTo>
                  <a:pt x="3894912" y="277170"/>
                </a:lnTo>
                <a:cubicBezTo>
                  <a:pt x="3894912" y="292321"/>
                  <a:pt x="3907194" y="304603"/>
                  <a:pt x="3922345" y="304603"/>
                </a:cubicBezTo>
                <a:lnTo>
                  <a:pt x="4032071" y="304603"/>
                </a:lnTo>
                <a:cubicBezTo>
                  <a:pt x="4047222" y="304603"/>
                  <a:pt x="4059504" y="292321"/>
                  <a:pt x="4059504" y="277170"/>
                </a:cubicBezTo>
                <a:lnTo>
                  <a:pt x="4059504" y="112580"/>
                </a:lnTo>
                <a:cubicBezTo>
                  <a:pt x="4059504" y="97429"/>
                  <a:pt x="4047222" y="85147"/>
                  <a:pt x="4032071" y="85147"/>
                </a:cubicBezTo>
                <a:close/>
                <a:moveTo>
                  <a:pt x="3683358" y="85147"/>
                </a:moveTo>
                <a:cubicBezTo>
                  <a:pt x="3668207" y="85147"/>
                  <a:pt x="3655925" y="97429"/>
                  <a:pt x="3655925" y="112580"/>
                </a:cubicBezTo>
                <a:lnTo>
                  <a:pt x="3655925" y="277170"/>
                </a:lnTo>
                <a:cubicBezTo>
                  <a:pt x="3655925" y="292321"/>
                  <a:pt x="3668207" y="304603"/>
                  <a:pt x="3683358" y="304603"/>
                </a:cubicBezTo>
                <a:lnTo>
                  <a:pt x="3793084" y="304603"/>
                </a:lnTo>
                <a:cubicBezTo>
                  <a:pt x="3808235" y="304603"/>
                  <a:pt x="3820517" y="292321"/>
                  <a:pt x="3820517" y="277170"/>
                </a:cubicBezTo>
                <a:lnTo>
                  <a:pt x="3820517" y="112580"/>
                </a:lnTo>
                <a:cubicBezTo>
                  <a:pt x="3820517" y="97429"/>
                  <a:pt x="3808235" y="85147"/>
                  <a:pt x="3793084" y="85147"/>
                </a:cubicBezTo>
                <a:close/>
                <a:moveTo>
                  <a:pt x="3446227" y="85147"/>
                </a:moveTo>
                <a:cubicBezTo>
                  <a:pt x="3431075" y="85147"/>
                  <a:pt x="3418793" y="97429"/>
                  <a:pt x="3418793" y="112580"/>
                </a:cubicBezTo>
                <a:lnTo>
                  <a:pt x="3418793" y="277170"/>
                </a:lnTo>
                <a:cubicBezTo>
                  <a:pt x="3418793" y="292321"/>
                  <a:pt x="3431075" y="304603"/>
                  <a:pt x="3446227" y="304603"/>
                </a:cubicBezTo>
                <a:lnTo>
                  <a:pt x="3555945" y="304603"/>
                </a:lnTo>
                <a:cubicBezTo>
                  <a:pt x="3571096" y="304603"/>
                  <a:pt x="3583378" y="292321"/>
                  <a:pt x="3583378" y="277170"/>
                </a:cubicBezTo>
                <a:lnTo>
                  <a:pt x="3583378" y="112580"/>
                </a:lnTo>
                <a:cubicBezTo>
                  <a:pt x="3583378" y="97429"/>
                  <a:pt x="3571096" y="85147"/>
                  <a:pt x="3555945" y="85147"/>
                </a:cubicBezTo>
                <a:close/>
                <a:moveTo>
                  <a:pt x="3209087" y="85147"/>
                </a:moveTo>
                <a:cubicBezTo>
                  <a:pt x="3193936" y="85147"/>
                  <a:pt x="3181654" y="97429"/>
                  <a:pt x="3181654" y="112580"/>
                </a:cubicBezTo>
                <a:lnTo>
                  <a:pt x="3181654" y="277170"/>
                </a:lnTo>
                <a:cubicBezTo>
                  <a:pt x="3181654" y="292321"/>
                  <a:pt x="3193936" y="304603"/>
                  <a:pt x="3209087" y="304603"/>
                </a:cubicBezTo>
                <a:lnTo>
                  <a:pt x="3318813" y="304603"/>
                </a:lnTo>
                <a:cubicBezTo>
                  <a:pt x="3333965" y="304603"/>
                  <a:pt x="3346247" y="292321"/>
                  <a:pt x="3346247" y="277170"/>
                </a:cubicBezTo>
                <a:lnTo>
                  <a:pt x="3346247" y="112580"/>
                </a:lnTo>
                <a:cubicBezTo>
                  <a:pt x="3346247" y="97429"/>
                  <a:pt x="3333965" y="85147"/>
                  <a:pt x="3318813" y="85147"/>
                </a:cubicBezTo>
                <a:close/>
                <a:moveTo>
                  <a:pt x="2968296" y="85147"/>
                </a:moveTo>
                <a:cubicBezTo>
                  <a:pt x="2953145" y="85147"/>
                  <a:pt x="2940863" y="97429"/>
                  <a:pt x="2940863" y="112580"/>
                </a:cubicBezTo>
                <a:lnTo>
                  <a:pt x="2940863" y="277170"/>
                </a:lnTo>
                <a:cubicBezTo>
                  <a:pt x="2940863" y="292321"/>
                  <a:pt x="2953145" y="304603"/>
                  <a:pt x="2968296" y="304603"/>
                </a:cubicBezTo>
                <a:lnTo>
                  <a:pt x="3078022" y="304603"/>
                </a:lnTo>
                <a:cubicBezTo>
                  <a:pt x="3093173" y="304603"/>
                  <a:pt x="3105455" y="292321"/>
                  <a:pt x="3105455" y="277170"/>
                </a:cubicBezTo>
                <a:lnTo>
                  <a:pt x="3105455" y="112580"/>
                </a:lnTo>
                <a:cubicBezTo>
                  <a:pt x="3105455" y="97429"/>
                  <a:pt x="3093173" y="85147"/>
                  <a:pt x="3078022" y="85147"/>
                </a:cubicBezTo>
                <a:close/>
                <a:moveTo>
                  <a:pt x="1302245" y="85147"/>
                </a:moveTo>
                <a:cubicBezTo>
                  <a:pt x="1287094" y="85147"/>
                  <a:pt x="1274812" y="97429"/>
                  <a:pt x="1274812" y="112580"/>
                </a:cubicBezTo>
                <a:lnTo>
                  <a:pt x="1274812" y="277170"/>
                </a:lnTo>
                <a:cubicBezTo>
                  <a:pt x="1274812" y="292321"/>
                  <a:pt x="1287094" y="304603"/>
                  <a:pt x="1302245" y="304603"/>
                </a:cubicBezTo>
                <a:lnTo>
                  <a:pt x="1411971" y="304603"/>
                </a:lnTo>
                <a:cubicBezTo>
                  <a:pt x="1427122" y="304603"/>
                  <a:pt x="1439404" y="292321"/>
                  <a:pt x="1439404" y="277170"/>
                </a:cubicBezTo>
                <a:lnTo>
                  <a:pt x="1439404" y="112580"/>
                </a:lnTo>
                <a:cubicBezTo>
                  <a:pt x="1439404" y="97429"/>
                  <a:pt x="1427122" y="85147"/>
                  <a:pt x="1411971" y="85147"/>
                </a:cubicBezTo>
                <a:close/>
                <a:moveTo>
                  <a:pt x="1063258" y="85147"/>
                </a:moveTo>
                <a:cubicBezTo>
                  <a:pt x="1048107" y="85147"/>
                  <a:pt x="1035825" y="97429"/>
                  <a:pt x="1035825" y="112580"/>
                </a:cubicBezTo>
                <a:lnTo>
                  <a:pt x="1035825" y="277170"/>
                </a:lnTo>
                <a:cubicBezTo>
                  <a:pt x="1035825" y="292321"/>
                  <a:pt x="1048107" y="304603"/>
                  <a:pt x="1063258" y="304603"/>
                </a:cubicBezTo>
                <a:lnTo>
                  <a:pt x="1172984" y="304603"/>
                </a:lnTo>
                <a:cubicBezTo>
                  <a:pt x="1188135" y="304603"/>
                  <a:pt x="1200417" y="292321"/>
                  <a:pt x="1200417" y="277170"/>
                </a:cubicBezTo>
                <a:lnTo>
                  <a:pt x="1200417" y="112580"/>
                </a:lnTo>
                <a:cubicBezTo>
                  <a:pt x="1200417" y="97429"/>
                  <a:pt x="1188135" y="85147"/>
                  <a:pt x="1172984" y="85147"/>
                </a:cubicBezTo>
                <a:close/>
                <a:moveTo>
                  <a:pt x="824271" y="85147"/>
                </a:moveTo>
                <a:cubicBezTo>
                  <a:pt x="809120" y="85147"/>
                  <a:pt x="796838" y="97429"/>
                  <a:pt x="796838" y="112580"/>
                </a:cubicBezTo>
                <a:lnTo>
                  <a:pt x="796838" y="277170"/>
                </a:lnTo>
                <a:cubicBezTo>
                  <a:pt x="796838" y="292321"/>
                  <a:pt x="809120" y="304603"/>
                  <a:pt x="824271" y="304603"/>
                </a:cubicBezTo>
                <a:lnTo>
                  <a:pt x="933997" y="304603"/>
                </a:lnTo>
                <a:cubicBezTo>
                  <a:pt x="949148" y="304603"/>
                  <a:pt x="961430" y="292321"/>
                  <a:pt x="961430" y="277170"/>
                </a:cubicBezTo>
                <a:lnTo>
                  <a:pt x="961430" y="112580"/>
                </a:lnTo>
                <a:cubicBezTo>
                  <a:pt x="961430" y="97429"/>
                  <a:pt x="949148" y="85147"/>
                  <a:pt x="933997" y="85147"/>
                </a:cubicBezTo>
                <a:close/>
                <a:moveTo>
                  <a:pt x="587132" y="85147"/>
                </a:moveTo>
                <a:cubicBezTo>
                  <a:pt x="571981" y="85147"/>
                  <a:pt x="559699" y="97429"/>
                  <a:pt x="559699" y="112580"/>
                </a:cubicBezTo>
                <a:lnTo>
                  <a:pt x="559699" y="277170"/>
                </a:lnTo>
                <a:cubicBezTo>
                  <a:pt x="559699" y="292321"/>
                  <a:pt x="571981" y="304603"/>
                  <a:pt x="587132" y="304603"/>
                </a:cubicBezTo>
                <a:lnTo>
                  <a:pt x="696858" y="304603"/>
                </a:lnTo>
                <a:cubicBezTo>
                  <a:pt x="712009" y="304603"/>
                  <a:pt x="724291" y="292321"/>
                  <a:pt x="724291" y="277170"/>
                </a:cubicBezTo>
                <a:lnTo>
                  <a:pt x="724291" y="112580"/>
                </a:lnTo>
                <a:cubicBezTo>
                  <a:pt x="724291" y="97429"/>
                  <a:pt x="712009" y="85147"/>
                  <a:pt x="696858" y="85147"/>
                </a:cubicBezTo>
                <a:close/>
                <a:moveTo>
                  <a:pt x="349993" y="85147"/>
                </a:moveTo>
                <a:cubicBezTo>
                  <a:pt x="334842" y="85147"/>
                  <a:pt x="322560" y="97429"/>
                  <a:pt x="322560" y="112580"/>
                </a:cubicBezTo>
                <a:lnTo>
                  <a:pt x="322560" y="277170"/>
                </a:lnTo>
                <a:cubicBezTo>
                  <a:pt x="322560" y="292321"/>
                  <a:pt x="334842" y="304603"/>
                  <a:pt x="349993" y="304603"/>
                </a:cubicBezTo>
                <a:lnTo>
                  <a:pt x="459719" y="304603"/>
                </a:lnTo>
                <a:cubicBezTo>
                  <a:pt x="474870" y="304603"/>
                  <a:pt x="487152" y="292321"/>
                  <a:pt x="487152" y="277170"/>
                </a:cubicBezTo>
                <a:lnTo>
                  <a:pt x="487152" y="112580"/>
                </a:lnTo>
                <a:cubicBezTo>
                  <a:pt x="487152" y="97429"/>
                  <a:pt x="474870" y="85147"/>
                  <a:pt x="459719" y="85147"/>
                </a:cubicBezTo>
                <a:close/>
                <a:moveTo>
                  <a:pt x="109202" y="85147"/>
                </a:moveTo>
                <a:cubicBezTo>
                  <a:pt x="94051" y="85147"/>
                  <a:pt x="81769" y="97429"/>
                  <a:pt x="81769" y="112580"/>
                </a:cubicBezTo>
                <a:lnTo>
                  <a:pt x="81769" y="277170"/>
                </a:lnTo>
                <a:cubicBezTo>
                  <a:pt x="81769" y="292321"/>
                  <a:pt x="94051" y="304603"/>
                  <a:pt x="109202" y="304603"/>
                </a:cubicBezTo>
                <a:lnTo>
                  <a:pt x="218928" y="304603"/>
                </a:lnTo>
                <a:cubicBezTo>
                  <a:pt x="234079" y="304603"/>
                  <a:pt x="246361" y="292321"/>
                  <a:pt x="246361" y="277170"/>
                </a:cubicBezTo>
                <a:lnTo>
                  <a:pt x="246361" y="112580"/>
                </a:lnTo>
                <a:cubicBezTo>
                  <a:pt x="246361" y="97429"/>
                  <a:pt x="234079" y="85147"/>
                  <a:pt x="218928" y="85147"/>
                </a:cubicBezTo>
                <a:close/>
                <a:moveTo>
                  <a:pt x="10601441" y="80964"/>
                </a:moveTo>
                <a:cubicBezTo>
                  <a:pt x="10586290" y="80964"/>
                  <a:pt x="10574008" y="93246"/>
                  <a:pt x="10574008" y="108397"/>
                </a:cubicBezTo>
                <a:lnTo>
                  <a:pt x="10574008" y="272987"/>
                </a:lnTo>
                <a:cubicBezTo>
                  <a:pt x="10574008" y="288138"/>
                  <a:pt x="10586290" y="300420"/>
                  <a:pt x="10601441" y="300420"/>
                </a:cubicBezTo>
                <a:lnTo>
                  <a:pt x="10711167" y="300420"/>
                </a:lnTo>
                <a:cubicBezTo>
                  <a:pt x="10726318" y="300420"/>
                  <a:pt x="10738600" y="288138"/>
                  <a:pt x="10738600" y="272987"/>
                </a:cubicBezTo>
                <a:lnTo>
                  <a:pt x="10738600" y="108397"/>
                </a:lnTo>
                <a:cubicBezTo>
                  <a:pt x="10738600" y="93246"/>
                  <a:pt x="10726318" y="80964"/>
                  <a:pt x="10711167" y="80964"/>
                </a:cubicBezTo>
                <a:close/>
                <a:moveTo>
                  <a:pt x="10362454" y="80964"/>
                </a:moveTo>
                <a:cubicBezTo>
                  <a:pt x="10347303" y="80964"/>
                  <a:pt x="10335021" y="93246"/>
                  <a:pt x="10335021" y="108397"/>
                </a:cubicBezTo>
                <a:lnTo>
                  <a:pt x="10335021" y="272987"/>
                </a:lnTo>
                <a:cubicBezTo>
                  <a:pt x="10335021" y="288138"/>
                  <a:pt x="10347303" y="300420"/>
                  <a:pt x="10362454" y="300420"/>
                </a:cubicBezTo>
                <a:lnTo>
                  <a:pt x="10472180" y="300420"/>
                </a:lnTo>
                <a:cubicBezTo>
                  <a:pt x="10487331" y="300420"/>
                  <a:pt x="10499613" y="288138"/>
                  <a:pt x="10499613" y="272987"/>
                </a:cubicBezTo>
                <a:lnTo>
                  <a:pt x="10499613" y="108397"/>
                </a:lnTo>
                <a:cubicBezTo>
                  <a:pt x="10499613" y="93246"/>
                  <a:pt x="10487331" y="80964"/>
                  <a:pt x="10472180" y="80964"/>
                </a:cubicBezTo>
                <a:close/>
                <a:moveTo>
                  <a:pt x="10123467" y="80964"/>
                </a:moveTo>
                <a:cubicBezTo>
                  <a:pt x="10108316" y="80964"/>
                  <a:pt x="10096034" y="93246"/>
                  <a:pt x="10096034" y="108397"/>
                </a:cubicBezTo>
                <a:lnTo>
                  <a:pt x="10096034" y="272987"/>
                </a:lnTo>
                <a:cubicBezTo>
                  <a:pt x="10096034" y="288138"/>
                  <a:pt x="10108316" y="300420"/>
                  <a:pt x="10123467" y="300420"/>
                </a:cubicBezTo>
                <a:lnTo>
                  <a:pt x="10233193" y="300420"/>
                </a:lnTo>
                <a:cubicBezTo>
                  <a:pt x="10248344" y="300420"/>
                  <a:pt x="10260626" y="288138"/>
                  <a:pt x="10260626" y="272987"/>
                </a:cubicBezTo>
                <a:lnTo>
                  <a:pt x="10260626" y="108397"/>
                </a:lnTo>
                <a:cubicBezTo>
                  <a:pt x="10260626" y="93246"/>
                  <a:pt x="10248344" y="80964"/>
                  <a:pt x="10233193" y="80964"/>
                </a:cubicBezTo>
                <a:close/>
                <a:moveTo>
                  <a:pt x="9884480" y="80964"/>
                </a:moveTo>
                <a:cubicBezTo>
                  <a:pt x="9869329" y="80964"/>
                  <a:pt x="9857047" y="93246"/>
                  <a:pt x="9857047" y="108397"/>
                </a:cubicBezTo>
                <a:lnTo>
                  <a:pt x="9857047" y="272987"/>
                </a:lnTo>
                <a:cubicBezTo>
                  <a:pt x="9857047" y="288138"/>
                  <a:pt x="9869329" y="300420"/>
                  <a:pt x="9884480" y="300420"/>
                </a:cubicBezTo>
                <a:lnTo>
                  <a:pt x="9994206" y="300420"/>
                </a:lnTo>
                <a:cubicBezTo>
                  <a:pt x="10009357" y="300420"/>
                  <a:pt x="10021639" y="288138"/>
                  <a:pt x="10021639" y="272987"/>
                </a:cubicBezTo>
                <a:lnTo>
                  <a:pt x="10021639" y="108397"/>
                </a:lnTo>
                <a:cubicBezTo>
                  <a:pt x="10021639" y="93246"/>
                  <a:pt x="10009357" y="80964"/>
                  <a:pt x="9994206" y="80964"/>
                </a:cubicBezTo>
                <a:close/>
                <a:moveTo>
                  <a:pt x="9645493" y="80964"/>
                </a:moveTo>
                <a:cubicBezTo>
                  <a:pt x="9630342" y="80964"/>
                  <a:pt x="9618060" y="93246"/>
                  <a:pt x="9618060" y="108397"/>
                </a:cubicBezTo>
                <a:lnTo>
                  <a:pt x="9618060" y="272987"/>
                </a:lnTo>
                <a:cubicBezTo>
                  <a:pt x="9618060" y="288138"/>
                  <a:pt x="9630342" y="300420"/>
                  <a:pt x="9645493" y="300420"/>
                </a:cubicBezTo>
                <a:lnTo>
                  <a:pt x="9755219" y="300420"/>
                </a:lnTo>
                <a:cubicBezTo>
                  <a:pt x="9770370" y="300420"/>
                  <a:pt x="9782652" y="288138"/>
                  <a:pt x="9782652" y="272987"/>
                </a:cubicBezTo>
                <a:lnTo>
                  <a:pt x="9782652" y="108397"/>
                </a:lnTo>
                <a:cubicBezTo>
                  <a:pt x="9782652" y="93246"/>
                  <a:pt x="9770370" y="80964"/>
                  <a:pt x="9755219" y="80964"/>
                </a:cubicBezTo>
                <a:close/>
                <a:moveTo>
                  <a:pt x="9406506" y="80964"/>
                </a:moveTo>
                <a:cubicBezTo>
                  <a:pt x="9391355" y="80964"/>
                  <a:pt x="9379073" y="93246"/>
                  <a:pt x="9379073" y="108397"/>
                </a:cubicBezTo>
                <a:lnTo>
                  <a:pt x="9379073" y="272987"/>
                </a:lnTo>
                <a:cubicBezTo>
                  <a:pt x="9379073" y="288138"/>
                  <a:pt x="9391355" y="300420"/>
                  <a:pt x="9406506" y="300420"/>
                </a:cubicBezTo>
                <a:lnTo>
                  <a:pt x="9516232" y="300420"/>
                </a:lnTo>
                <a:cubicBezTo>
                  <a:pt x="9531383" y="300420"/>
                  <a:pt x="9543665" y="288138"/>
                  <a:pt x="9543665" y="272987"/>
                </a:cubicBezTo>
                <a:lnTo>
                  <a:pt x="9543665" y="108397"/>
                </a:lnTo>
                <a:cubicBezTo>
                  <a:pt x="9543665" y="93246"/>
                  <a:pt x="9531383" y="80964"/>
                  <a:pt x="9516232" y="80964"/>
                </a:cubicBezTo>
                <a:close/>
                <a:moveTo>
                  <a:pt x="9169367" y="80964"/>
                </a:moveTo>
                <a:cubicBezTo>
                  <a:pt x="9154216" y="80964"/>
                  <a:pt x="9141934" y="93246"/>
                  <a:pt x="9141934" y="108397"/>
                </a:cubicBezTo>
                <a:lnTo>
                  <a:pt x="9141934" y="272987"/>
                </a:lnTo>
                <a:cubicBezTo>
                  <a:pt x="9141934" y="288138"/>
                  <a:pt x="9154216" y="300420"/>
                  <a:pt x="9169367" y="300420"/>
                </a:cubicBezTo>
                <a:lnTo>
                  <a:pt x="9279093" y="300420"/>
                </a:lnTo>
                <a:cubicBezTo>
                  <a:pt x="9294244" y="300420"/>
                  <a:pt x="9306526" y="288138"/>
                  <a:pt x="9306526" y="272987"/>
                </a:cubicBezTo>
                <a:lnTo>
                  <a:pt x="9306526" y="108397"/>
                </a:lnTo>
                <a:cubicBezTo>
                  <a:pt x="9306526" y="93246"/>
                  <a:pt x="9294244" y="80964"/>
                  <a:pt x="9279093" y="80964"/>
                </a:cubicBezTo>
                <a:close/>
                <a:moveTo>
                  <a:pt x="8932228" y="80964"/>
                </a:moveTo>
                <a:cubicBezTo>
                  <a:pt x="8917077" y="80964"/>
                  <a:pt x="8904795" y="93246"/>
                  <a:pt x="8904795" y="108397"/>
                </a:cubicBezTo>
                <a:lnTo>
                  <a:pt x="8904795" y="272987"/>
                </a:lnTo>
                <a:cubicBezTo>
                  <a:pt x="8904795" y="288138"/>
                  <a:pt x="8917077" y="300420"/>
                  <a:pt x="8932228" y="300420"/>
                </a:cubicBezTo>
                <a:lnTo>
                  <a:pt x="9041954" y="300420"/>
                </a:lnTo>
                <a:cubicBezTo>
                  <a:pt x="9057105" y="300420"/>
                  <a:pt x="9069387" y="288138"/>
                  <a:pt x="9069387" y="272987"/>
                </a:cubicBezTo>
                <a:lnTo>
                  <a:pt x="9069387" y="108397"/>
                </a:lnTo>
                <a:cubicBezTo>
                  <a:pt x="9069387" y="93246"/>
                  <a:pt x="9057105" y="80964"/>
                  <a:pt x="9041954" y="80964"/>
                </a:cubicBezTo>
                <a:close/>
                <a:moveTo>
                  <a:pt x="8691437" y="80964"/>
                </a:moveTo>
                <a:cubicBezTo>
                  <a:pt x="8676286" y="80964"/>
                  <a:pt x="8664004" y="93246"/>
                  <a:pt x="8664004" y="108397"/>
                </a:cubicBezTo>
                <a:lnTo>
                  <a:pt x="8664004" y="272987"/>
                </a:lnTo>
                <a:cubicBezTo>
                  <a:pt x="8664004" y="288138"/>
                  <a:pt x="8676286" y="300420"/>
                  <a:pt x="8691437" y="300420"/>
                </a:cubicBezTo>
                <a:lnTo>
                  <a:pt x="8801163" y="300420"/>
                </a:lnTo>
                <a:cubicBezTo>
                  <a:pt x="8816314" y="300420"/>
                  <a:pt x="8828596" y="288138"/>
                  <a:pt x="8828596" y="272987"/>
                </a:cubicBezTo>
                <a:lnTo>
                  <a:pt x="8828596" y="108397"/>
                </a:lnTo>
                <a:cubicBezTo>
                  <a:pt x="8828596" y="93246"/>
                  <a:pt x="8816314" y="80964"/>
                  <a:pt x="8801163" y="80964"/>
                </a:cubicBezTo>
                <a:close/>
                <a:moveTo>
                  <a:pt x="8452450" y="80964"/>
                </a:moveTo>
                <a:cubicBezTo>
                  <a:pt x="8437299" y="80964"/>
                  <a:pt x="8425017" y="93246"/>
                  <a:pt x="8425017" y="108397"/>
                </a:cubicBezTo>
                <a:lnTo>
                  <a:pt x="8425017" y="272987"/>
                </a:lnTo>
                <a:cubicBezTo>
                  <a:pt x="8425017" y="288138"/>
                  <a:pt x="8437299" y="300420"/>
                  <a:pt x="8452450" y="300420"/>
                </a:cubicBezTo>
                <a:lnTo>
                  <a:pt x="8562176" y="300420"/>
                </a:lnTo>
                <a:cubicBezTo>
                  <a:pt x="8577327" y="300420"/>
                  <a:pt x="8589609" y="288138"/>
                  <a:pt x="8589609" y="272987"/>
                </a:cubicBezTo>
                <a:lnTo>
                  <a:pt x="8589609" y="108397"/>
                </a:lnTo>
                <a:cubicBezTo>
                  <a:pt x="8589609" y="93246"/>
                  <a:pt x="8577327" y="80964"/>
                  <a:pt x="8562176" y="80964"/>
                </a:cubicBezTo>
                <a:close/>
                <a:moveTo>
                  <a:pt x="8213463" y="80964"/>
                </a:moveTo>
                <a:cubicBezTo>
                  <a:pt x="8198312" y="80964"/>
                  <a:pt x="8186030" y="93246"/>
                  <a:pt x="8186030" y="108397"/>
                </a:cubicBezTo>
                <a:lnTo>
                  <a:pt x="8186030" y="272987"/>
                </a:lnTo>
                <a:cubicBezTo>
                  <a:pt x="8186030" y="288138"/>
                  <a:pt x="8198312" y="300420"/>
                  <a:pt x="8213463" y="300420"/>
                </a:cubicBezTo>
                <a:lnTo>
                  <a:pt x="8323189" y="300420"/>
                </a:lnTo>
                <a:cubicBezTo>
                  <a:pt x="8338340" y="300420"/>
                  <a:pt x="8350622" y="288138"/>
                  <a:pt x="8350622" y="272987"/>
                </a:cubicBezTo>
                <a:lnTo>
                  <a:pt x="8350622" y="108397"/>
                </a:lnTo>
                <a:cubicBezTo>
                  <a:pt x="8350622" y="93246"/>
                  <a:pt x="8338340" y="80964"/>
                  <a:pt x="8323189" y="80964"/>
                </a:cubicBezTo>
                <a:close/>
                <a:moveTo>
                  <a:pt x="7974476" y="80964"/>
                </a:moveTo>
                <a:cubicBezTo>
                  <a:pt x="7959325" y="80964"/>
                  <a:pt x="7947043" y="93246"/>
                  <a:pt x="7947043" y="108397"/>
                </a:cubicBezTo>
                <a:lnTo>
                  <a:pt x="7947043" y="272987"/>
                </a:lnTo>
                <a:cubicBezTo>
                  <a:pt x="7947043" y="288138"/>
                  <a:pt x="7959325" y="300420"/>
                  <a:pt x="7974476" y="300420"/>
                </a:cubicBezTo>
                <a:lnTo>
                  <a:pt x="8084202" y="300420"/>
                </a:lnTo>
                <a:cubicBezTo>
                  <a:pt x="8099353" y="300420"/>
                  <a:pt x="8111635" y="288138"/>
                  <a:pt x="8111635" y="272987"/>
                </a:cubicBezTo>
                <a:lnTo>
                  <a:pt x="8111635" y="108397"/>
                </a:lnTo>
                <a:cubicBezTo>
                  <a:pt x="8111635" y="93246"/>
                  <a:pt x="8099353" y="80964"/>
                  <a:pt x="8084202" y="80964"/>
                </a:cubicBezTo>
                <a:close/>
                <a:moveTo>
                  <a:pt x="7737337" y="80964"/>
                </a:moveTo>
                <a:cubicBezTo>
                  <a:pt x="7722186" y="80964"/>
                  <a:pt x="7709904" y="93246"/>
                  <a:pt x="7709904" y="108397"/>
                </a:cubicBezTo>
                <a:lnTo>
                  <a:pt x="7709904" y="272987"/>
                </a:lnTo>
                <a:cubicBezTo>
                  <a:pt x="7709904" y="288138"/>
                  <a:pt x="7722186" y="300420"/>
                  <a:pt x="7737337" y="300420"/>
                </a:cubicBezTo>
                <a:lnTo>
                  <a:pt x="7847063" y="300420"/>
                </a:lnTo>
                <a:cubicBezTo>
                  <a:pt x="7862214" y="300420"/>
                  <a:pt x="7874496" y="288138"/>
                  <a:pt x="7874496" y="272987"/>
                </a:cubicBezTo>
                <a:lnTo>
                  <a:pt x="7874496" y="108397"/>
                </a:lnTo>
                <a:cubicBezTo>
                  <a:pt x="7874496" y="93246"/>
                  <a:pt x="7862214" y="80964"/>
                  <a:pt x="7847063" y="80964"/>
                </a:cubicBezTo>
                <a:close/>
                <a:moveTo>
                  <a:pt x="7500198" y="80964"/>
                </a:moveTo>
                <a:cubicBezTo>
                  <a:pt x="7485047" y="80964"/>
                  <a:pt x="7472765" y="93246"/>
                  <a:pt x="7472765" y="108397"/>
                </a:cubicBezTo>
                <a:lnTo>
                  <a:pt x="7472765" y="272987"/>
                </a:lnTo>
                <a:cubicBezTo>
                  <a:pt x="7472765" y="288138"/>
                  <a:pt x="7485047" y="300420"/>
                  <a:pt x="7500198" y="300420"/>
                </a:cubicBezTo>
                <a:lnTo>
                  <a:pt x="7609924" y="300420"/>
                </a:lnTo>
                <a:cubicBezTo>
                  <a:pt x="7625075" y="300420"/>
                  <a:pt x="7637357" y="288138"/>
                  <a:pt x="7637357" y="272987"/>
                </a:cubicBezTo>
                <a:lnTo>
                  <a:pt x="7637357" y="108397"/>
                </a:lnTo>
                <a:cubicBezTo>
                  <a:pt x="7637357" y="93246"/>
                  <a:pt x="7625075" y="80964"/>
                  <a:pt x="7609924" y="80964"/>
                </a:cubicBezTo>
                <a:close/>
                <a:moveTo>
                  <a:pt x="7259407" y="80964"/>
                </a:moveTo>
                <a:cubicBezTo>
                  <a:pt x="7244256" y="80964"/>
                  <a:pt x="7231974" y="93246"/>
                  <a:pt x="7231974" y="108397"/>
                </a:cubicBezTo>
                <a:lnTo>
                  <a:pt x="7231974" y="272987"/>
                </a:lnTo>
                <a:cubicBezTo>
                  <a:pt x="7231974" y="288138"/>
                  <a:pt x="7244256" y="300420"/>
                  <a:pt x="7259407" y="300420"/>
                </a:cubicBezTo>
                <a:lnTo>
                  <a:pt x="7369133" y="300420"/>
                </a:lnTo>
                <a:cubicBezTo>
                  <a:pt x="7384284" y="300420"/>
                  <a:pt x="7396566" y="288138"/>
                  <a:pt x="7396566" y="272987"/>
                </a:cubicBezTo>
                <a:lnTo>
                  <a:pt x="7396566" y="108397"/>
                </a:lnTo>
                <a:cubicBezTo>
                  <a:pt x="7396566" y="93246"/>
                  <a:pt x="7384284" y="80964"/>
                  <a:pt x="7369133" y="80964"/>
                </a:cubicBezTo>
                <a:close/>
                <a:moveTo>
                  <a:pt x="7020420" y="80964"/>
                </a:moveTo>
                <a:cubicBezTo>
                  <a:pt x="7005269" y="80964"/>
                  <a:pt x="6992987" y="93246"/>
                  <a:pt x="6992987" y="108397"/>
                </a:cubicBezTo>
                <a:lnTo>
                  <a:pt x="6992987" y="272987"/>
                </a:lnTo>
                <a:cubicBezTo>
                  <a:pt x="6992987" y="288138"/>
                  <a:pt x="7005269" y="300420"/>
                  <a:pt x="7020420" y="300420"/>
                </a:cubicBezTo>
                <a:lnTo>
                  <a:pt x="7130146" y="300420"/>
                </a:lnTo>
                <a:cubicBezTo>
                  <a:pt x="7145297" y="300420"/>
                  <a:pt x="7157579" y="288138"/>
                  <a:pt x="7157579" y="272987"/>
                </a:cubicBezTo>
                <a:lnTo>
                  <a:pt x="7157579" y="108397"/>
                </a:lnTo>
                <a:cubicBezTo>
                  <a:pt x="7157579" y="93246"/>
                  <a:pt x="7145297" y="80964"/>
                  <a:pt x="7130146" y="80964"/>
                </a:cubicBezTo>
                <a:close/>
                <a:moveTo>
                  <a:pt x="6781433" y="80964"/>
                </a:moveTo>
                <a:cubicBezTo>
                  <a:pt x="6766282" y="80964"/>
                  <a:pt x="6754000" y="93246"/>
                  <a:pt x="6754000" y="108397"/>
                </a:cubicBezTo>
                <a:lnTo>
                  <a:pt x="6754000" y="272987"/>
                </a:lnTo>
                <a:cubicBezTo>
                  <a:pt x="6754000" y="288138"/>
                  <a:pt x="6766282" y="300420"/>
                  <a:pt x="6781433" y="300420"/>
                </a:cubicBezTo>
                <a:lnTo>
                  <a:pt x="6891159" y="300420"/>
                </a:lnTo>
                <a:cubicBezTo>
                  <a:pt x="6906310" y="300420"/>
                  <a:pt x="6918592" y="288138"/>
                  <a:pt x="6918592" y="272987"/>
                </a:cubicBezTo>
                <a:lnTo>
                  <a:pt x="6918592" y="108397"/>
                </a:lnTo>
                <a:cubicBezTo>
                  <a:pt x="6918592" y="93246"/>
                  <a:pt x="6906310" y="80964"/>
                  <a:pt x="6891159" y="80964"/>
                </a:cubicBezTo>
                <a:close/>
                <a:moveTo>
                  <a:pt x="6542446" y="80964"/>
                </a:moveTo>
                <a:cubicBezTo>
                  <a:pt x="6527295" y="80964"/>
                  <a:pt x="6515013" y="93246"/>
                  <a:pt x="6515013" y="108397"/>
                </a:cubicBezTo>
                <a:lnTo>
                  <a:pt x="6515013" y="272987"/>
                </a:lnTo>
                <a:cubicBezTo>
                  <a:pt x="6515013" y="288138"/>
                  <a:pt x="6527295" y="300420"/>
                  <a:pt x="6542446" y="300420"/>
                </a:cubicBezTo>
                <a:lnTo>
                  <a:pt x="6652172" y="300420"/>
                </a:lnTo>
                <a:cubicBezTo>
                  <a:pt x="6667323" y="300420"/>
                  <a:pt x="6679605" y="288138"/>
                  <a:pt x="6679605" y="272987"/>
                </a:cubicBezTo>
                <a:lnTo>
                  <a:pt x="6679605" y="108397"/>
                </a:lnTo>
                <a:cubicBezTo>
                  <a:pt x="6679605" y="93246"/>
                  <a:pt x="6667323" y="80964"/>
                  <a:pt x="6652172" y="80964"/>
                </a:cubicBezTo>
                <a:close/>
                <a:moveTo>
                  <a:pt x="6305307" y="80964"/>
                </a:moveTo>
                <a:cubicBezTo>
                  <a:pt x="6290156" y="80964"/>
                  <a:pt x="6277874" y="93246"/>
                  <a:pt x="6277874" y="108397"/>
                </a:cubicBezTo>
                <a:lnTo>
                  <a:pt x="6277874" y="272987"/>
                </a:lnTo>
                <a:cubicBezTo>
                  <a:pt x="6277874" y="288138"/>
                  <a:pt x="6290156" y="300420"/>
                  <a:pt x="6305307" y="300420"/>
                </a:cubicBezTo>
                <a:lnTo>
                  <a:pt x="6415033" y="300420"/>
                </a:lnTo>
                <a:cubicBezTo>
                  <a:pt x="6430184" y="300420"/>
                  <a:pt x="6442466" y="288138"/>
                  <a:pt x="6442466" y="272987"/>
                </a:cubicBezTo>
                <a:lnTo>
                  <a:pt x="6442466" y="108397"/>
                </a:lnTo>
                <a:cubicBezTo>
                  <a:pt x="6442466" y="93246"/>
                  <a:pt x="6430184" y="80964"/>
                  <a:pt x="6415033" y="80964"/>
                </a:cubicBezTo>
                <a:close/>
                <a:moveTo>
                  <a:pt x="6068168" y="80964"/>
                </a:moveTo>
                <a:cubicBezTo>
                  <a:pt x="6053017" y="80964"/>
                  <a:pt x="6040735" y="93246"/>
                  <a:pt x="6040735" y="108397"/>
                </a:cubicBezTo>
                <a:lnTo>
                  <a:pt x="6040735" y="272987"/>
                </a:lnTo>
                <a:cubicBezTo>
                  <a:pt x="6040735" y="288138"/>
                  <a:pt x="6053017" y="300420"/>
                  <a:pt x="6068168" y="300420"/>
                </a:cubicBezTo>
                <a:lnTo>
                  <a:pt x="6177894" y="300420"/>
                </a:lnTo>
                <a:cubicBezTo>
                  <a:pt x="6193045" y="300420"/>
                  <a:pt x="6205327" y="288138"/>
                  <a:pt x="6205327" y="272987"/>
                </a:cubicBezTo>
                <a:lnTo>
                  <a:pt x="6205327" y="108397"/>
                </a:lnTo>
                <a:cubicBezTo>
                  <a:pt x="6205327" y="93246"/>
                  <a:pt x="6193045" y="80964"/>
                  <a:pt x="6177894" y="80964"/>
                </a:cubicBezTo>
                <a:close/>
                <a:moveTo>
                  <a:pt x="5827377" y="80964"/>
                </a:moveTo>
                <a:cubicBezTo>
                  <a:pt x="5812226" y="80964"/>
                  <a:pt x="5799944" y="93246"/>
                  <a:pt x="5799944" y="108397"/>
                </a:cubicBezTo>
                <a:lnTo>
                  <a:pt x="5799944" y="272987"/>
                </a:lnTo>
                <a:cubicBezTo>
                  <a:pt x="5799944" y="288138"/>
                  <a:pt x="5812226" y="300420"/>
                  <a:pt x="5827377" y="300420"/>
                </a:cubicBezTo>
                <a:lnTo>
                  <a:pt x="5937103" y="300420"/>
                </a:lnTo>
                <a:cubicBezTo>
                  <a:pt x="5952254" y="300420"/>
                  <a:pt x="5964536" y="288138"/>
                  <a:pt x="5964536" y="272987"/>
                </a:cubicBezTo>
                <a:lnTo>
                  <a:pt x="5964536" y="108397"/>
                </a:lnTo>
                <a:cubicBezTo>
                  <a:pt x="5964536" y="93246"/>
                  <a:pt x="5952254" y="80964"/>
                  <a:pt x="5937103" y="80964"/>
                </a:cubicBezTo>
                <a:close/>
                <a:moveTo>
                  <a:pt x="5590876" y="80964"/>
                </a:moveTo>
                <a:cubicBezTo>
                  <a:pt x="5575725" y="80964"/>
                  <a:pt x="5563443" y="93246"/>
                  <a:pt x="5563443" y="108397"/>
                </a:cubicBezTo>
                <a:lnTo>
                  <a:pt x="5563443" y="272987"/>
                </a:lnTo>
                <a:cubicBezTo>
                  <a:pt x="5563443" y="288138"/>
                  <a:pt x="5575725" y="300420"/>
                  <a:pt x="5590876" y="300420"/>
                </a:cubicBezTo>
                <a:lnTo>
                  <a:pt x="5700602" y="300420"/>
                </a:lnTo>
                <a:cubicBezTo>
                  <a:pt x="5715753" y="300420"/>
                  <a:pt x="5728035" y="288138"/>
                  <a:pt x="5728035" y="272987"/>
                </a:cubicBezTo>
                <a:lnTo>
                  <a:pt x="5728035" y="108397"/>
                </a:lnTo>
                <a:cubicBezTo>
                  <a:pt x="5728035" y="93246"/>
                  <a:pt x="5715753" y="80964"/>
                  <a:pt x="5700602" y="80964"/>
                </a:cubicBezTo>
                <a:close/>
                <a:moveTo>
                  <a:pt x="5351889" y="80964"/>
                </a:moveTo>
                <a:cubicBezTo>
                  <a:pt x="5336738" y="80964"/>
                  <a:pt x="5324456" y="93246"/>
                  <a:pt x="5324456" y="108397"/>
                </a:cubicBezTo>
                <a:lnTo>
                  <a:pt x="5324456" y="272987"/>
                </a:lnTo>
                <a:cubicBezTo>
                  <a:pt x="5324456" y="288138"/>
                  <a:pt x="5336738" y="300420"/>
                  <a:pt x="5351889" y="300420"/>
                </a:cubicBezTo>
                <a:lnTo>
                  <a:pt x="5461615" y="300420"/>
                </a:lnTo>
                <a:cubicBezTo>
                  <a:pt x="5476766" y="300420"/>
                  <a:pt x="5489048" y="288138"/>
                  <a:pt x="5489048" y="272987"/>
                </a:cubicBezTo>
                <a:lnTo>
                  <a:pt x="5489048" y="108397"/>
                </a:lnTo>
                <a:cubicBezTo>
                  <a:pt x="5489048" y="93246"/>
                  <a:pt x="5476766" y="80964"/>
                  <a:pt x="5461615" y="80964"/>
                </a:cubicBezTo>
                <a:close/>
                <a:moveTo>
                  <a:pt x="5112902" y="80964"/>
                </a:moveTo>
                <a:cubicBezTo>
                  <a:pt x="5097751" y="80964"/>
                  <a:pt x="5085469" y="93246"/>
                  <a:pt x="5085469" y="108397"/>
                </a:cubicBezTo>
                <a:lnTo>
                  <a:pt x="5085469" y="272987"/>
                </a:lnTo>
                <a:cubicBezTo>
                  <a:pt x="5085469" y="288138"/>
                  <a:pt x="5097751" y="300420"/>
                  <a:pt x="5112902" y="300420"/>
                </a:cubicBezTo>
                <a:lnTo>
                  <a:pt x="5222628" y="300420"/>
                </a:lnTo>
                <a:cubicBezTo>
                  <a:pt x="5237779" y="300420"/>
                  <a:pt x="5250061" y="288138"/>
                  <a:pt x="5250061" y="272987"/>
                </a:cubicBezTo>
                <a:lnTo>
                  <a:pt x="5250061" y="108397"/>
                </a:lnTo>
                <a:cubicBezTo>
                  <a:pt x="5250061" y="93246"/>
                  <a:pt x="5237779" y="80964"/>
                  <a:pt x="5222628" y="80964"/>
                </a:cubicBezTo>
                <a:close/>
                <a:moveTo>
                  <a:pt x="4875763" y="80964"/>
                </a:moveTo>
                <a:cubicBezTo>
                  <a:pt x="4860612" y="80964"/>
                  <a:pt x="4848330" y="93246"/>
                  <a:pt x="4848330" y="108397"/>
                </a:cubicBezTo>
                <a:lnTo>
                  <a:pt x="4848330" y="272987"/>
                </a:lnTo>
                <a:cubicBezTo>
                  <a:pt x="4848330" y="288138"/>
                  <a:pt x="4860612" y="300420"/>
                  <a:pt x="4875763" y="300420"/>
                </a:cubicBezTo>
                <a:lnTo>
                  <a:pt x="4985489" y="300420"/>
                </a:lnTo>
                <a:cubicBezTo>
                  <a:pt x="5000640" y="300420"/>
                  <a:pt x="5012922" y="288138"/>
                  <a:pt x="5012922" y="272987"/>
                </a:cubicBezTo>
                <a:lnTo>
                  <a:pt x="5012922" y="108397"/>
                </a:lnTo>
                <a:cubicBezTo>
                  <a:pt x="5012922" y="93246"/>
                  <a:pt x="5000640" y="80964"/>
                  <a:pt x="4985489" y="80964"/>
                </a:cubicBezTo>
                <a:close/>
                <a:moveTo>
                  <a:pt x="4638624" y="80964"/>
                </a:moveTo>
                <a:cubicBezTo>
                  <a:pt x="4623473" y="80964"/>
                  <a:pt x="4611191" y="93246"/>
                  <a:pt x="4611191" y="108397"/>
                </a:cubicBezTo>
                <a:lnTo>
                  <a:pt x="4611191" y="272987"/>
                </a:lnTo>
                <a:cubicBezTo>
                  <a:pt x="4611191" y="288138"/>
                  <a:pt x="4623473" y="300420"/>
                  <a:pt x="4638624" y="300420"/>
                </a:cubicBezTo>
                <a:lnTo>
                  <a:pt x="4748350" y="300420"/>
                </a:lnTo>
                <a:cubicBezTo>
                  <a:pt x="4763501" y="300420"/>
                  <a:pt x="4775783" y="288138"/>
                  <a:pt x="4775783" y="272987"/>
                </a:cubicBezTo>
                <a:lnTo>
                  <a:pt x="4775783" y="108397"/>
                </a:lnTo>
                <a:cubicBezTo>
                  <a:pt x="4775783" y="93246"/>
                  <a:pt x="4763501" y="80964"/>
                  <a:pt x="4748350" y="80964"/>
                </a:cubicBezTo>
                <a:close/>
                <a:moveTo>
                  <a:pt x="4397833" y="80964"/>
                </a:moveTo>
                <a:cubicBezTo>
                  <a:pt x="4382682" y="80964"/>
                  <a:pt x="4370400" y="93246"/>
                  <a:pt x="4370400" y="108397"/>
                </a:cubicBezTo>
                <a:lnTo>
                  <a:pt x="4370400" y="272987"/>
                </a:lnTo>
                <a:cubicBezTo>
                  <a:pt x="4370400" y="288138"/>
                  <a:pt x="4382682" y="300420"/>
                  <a:pt x="4397833" y="300420"/>
                </a:cubicBezTo>
                <a:lnTo>
                  <a:pt x="4507559" y="300420"/>
                </a:lnTo>
                <a:cubicBezTo>
                  <a:pt x="4522710" y="300420"/>
                  <a:pt x="4534992" y="288138"/>
                  <a:pt x="4534992" y="272987"/>
                </a:cubicBezTo>
                <a:lnTo>
                  <a:pt x="4534992" y="108397"/>
                </a:lnTo>
                <a:cubicBezTo>
                  <a:pt x="4534992" y="93246"/>
                  <a:pt x="4522710" y="80964"/>
                  <a:pt x="4507559" y="80964"/>
                </a:cubicBezTo>
                <a:close/>
                <a:moveTo>
                  <a:pt x="2731795" y="80964"/>
                </a:moveTo>
                <a:cubicBezTo>
                  <a:pt x="2716644" y="80964"/>
                  <a:pt x="2704362" y="93246"/>
                  <a:pt x="2704362" y="108397"/>
                </a:cubicBezTo>
                <a:lnTo>
                  <a:pt x="2704362" y="272987"/>
                </a:lnTo>
                <a:cubicBezTo>
                  <a:pt x="2704362" y="288138"/>
                  <a:pt x="2716644" y="300420"/>
                  <a:pt x="2731795" y="300420"/>
                </a:cubicBezTo>
                <a:lnTo>
                  <a:pt x="2841521" y="300420"/>
                </a:lnTo>
                <a:cubicBezTo>
                  <a:pt x="2856672" y="300420"/>
                  <a:pt x="2868954" y="288138"/>
                  <a:pt x="2868954" y="272987"/>
                </a:cubicBezTo>
                <a:lnTo>
                  <a:pt x="2868954" y="108397"/>
                </a:lnTo>
                <a:cubicBezTo>
                  <a:pt x="2868954" y="93246"/>
                  <a:pt x="2856672" y="80964"/>
                  <a:pt x="2841521" y="80964"/>
                </a:cubicBezTo>
                <a:close/>
                <a:moveTo>
                  <a:pt x="2492808" y="80964"/>
                </a:moveTo>
                <a:cubicBezTo>
                  <a:pt x="2477656" y="80964"/>
                  <a:pt x="2465374" y="93246"/>
                  <a:pt x="2465374" y="108397"/>
                </a:cubicBezTo>
                <a:lnTo>
                  <a:pt x="2465374" y="272987"/>
                </a:lnTo>
                <a:cubicBezTo>
                  <a:pt x="2465374" y="288138"/>
                  <a:pt x="2477656" y="300420"/>
                  <a:pt x="2492808" y="300420"/>
                </a:cubicBezTo>
                <a:lnTo>
                  <a:pt x="2602534" y="300420"/>
                </a:lnTo>
                <a:cubicBezTo>
                  <a:pt x="2617685" y="300420"/>
                  <a:pt x="2629967" y="288138"/>
                  <a:pt x="2629967" y="272987"/>
                </a:cubicBezTo>
                <a:lnTo>
                  <a:pt x="2629967" y="108397"/>
                </a:lnTo>
                <a:cubicBezTo>
                  <a:pt x="2629967" y="93246"/>
                  <a:pt x="2617685" y="80964"/>
                  <a:pt x="2602534" y="80964"/>
                </a:cubicBezTo>
                <a:close/>
                <a:moveTo>
                  <a:pt x="2253820" y="80964"/>
                </a:moveTo>
                <a:cubicBezTo>
                  <a:pt x="2238669" y="80964"/>
                  <a:pt x="2226387" y="93246"/>
                  <a:pt x="2226387" y="108397"/>
                </a:cubicBezTo>
                <a:lnTo>
                  <a:pt x="2226387" y="272987"/>
                </a:lnTo>
                <a:cubicBezTo>
                  <a:pt x="2226387" y="288138"/>
                  <a:pt x="2238669" y="300420"/>
                  <a:pt x="2253820" y="300420"/>
                </a:cubicBezTo>
                <a:lnTo>
                  <a:pt x="2363546" y="300420"/>
                </a:lnTo>
                <a:cubicBezTo>
                  <a:pt x="2378698" y="300420"/>
                  <a:pt x="2390979" y="288138"/>
                  <a:pt x="2390979" y="272987"/>
                </a:cubicBezTo>
                <a:lnTo>
                  <a:pt x="2390979" y="108397"/>
                </a:lnTo>
                <a:cubicBezTo>
                  <a:pt x="2390979" y="93246"/>
                  <a:pt x="2378698" y="80964"/>
                  <a:pt x="2363546" y="80964"/>
                </a:cubicBezTo>
                <a:close/>
                <a:moveTo>
                  <a:pt x="2016681" y="80964"/>
                </a:moveTo>
                <a:cubicBezTo>
                  <a:pt x="2001530" y="80964"/>
                  <a:pt x="1989248" y="93246"/>
                  <a:pt x="1989248" y="108397"/>
                </a:cubicBezTo>
                <a:lnTo>
                  <a:pt x="1989248" y="272987"/>
                </a:lnTo>
                <a:cubicBezTo>
                  <a:pt x="1989248" y="288138"/>
                  <a:pt x="2001530" y="300420"/>
                  <a:pt x="2016681" y="300420"/>
                </a:cubicBezTo>
                <a:lnTo>
                  <a:pt x="2126407" y="300420"/>
                </a:lnTo>
                <a:cubicBezTo>
                  <a:pt x="2141558" y="300420"/>
                  <a:pt x="2153840" y="288138"/>
                  <a:pt x="2153840" y="272987"/>
                </a:cubicBezTo>
                <a:lnTo>
                  <a:pt x="2153840" y="108397"/>
                </a:lnTo>
                <a:cubicBezTo>
                  <a:pt x="2153840" y="93246"/>
                  <a:pt x="2141558" y="80964"/>
                  <a:pt x="2126407" y="80964"/>
                </a:cubicBezTo>
                <a:close/>
                <a:moveTo>
                  <a:pt x="1779541" y="80964"/>
                </a:moveTo>
                <a:cubicBezTo>
                  <a:pt x="1764390" y="80964"/>
                  <a:pt x="1752108" y="93246"/>
                  <a:pt x="1752108" y="108397"/>
                </a:cubicBezTo>
                <a:lnTo>
                  <a:pt x="1752108" y="272987"/>
                </a:lnTo>
                <a:cubicBezTo>
                  <a:pt x="1752108" y="288138"/>
                  <a:pt x="1764390" y="300420"/>
                  <a:pt x="1779541" y="300420"/>
                </a:cubicBezTo>
                <a:lnTo>
                  <a:pt x="1889268" y="300420"/>
                </a:lnTo>
                <a:cubicBezTo>
                  <a:pt x="1904419" y="300420"/>
                  <a:pt x="1916701" y="288138"/>
                  <a:pt x="1916701" y="272987"/>
                </a:cubicBezTo>
                <a:lnTo>
                  <a:pt x="1916701" y="108397"/>
                </a:lnTo>
                <a:cubicBezTo>
                  <a:pt x="1916701" y="93246"/>
                  <a:pt x="1904419" y="80964"/>
                  <a:pt x="1889268" y="80964"/>
                </a:cubicBezTo>
                <a:close/>
                <a:moveTo>
                  <a:pt x="1538752" y="80964"/>
                </a:moveTo>
                <a:cubicBezTo>
                  <a:pt x="1523599" y="80964"/>
                  <a:pt x="1511318" y="93246"/>
                  <a:pt x="1511318" y="108397"/>
                </a:cubicBezTo>
                <a:lnTo>
                  <a:pt x="1511318" y="272987"/>
                </a:lnTo>
                <a:cubicBezTo>
                  <a:pt x="1511318" y="288138"/>
                  <a:pt x="1523599" y="300420"/>
                  <a:pt x="1538752" y="300420"/>
                </a:cubicBezTo>
                <a:lnTo>
                  <a:pt x="1648477" y="300420"/>
                </a:lnTo>
                <a:cubicBezTo>
                  <a:pt x="1663627" y="300420"/>
                  <a:pt x="1675909" y="288138"/>
                  <a:pt x="1675909" y="272987"/>
                </a:cubicBezTo>
                <a:lnTo>
                  <a:pt x="1675909" y="108397"/>
                </a:lnTo>
                <a:cubicBezTo>
                  <a:pt x="1675909" y="93246"/>
                  <a:pt x="1663627" y="80964"/>
                  <a:pt x="1648477" y="80964"/>
                </a:cubicBezTo>
                <a:close/>
                <a:moveTo>
                  <a:pt x="0" y="0"/>
                </a:moveTo>
                <a:lnTo>
                  <a:pt x="10820385" y="0"/>
                </a:lnTo>
                <a:lnTo>
                  <a:pt x="10820385" y="1981200"/>
                </a:lnTo>
                <a:lnTo>
                  <a:pt x="0" y="1981200"/>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D622DE8E-DC40-4774-A7D5-75AB1B594CB4}"/>
              </a:ext>
            </a:extLst>
          </p:cNvPr>
          <p:cNvSpPr>
            <a:spLocks noChangeAspect="1"/>
          </p:cNvSpPr>
          <p:nvPr/>
        </p:nvSpPr>
        <p:spPr>
          <a:xfrm>
            <a:off x="1136903"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405DCF83-0232-4186-AF8E-182942BDD081}"/>
              </a:ext>
            </a:extLst>
          </p:cNvPr>
          <p:cNvSpPr>
            <a:spLocks noChangeAspect="1"/>
          </p:cNvSpPr>
          <p:nvPr/>
        </p:nvSpPr>
        <p:spPr>
          <a:xfrm>
            <a:off x="2566352" y="3262168"/>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FB900370-9E56-4CF7-B3C4-BBFB7C276D21}"/>
              </a:ext>
            </a:extLst>
          </p:cNvPr>
          <p:cNvSpPr>
            <a:spLocks noChangeAspect="1"/>
          </p:cNvSpPr>
          <p:nvPr/>
        </p:nvSpPr>
        <p:spPr>
          <a:xfrm>
            <a:off x="3995801" y="325102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48BDCAB-764C-47F5-9CD5-F8FC26C37996}"/>
              </a:ext>
            </a:extLst>
          </p:cNvPr>
          <p:cNvSpPr>
            <a:spLocks noChangeAspect="1"/>
          </p:cNvSpPr>
          <p:nvPr/>
        </p:nvSpPr>
        <p:spPr>
          <a:xfrm>
            <a:off x="5424506" y="3262107"/>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FE13D4D5-5685-4746-A01B-FCCBEAD02590}"/>
              </a:ext>
            </a:extLst>
          </p:cNvPr>
          <p:cNvSpPr>
            <a:spLocks noChangeAspect="1"/>
          </p:cNvSpPr>
          <p:nvPr/>
        </p:nvSpPr>
        <p:spPr>
          <a:xfrm>
            <a:off x="6860985" y="3257574"/>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47F08781-056A-4312-9F53-883B4DB1B90B}"/>
              </a:ext>
            </a:extLst>
          </p:cNvPr>
          <p:cNvSpPr>
            <a:spLocks noChangeAspect="1"/>
          </p:cNvSpPr>
          <p:nvPr/>
        </p:nvSpPr>
        <p:spPr>
          <a:xfrm>
            <a:off x="8290434" y="3246429"/>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50D769CD-69C3-4FA5-95D8-A4EDFA839C54}"/>
              </a:ext>
            </a:extLst>
          </p:cNvPr>
          <p:cNvSpPr>
            <a:spLocks noChangeAspect="1"/>
          </p:cNvSpPr>
          <p:nvPr/>
        </p:nvSpPr>
        <p:spPr>
          <a:xfrm>
            <a:off x="9719139"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41D7C9D6-0786-4D77-81F8-78D97A16026E}"/>
              </a:ext>
            </a:extLst>
          </p:cNvPr>
          <p:cNvGrpSpPr/>
          <p:nvPr/>
        </p:nvGrpSpPr>
        <p:grpSpPr>
          <a:xfrm>
            <a:off x="1058366" y="4800834"/>
            <a:ext cx="1571243" cy="1881519"/>
            <a:chOff x="1058366" y="4800834"/>
            <a:chExt cx="1571243" cy="1881519"/>
          </a:xfrm>
          <a:effectLst>
            <a:outerShdw blurRad="50800" dist="38100" dir="16200000" rotWithShape="0">
              <a:prstClr val="black">
                <a:alpha val="40000"/>
              </a:prstClr>
            </a:outerShdw>
          </a:effectLst>
        </p:grpSpPr>
        <p:grpSp>
          <p:nvGrpSpPr>
            <p:cNvPr id="135" name="Group 134">
              <a:extLst>
                <a:ext uri="{FF2B5EF4-FFF2-40B4-BE49-F238E27FC236}">
                  <a16:creationId xmlns:a16="http://schemas.microsoft.com/office/drawing/2014/main" id="{50E485C2-D813-4123-AE28-9C9CB928968E}"/>
                </a:ext>
              </a:extLst>
            </p:cNvPr>
            <p:cNvGrpSpPr/>
            <p:nvPr/>
          </p:nvGrpSpPr>
          <p:grpSpPr>
            <a:xfrm rot="12107101">
              <a:off x="1058366" y="5036433"/>
              <a:ext cx="1571243" cy="1645920"/>
              <a:chOff x="3706170" y="748699"/>
              <a:chExt cx="2008831" cy="2104306"/>
            </a:xfrm>
          </p:grpSpPr>
          <p:sp>
            <p:nvSpPr>
              <p:cNvPr id="137" name="Freeform: Shape 136">
                <a:extLst>
                  <a:ext uri="{FF2B5EF4-FFF2-40B4-BE49-F238E27FC236}">
                    <a16:creationId xmlns:a16="http://schemas.microsoft.com/office/drawing/2014/main" id="{2F2D2A61-066C-4867-946D-2D4E954F425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05449FD4-AD1E-4AD1-8FC8-B111F76BC937}"/>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9" name="Text Box 10">
              <a:extLst>
                <a:ext uri="{FF2B5EF4-FFF2-40B4-BE49-F238E27FC236}">
                  <a16:creationId xmlns:a16="http://schemas.microsoft.com/office/drawing/2014/main" id="{19D4F720-6C49-41CA-8B4E-437B72643F7B}"/>
                </a:ext>
              </a:extLst>
            </p:cNvPr>
            <p:cNvSpPr txBox="1">
              <a:spLocks noChangeArrowheads="1"/>
            </p:cNvSpPr>
            <p:nvPr/>
          </p:nvSpPr>
          <p:spPr bwMode="auto">
            <a:xfrm rot="60000">
              <a:off x="1140822" y="4800834"/>
              <a:ext cx="1005840" cy="457816"/>
            </a:xfrm>
            <a:prstGeom prst="rect">
              <a:avLst/>
            </a:prstGeom>
            <a:noFill/>
            <a:ln w="9525">
              <a:noFill/>
              <a:miter lim="800000"/>
              <a:headEnd/>
              <a:tailEnd/>
            </a:ln>
            <a:effectLst/>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2012</a:t>
              </a:r>
            </a:p>
          </p:txBody>
        </p:sp>
        <p:sp>
          <p:nvSpPr>
            <p:cNvPr id="140" name="Text Box 10">
              <a:extLst>
                <a:ext uri="{FF2B5EF4-FFF2-40B4-BE49-F238E27FC236}">
                  <a16:creationId xmlns:a16="http://schemas.microsoft.com/office/drawing/2014/main" id="{544B0B86-BFB1-4362-9B07-0808A6C19791}"/>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42" name="Group 141">
            <a:extLst>
              <a:ext uri="{FF2B5EF4-FFF2-40B4-BE49-F238E27FC236}">
                <a16:creationId xmlns:a16="http://schemas.microsoft.com/office/drawing/2014/main" id="{8EC80C09-A621-4503-856C-797E6E534948}"/>
              </a:ext>
            </a:extLst>
          </p:cNvPr>
          <p:cNvGrpSpPr/>
          <p:nvPr/>
        </p:nvGrpSpPr>
        <p:grpSpPr>
          <a:xfrm rot="10800000">
            <a:off x="2211841" y="1005509"/>
            <a:ext cx="1571243" cy="1929697"/>
            <a:chOff x="1058366" y="4752656"/>
            <a:chExt cx="1571243" cy="1929697"/>
          </a:xfrm>
          <a:effectLst>
            <a:outerShdw blurRad="50800" dist="38100" dir="5400000" algn="t" rotWithShape="0">
              <a:prstClr val="black">
                <a:alpha val="40000"/>
              </a:prstClr>
            </a:outerShdw>
          </a:effectLst>
        </p:grpSpPr>
        <p:grpSp>
          <p:nvGrpSpPr>
            <p:cNvPr id="143" name="Group 142">
              <a:extLst>
                <a:ext uri="{FF2B5EF4-FFF2-40B4-BE49-F238E27FC236}">
                  <a16:creationId xmlns:a16="http://schemas.microsoft.com/office/drawing/2014/main" id="{5E671DC5-3E01-418F-8B73-0D8F0B775E1C}"/>
                </a:ext>
              </a:extLst>
            </p:cNvPr>
            <p:cNvGrpSpPr/>
            <p:nvPr/>
          </p:nvGrpSpPr>
          <p:grpSpPr>
            <a:xfrm rot="12107101">
              <a:off x="1058366" y="5036433"/>
              <a:ext cx="1571243" cy="1645920"/>
              <a:chOff x="3706170" y="748699"/>
              <a:chExt cx="2008831" cy="2104306"/>
            </a:xfrm>
          </p:grpSpPr>
          <p:sp>
            <p:nvSpPr>
              <p:cNvPr id="146" name="Freeform: Shape 145">
                <a:extLst>
                  <a:ext uri="{FF2B5EF4-FFF2-40B4-BE49-F238E27FC236}">
                    <a16:creationId xmlns:a16="http://schemas.microsoft.com/office/drawing/2014/main" id="{7732421B-5023-4DF1-9822-EA2DCD1C31B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2944C019-91AD-4F36-8F5A-59C8AD323673}"/>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4" name="Text Box 10">
              <a:extLst>
                <a:ext uri="{FF2B5EF4-FFF2-40B4-BE49-F238E27FC236}">
                  <a16:creationId xmlns:a16="http://schemas.microsoft.com/office/drawing/2014/main" id="{35430378-5CD5-4EAD-AF8B-D76912AE031A}"/>
                </a:ext>
              </a:extLst>
            </p:cNvPr>
            <p:cNvSpPr txBox="1">
              <a:spLocks noChangeArrowheads="1"/>
            </p:cNvSpPr>
            <p:nvPr/>
          </p:nvSpPr>
          <p:spPr bwMode="auto">
            <a:xfrm rot="10800000">
              <a:off x="1141129" y="4752656"/>
              <a:ext cx="1005840" cy="457816"/>
            </a:xfrm>
            <a:prstGeom prst="rect">
              <a:avLst/>
            </a:prstGeom>
            <a:noFill/>
            <a:ln w="9525">
              <a:noFill/>
              <a:miter lim="800000"/>
              <a:headEnd/>
              <a:tailEnd/>
            </a:ln>
            <a:effectLst/>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2013</a:t>
              </a:r>
            </a:p>
          </p:txBody>
        </p:sp>
        <p:sp>
          <p:nvSpPr>
            <p:cNvPr id="145" name="Text Box 10">
              <a:extLst>
                <a:ext uri="{FF2B5EF4-FFF2-40B4-BE49-F238E27FC236}">
                  <a16:creationId xmlns:a16="http://schemas.microsoft.com/office/drawing/2014/main" id="{D9CC47A7-54CE-427C-89CD-69FA177A7B41}"/>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48" name="Group 147">
            <a:extLst>
              <a:ext uri="{FF2B5EF4-FFF2-40B4-BE49-F238E27FC236}">
                <a16:creationId xmlns:a16="http://schemas.microsoft.com/office/drawing/2014/main" id="{35C0656B-A663-4550-8A1D-FC1C64207B7F}"/>
              </a:ext>
            </a:extLst>
          </p:cNvPr>
          <p:cNvGrpSpPr/>
          <p:nvPr/>
        </p:nvGrpSpPr>
        <p:grpSpPr>
          <a:xfrm>
            <a:off x="3995801" y="4807771"/>
            <a:ext cx="1571243" cy="1872927"/>
            <a:chOff x="1058366" y="4809426"/>
            <a:chExt cx="1571243" cy="1872927"/>
          </a:xfrm>
          <a:effectLst>
            <a:outerShdw blurRad="50800" dist="38100" dir="16200000" rotWithShape="0">
              <a:prstClr val="black">
                <a:alpha val="40000"/>
              </a:prstClr>
            </a:outerShdw>
          </a:effectLst>
        </p:grpSpPr>
        <p:grpSp>
          <p:nvGrpSpPr>
            <p:cNvPr id="149" name="Group 148">
              <a:extLst>
                <a:ext uri="{FF2B5EF4-FFF2-40B4-BE49-F238E27FC236}">
                  <a16:creationId xmlns:a16="http://schemas.microsoft.com/office/drawing/2014/main" id="{1578AE66-DFB6-458D-A05A-EBDDCE2B91D6}"/>
                </a:ext>
              </a:extLst>
            </p:cNvPr>
            <p:cNvGrpSpPr/>
            <p:nvPr/>
          </p:nvGrpSpPr>
          <p:grpSpPr>
            <a:xfrm rot="12107101">
              <a:off x="1058366" y="5036433"/>
              <a:ext cx="1571243" cy="1645920"/>
              <a:chOff x="3706170" y="748699"/>
              <a:chExt cx="2008831" cy="2104306"/>
            </a:xfrm>
          </p:grpSpPr>
          <p:sp>
            <p:nvSpPr>
              <p:cNvPr id="152" name="Freeform: Shape 151">
                <a:extLst>
                  <a:ext uri="{FF2B5EF4-FFF2-40B4-BE49-F238E27FC236}">
                    <a16:creationId xmlns:a16="http://schemas.microsoft.com/office/drawing/2014/main" id="{B4AE8608-E6F0-4A03-AB6C-7CD788A313C0}"/>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E7A43C6A-72EE-4CC3-AAFC-7786B5A83338}"/>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Text Box 10">
              <a:extLst>
                <a:ext uri="{FF2B5EF4-FFF2-40B4-BE49-F238E27FC236}">
                  <a16:creationId xmlns:a16="http://schemas.microsoft.com/office/drawing/2014/main" id="{FDA4296A-867E-44A3-843F-2F474388E191}"/>
                </a:ext>
              </a:extLst>
            </p:cNvPr>
            <p:cNvSpPr txBox="1">
              <a:spLocks noChangeArrowheads="1"/>
            </p:cNvSpPr>
            <p:nvPr/>
          </p:nvSpPr>
          <p:spPr bwMode="auto">
            <a:xfrm rot="60000">
              <a:off x="1149805" y="4809426"/>
              <a:ext cx="1005840" cy="457816"/>
            </a:xfrm>
            <a:prstGeom prst="rect">
              <a:avLst/>
            </a:prstGeom>
            <a:noFill/>
            <a:ln w="9525">
              <a:noFill/>
              <a:miter lim="800000"/>
              <a:headEnd/>
              <a:tailEnd/>
            </a:ln>
            <a:effectLst/>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2014</a:t>
              </a:r>
            </a:p>
          </p:txBody>
        </p:sp>
        <p:sp>
          <p:nvSpPr>
            <p:cNvPr id="151" name="Text Box 10">
              <a:extLst>
                <a:ext uri="{FF2B5EF4-FFF2-40B4-BE49-F238E27FC236}">
                  <a16:creationId xmlns:a16="http://schemas.microsoft.com/office/drawing/2014/main" id="{5865221E-5BF1-44DD-91C7-7C8EED6EB13D}"/>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54" name="Group 153">
            <a:extLst>
              <a:ext uri="{FF2B5EF4-FFF2-40B4-BE49-F238E27FC236}">
                <a16:creationId xmlns:a16="http://schemas.microsoft.com/office/drawing/2014/main" id="{C6AD9B58-3B6E-48B1-BD1A-13F636F21D51}"/>
              </a:ext>
            </a:extLst>
          </p:cNvPr>
          <p:cNvGrpSpPr/>
          <p:nvPr/>
        </p:nvGrpSpPr>
        <p:grpSpPr>
          <a:xfrm>
            <a:off x="6860985" y="4810086"/>
            <a:ext cx="1571243" cy="1867653"/>
            <a:chOff x="1058366" y="4814700"/>
            <a:chExt cx="1571243" cy="1867653"/>
          </a:xfrm>
          <a:effectLst>
            <a:outerShdw blurRad="50800" dist="38100" dir="16200000" rotWithShape="0">
              <a:prstClr val="black">
                <a:alpha val="40000"/>
              </a:prstClr>
            </a:outerShdw>
          </a:effectLst>
        </p:grpSpPr>
        <p:grpSp>
          <p:nvGrpSpPr>
            <p:cNvPr id="155" name="Group 154">
              <a:extLst>
                <a:ext uri="{FF2B5EF4-FFF2-40B4-BE49-F238E27FC236}">
                  <a16:creationId xmlns:a16="http://schemas.microsoft.com/office/drawing/2014/main" id="{634F16A5-24B0-4B72-9AC4-A61C9C100DAF}"/>
                </a:ext>
              </a:extLst>
            </p:cNvPr>
            <p:cNvGrpSpPr/>
            <p:nvPr/>
          </p:nvGrpSpPr>
          <p:grpSpPr>
            <a:xfrm rot="12107101">
              <a:off x="1058366" y="5036433"/>
              <a:ext cx="1571243" cy="1645920"/>
              <a:chOff x="3706170" y="748699"/>
              <a:chExt cx="2008831" cy="2104306"/>
            </a:xfrm>
          </p:grpSpPr>
          <p:sp>
            <p:nvSpPr>
              <p:cNvPr id="158" name="Freeform: Shape 157">
                <a:extLst>
                  <a:ext uri="{FF2B5EF4-FFF2-40B4-BE49-F238E27FC236}">
                    <a16:creationId xmlns:a16="http://schemas.microsoft.com/office/drawing/2014/main" id="{89446419-0D70-460C-9858-0F05AD102FF1}"/>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Freeform: Shape 158">
                <a:extLst>
                  <a:ext uri="{FF2B5EF4-FFF2-40B4-BE49-F238E27FC236}">
                    <a16:creationId xmlns:a16="http://schemas.microsoft.com/office/drawing/2014/main" id="{3F9990A4-FA96-4BE8-8C80-A4519C59ED3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6" name="Text Box 10">
              <a:extLst>
                <a:ext uri="{FF2B5EF4-FFF2-40B4-BE49-F238E27FC236}">
                  <a16:creationId xmlns:a16="http://schemas.microsoft.com/office/drawing/2014/main" id="{1B75907E-534A-4362-A913-0361C4EC5D8E}"/>
                </a:ext>
              </a:extLst>
            </p:cNvPr>
            <p:cNvSpPr txBox="1">
              <a:spLocks noChangeArrowheads="1"/>
            </p:cNvSpPr>
            <p:nvPr/>
          </p:nvSpPr>
          <p:spPr bwMode="auto">
            <a:xfrm rot="60000">
              <a:off x="1159401" y="4814700"/>
              <a:ext cx="1005840" cy="457816"/>
            </a:xfrm>
            <a:prstGeom prst="rect">
              <a:avLst/>
            </a:prstGeom>
            <a:noFill/>
            <a:ln w="9525">
              <a:noFill/>
              <a:miter lim="800000"/>
              <a:headEnd/>
              <a:tailEnd/>
            </a:ln>
            <a:effectLst/>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2016</a:t>
              </a:r>
            </a:p>
          </p:txBody>
        </p:sp>
        <p:sp>
          <p:nvSpPr>
            <p:cNvPr id="157" name="Text Box 10">
              <a:extLst>
                <a:ext uri="{FF2B5EF4-FFF2-40B4-BE49-F238E27FC236}">
                  <a16:creationId xmlns:a16="http://schemas.microsoft.com/office/drawing/2014/main" id="{3DB784C6-47FD-4E82-9413-5227F4846F7C}"/>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60" name="Group 159">
            <a:extLst>
              <a:ext uri="{FF2B5EF4-FFF2-40B4-BE49-F238E27FC236}">
                <a16:creationId xmlns:a16="http://schemas.microsoft.com/office/drawing/2014/main" id="{87EC6110-3885-4154-89AB-F091562580C0}"/>
              </a:ext>
            </a:extLst>
          </p:cNvPr>
          <p:cNvGrpSpPr/>
          <p:nvPr/>
        </p:nvGrpSpPr>
        <p:grpSpPr>
          <a:xfrm>
            <a:off x="9770665" y="4809360"/>
            <a:ext cx="1571243" cy="1888415"/>
            <a:chOff x="1058366" y="4793938"/>
            <a:chExt cx="1571243" cy="1888415"/>
          </a:xfrm>
          <a:effectLst>
            <a:outerShdw blurRad="50800" dist="38100" dir="16200000" rotWithShape="0">
              <a:prstClr val="black">
                <a:alpha val="40000"/>
              </a:prstClr>
            </a:outerShdw>
          </a:effectLst>
        </p:grpSpPr>
        <p:grpSp>
          <p:nvGrpSpPr>
            <p:cNvPr id="161" name="Group 160">
              <a:extLst>
                <a:ext uri="{FF2B5EF4-FFF2-40B4-BE49-F238E27FC236}">
                  <a16:creationId xmlns:a16="http://schemas.microsoft.com/office/drawing/2014/main" id="{712EB0DA-B005-444F-8D1A-777D6098034C}"/>
                </a:ext>
              </a:extLst>
            </p:cNvPr>
            <p:cNvGrpSpPr/>
            <p:nvPr/>
          </p:nvGrpSpPr>
          <p:grpSpPr>
            <a:xfrm rot="12107101">
              <a:off x="1058366" y="5036433"/>
              <a:ext cx="1571243" cy="1645920"/>
              <a:chOff x="3706170" y="748699"/>
              <a:chExt cx="2008831" cy="2104306"/>
            </a:xfrm>
          </p:grpSpPr>
          <p:sp>
            <p:nvSpPr>
              <p:cNvPr id="164" name="Freeform: Shape 163">
                <a:extLst>
                  <a:ext uri="{FF2B5EF4-FFF2-40B4-BE49-F238E27FC236}">
                    <a16:creationId xmlns:a16="http://schemas.microsoft.com/office/drawing/2014/main" id="{9867F719-85C9-43AF-A21D-95E8E6B18CA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Freeform: Shape 164">
                <a:extLst>
                  <a:ext uri="{FF2B5EF4-FFF2-40B4-BE49-F238E27FC236}">
                    <a16:creationId xmlns:a16="http://schemas.microsoft.com/office/drawing/2014/main" id="{A58E5768-A24D-4C0C-A98C-ABC76A231151}"/>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6595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2" name="Text Box 10">
              <a:extLst>
                <a:ext uri="{FF2B5EF4-FFF2-40B4-BE49-F238E27FC236}">
                  <a16:creationId xmlns:a16="http://schemas.microsoft.com/office/drawing/2014/main" id="{2F97C681-9BFA-4039-A8CA-26E64B641838}"/>
                </a:ext>
              </a:extLst>
            </p:cNvPr>
            <p:cNvSpPr txBox="1">
              <a:spLocks noChangeArrowheads="1"/>
            </p:cNvSpPr>
            <p:nvPr/>
          </p:nvSpPr>
          <p:spPr bwMode="auto">
            <a:xfrm rot="120000">
              <a:off x="1182038" y="4793938"/>
              <a:ext cx="1005840" cy="457816"/>
            </a:xfrm>
            <a:prstGeom prst="rect">
              <a:avLst/>
            </a:prstGeom>
            <a:noFill/>
            <a:ln w="9525">
              <a:noFill/>
              <a:miter lim="800000"/>
              <a:headEnd/>
              <a:tailEnd/>
            </a:ln>
            <a:effectLst/>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2018</a:t>
              </a:r>
            </a:p>
          </p:txBody>
        </p:sp>
        <p:sp>
          <p:nvSpPr>
            <p:cNvPr id="163" name="Text Box 10">
              <a:extLst>
                <a:ext uri="{FF2B5EF4-FFF2-40B4-BE49-F238E27FC236}">
                  <a16:creationId xmlns:a16="http://schemas.microsoft.com/office/drawing/2014/main" id="{215C78EB-0BAE-459A-9B61-EEB0954C6A85}"/>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66" name="Group 165">
            <a:extLst>
              <a:ext uri="{FF2B5EF4-FFF2-40B4-BE49-F238E27FC236}">
                <a16:creationId xmlns:a16="http://schemas.microsoft.com/office/drawing/2014/main" id="{8586E7DD-D1E5-49BE-AF1C-A5663E18367B}"/>
              </a:ext>
            </a:extLst>
          </p:cNvPr>
          <p:cNvGrpSpPr/>
          <p:nvPr/>
        </p:nvGrpSpPr>
        <p:grpSpPr>
          <a:xfrm rot="10800000">
            <a:off x="5016636" y="1005509"/>
            <a:ext cx="1571243" cy="1913992"/>
            <a:chOff x="1058365" y="4768361"/>
            <a:chExt cx="1571243" cy="1913992"/>
          </a:xfrm>
          <a:effectLst>
            <a:outerShdw blurRad="50800" dist="38100" dir="5400000" algn="t" rotWithShape="0">
              <a:prstClr val="black">
                <a:alpha val="40000"/>
              </a:prstClr>
            </a:outerShdw>
          </a:effectLst>
        </p:grpSpPr>
        <p:grpSp>
          <p:nvGrpSpPr>
            <p:cNvPr id="167" name="Group 166">
              <a:extLst>
                <a:ext uri="{FF2B5EF4-FFF2-40B4-BE49-F238E27FC236}">
                  <a16:creationId xmlns:a16="http://schemas.microsoft.com/office/drawing/2014/main" id="{89EAA6F6-601F-4117-8617-5F386F71870C}"/>
                </a:ext>
              </a:extLst>
            </p:cNvPr>
            <p:cNvGrpSpPr/>
            <p:nvPr/>
          </p:nvGrpSpPr>
          <p:grpSpPr>
            <a:xfrm rot="12107101">
              <a:off x="1058365" y="5036434"/>
              <a:ext cx="1571243" cy="1645919"/>
              <a:chOff x="3706170" y="748699"/>
              <a:chExt cx="2008831" cy="2104305"/>
            </a:xfrm>
          </p:grpSpPr>
          <p:sp>
            <p:nvSpPr>
              <p:cNvPr id="170" name="Freeform: Shape 169">
                <a:extLst>
                  <a:ext uri="{FF2B5EF4-FFF2-40B4-BE49-F238E27FC236}">
                    <a16:creationId xmlns:a16="http://schemas.microsoft.com/office/drawing/2014/main" id="{BD31795F-67A2-45D2-9D3B-9B9EB922E736}"/>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7851C2F0-F53C-4601-9489-F5F94CCE79DF}"/>
                  </a:ext>
                </a:extLst>
              </p:cNvPr>
              <p:cNvSpPr>
                <a:spLocks noChangeAspect="1"/>
              </p:cNvSpPr>
              <p:nvPr/>
            </p:nvSpPr>
            <p:spPr>
              <a:xfrm>
                <a:off x="4666105" y="2151950"/>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8" name="Text Box 10">
              <a:extLst>
                <a:ext uri="{FF2B5EF4-FFF2-40B4-BE49-F238E27FC236}">
                  <a16:creationId xmlns:a16="http://schemas.microsoft.com/office/drawing/2014/main" id="{392F61A4-C94F-4357-8C5F-1FDFA79E13B0}"/>
                </a:ext>
              </a:extLst>
            </p:cNvPr>
            <p:cNvSpPr txBox="1">
              <a:spLocks noChangeArrowheads="1"/>
            </p:cNvSpPr>
            <p:nvPr/>
          </p:nvSpPr>
          <p:spPr bwMode="auto">
            <a:xfrm rot="10800000">
              <a:off x="1175874" y="4768361"/>
              <a:ext cx="1005840" cy="457816"/>
            </a:xfrm>
            <a:prstGeom prst="rect">
              <a:avLst/>
            </a:prstGeom>
            <a:noFill/>
            <a:ln w="9525">
              <a:noFill/>
              <a:miter lim="800000"/>
              <a:headEnd/>
              <a:tailEnd/>
            </a:ln>
            <a:effectLst/>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2015</a:t>
              </a:r>
            </a:p>
          </p:txBody>
        </p:sp>
        <p:sp>
          <p:nvSpPr>
            <p:cNvPr id="169" name="Text Box 10">
              <a:extLst>
                <a:ext uri="{FF2B5EF4-FFF2-40B4-BE49-F238E27FC236}">
                  <a16:creationId xmlns:a16="http://schemas.microsoft.com/office/drawing/2014/main" id="{22C653AE-EBBE-42C2-A6C5-3DC930F94584}"/>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grpSp>
        <p:nvGrpSpPr>
          <p:cNvPr id="172" name="Group 171">
            <a:extLst>
              <a:ext uri="{FF2B5EF4-FFF2-40B4-BE49-F238E27FC236}">
                <a16:creationId xmlns:a16="http://schemas.microsoft.com/office/drawing/2014/main" id="{392619C3-19A1-4348-B9D1-3A97646C9B64}"/>
              </a:ext>
            </a:extLst>
          </p:cNvPr>
          <p:cNvGrpSpPr/>
          <p:nvPr/>
        </p:nvGrpSpPr>
        <p:grpSpPr>
          <a:xfrm rot="10800000">
            <a:off x="7831070" y="1005509"/>
            <a:ext cx="1571243" cy="1913992"/>
            <a:chOff x="1058366" y="4768361"/>
            <a:chExt cx="1571243" cy="1913992"/>
          </a:xfrm>
          <a:effectLst>
            <a:outerShdw blurRad="50800" dist="38100" dir="5400000" algn="t" rotWithShape="0">
              <a:prstClr val="black">
                <a:alpha val="40000"/>
              </a:prstClr>
            </a:outerShdw>
          </a:effectLst>
        </p:grpSpPr>
        <p:grpSp>
          <p:nvGrpSpPr>
            <p:cNvPr id="173" name="Group 172">
              <a:extLst>
                <a:ext uri="{FF2B5EF4-FFF2-40B4-BE49-F238E27FC236}">
                  <a16:creationId xmlns:a16="http://schemas.microsoft.com/office/drawing/2014/main" id="{82C89A88-2FBF-4F36-9D75-3AECA852C333}"/>
                </a:ext>
              </a:extLst>
            </p:cNvPr>
            <p:cNvGrpSpPr/>
            <p:nvPr/>
          </p:nvGrpSpPr>
          <p:grpSpPr>
            <a:xfrm rot="12107101">
              <a:off x="1058366" y="5036433"/>
              <a:ext cx="1571243" cy="1645920"/>
              <a:chOff x="3706170" y="748699"/>
              <a:chExt cx="2008831" cy="2104306"/>
            </a:xfrm>
          </p:grpSpPr>
          <p:sp>
            <p:nvSpPr>
              <p:cNvPr id="176" name="Freeform: Shape 175">
                <a:extLst>
                  <a:ext uri="{FF2B5EF4-FFF2-40B4-BE49-F238E27FC236}">
                    <a16:creationId xmlns:a16="http://schemas.microsoft.com/office/drawing/2014/main" id="{1476F506-E72B-4644-A9D7-5162444C3C67}"/>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7" name="Freeform: Shape 176">
                <a:extLst>
                  <a:ext uri="{FF2B5EF4-FFF2-40B4-BE49-F238E27FC236}">
                    <a16:creationId xmlns:a16="http://schemas.microsoft.com/office/drawing/2014/main" id="{4C56F281-25FF-42FF-80D7-4268928CDFE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4" name="Text Box 10">
              <a:extLst>
                <a:ext uri="{FF2B5EF4-FFF2-40B4-BE49-F238E27FC236}">
                  <a16:creationId xmlns:a16="http://schemas.microsoft.com/office/drawing/2014/main" id="{A12B9260-AEF6-4B27-B212-B48997E20967}"/>
                </a:ext>
              </a:extLst>
            </p:cNvPr>
            <p:cNvSpPr txBox="1">
              <a:spLocks noChangeArrowheads="1"/>
            </p:cNvSpPr>
            <p:nvPr/>
          </p:nvSpPr>
          <p:spPr bwMode="auto">
            <a:xfrm rot="10800000">
              <a:off x="1164405" y="4768361"/>
              <a:ext cx="1005840" cy="457816"/>
            </a:xfrm>
            <a:prstGeom prst="rect">
              <a:avLst/>
            </a:prstGeom>
            <a:noFill/>
            <a:ln w="9525">
              <a:noFill/>
              <a:miter lim="800000"/>
              <a:headEnd/>
              <a:tailEnd/>
            </a:ln>
            <a:effectLst/>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2017</a:t>
              </a:r>
            </a:p>
          </p:txBody>
        </p:sp>
        <p:sp>
          <p:nvSpPr>
            <p:cNvPr id="175" name="Text Box 10">
              <a:extLst>
                <a:ext uri="{FF2B5EF4-FFF2-40B4-BE49-F238E27FC236}">
                  <a16:creationId xmlns:a16="http://schemas.microsoft.com/office/drawing/2014/main" id="{F317764F-72AC-423E-930D-6F0CC0441093}"/>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1"/>
                  </a:solidFill>
                  <a:latin typeface="Candara" panose="020E0502030303020204" pitchFamily="34" charset="0"/>
                </a:rPr>
                <a:t>Lorem ipsum dolor sit amet, consect adipiscing elit, sed do eiusmod tempor.</a:t>
              </a:r>
            </a:p>
          </p:txBody>
        </p:sp>
      </p:grpSp>
      <p:pic>
        <p:nvPicPr>
          <p:cNvPr id="53" name="Picture 52">
            <a:hlinkClick r:id="rId9"/>
            <a:extLst>
              <a:ext uri="{FF2B5EF4-FFF2-40B4-BE49-F238E27FC236}">
                <a16:creationId xmlns:a16="http://schemas.microsoft.com/office/drawing/2014/main" id="{0E6B08BE-679A-4D78-8D49-0A01C7E4CED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1084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3"/>
                                        </p:tgtEl>
                                        <p:attrNameLst>
                                          <p:attrName>style.visibility</p:attrName>
                                        </p:attrNameLst>
                                      </p:cBhvr>
                                      <p:to>
                                        <p:strVal val="visible"/>
                                      </p:to>
                                    </p:set>
                                    <p:anim calcmode="lin" valueType="num">
                                      <p:cBhvr>
                                        <p:cTn id="11" dur="1000" fill="hold"/>
                                        <p:tgtEl>
                                          <p:spTgt spid="133"/>
                                        </p:tgtEl>
                                        <p:attrNameLst>
                                          <p:attrName>ppt_w</p:attrName>
                                        </p:attrNameLst>
                                      </p:cBhvr>
                                      <p:tavLst>
                                        <p:tav tm="0">
                                          <p:val>
                                            <p:fltVal val="0"/>
                                          </p:val>
                                        </p:tav>
                                        <p:tav tm="100000">
                                          <p:val>
                                            <p:strVal val="#ppt_w"/>
                                          </p:val>
                                        </p:tav>
                                      </p:tavLst>
                                    </p:anim>
                                    <p:anim calcmode="lin" valueType="num">
                                      <p:cBhvr>
                                        <p:cTn id="12" dur="1000" fill="hold"/>
                                        <p:tgtEl>
                                          <p:spTgt spid="133"/>
                                        </p:tgtEl>
                                        <p:attrNameLst>
                                          <p:attrName>ppt_h</p:attrName>
                                        </p:attrNameLst>
                                      </p:cBhvr>
                                      <p:tavLst>
                                        <p:tav tm="0">
                                          <p:val>
                                            <p:fltVal val="0"/>
                                          </p:val>
                                        </p:tav>
                                        <p:tav tm="100000">
                                          <p:val>
                                            <p:strVal val="#ppt_h"/>
                                          </p:val>
                                        </p:tav>
                                      </p:tavLst>
                                    </p:anim>
                                    <p:animEffect transition="in" filter="fade">
                                      <p:cBhvr>
                                        <p:cTn id="13" dur="1000"/>
                                        <p:tgtEl>
                                          <p:spTgt spid="133"/>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randombar(horizontal)">
                                      <p:cBhvr>
                                        <p:cTn id="17" dur="1000"/>
                                        <p:tgtEl>
                                          <p:spTgt spid="126"/>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41"/>
                                        </p:tgtEl>
                                        <p:attrNameLst>
                                          <p:attrName>style.visibility</p:attrName>
                                        </p:attrNameLst>
                                      </p:cBhvr>
                                      <p:to>
                                        <p:strVal val="visible"/>
                                      </p:to>
                                    </p:set>
                                    <p:anim calcmode="lin" valueType="num">
                                      <p:cBhvr>
                                        <p:cTn id="21" dur="1000" fill="hold"/>
                                        <p:tgtEl>
                                          <p:spTgt spid="141"/>
                                        </p:tgtEl>
                                        <p:attrNameLst>
                                          <p:attrName>ppt_w</p:attrName>
                                        </p:attrNameLst>
                                      </p:cBhvr>
                                      <p:tavLst>
                                        <p:tav tm="0">
                                          <p:val>
                                            <p:fltVal val="0"/>
                                          </p:val>
                                        </p:tav>
                                        <p:tav tm="100000">
                                          <p:val>
                                            <p:strVal val="#ppt_w"/>
                                          </p:val>
                                        </p:tav>
                                      </p:tavLst>
                                    </p:anim>
                                    <p:anim calcmode="lin" valueType="num">
                                      <p:cBhvr>
                                        <p:cTn id="22" dur="1000" fill="hold"/>
                                        <p:tgtEl>
                                          <p:spTgt spid="141"/>
                                        </p:tgtEl>
                                        <p:attrNameLst>
                                          <p:attrName>ppt_h</p:attrName>
                                        </p:attrNameLst>
                                      </p:cBhvr>
                                      <p:tavLst>
                                        <p:tav tm="0">
                                          <p:val>
                                            <p:fltVal val="0"/>
                                          </p:val>
                                        </p:tav>
                                        <p:tav tm="100000">
                                          <p:val>
                                            <p:strVal val="#ppt_h"/>
                                          </p:val>
                                        </p:tav>
                                      </p:tavLst>
                                    </p:anim>
                                    <p:anim calcmode="lin" valueType="num">
                                      <p:cBhvr>
                                        <p:cTn id="23" dur="1000" fill="hold"/>
                                        <p:tgtEl>
                                          <p:spTgt spid="141"/>
                                        </p:tgtEl>
                                        <p:attrNameLst>
                                          <p:attrName>style.rotation</p:attrName>
                                        </p:attrNameLst>
                                      </p:cBhvr>
                                      <p:tavLst>
                                        <p:tav tm="0">
                                          <p:val>
                                            <p:fltVal val="90"/>
                                          </p:val>
                                        </p:tav>
                                        <p:tav tm="100000">
                                          <p:val>
                                            <p:fltVal val="0"/>
                                          </p:val>
                                        </p:tav>
                                      </p:tavLst>
                                    </p:anim>
                                    <p:animEffect transition="in" filter="fade">
                                      <p:cBhvr>
                                        <p:cTn id="24" dur="1000"/>
                                        <p:tgtEl>
                                          <p:spTgt spid="141"/>
                                        </p:tgtEl>
                                      </p:cBhvr>
                                    </p:animEffect>
                                  </p:childTnLst>
                                </p:cTn>
                              </p:par>
                            </p:childTnLst>
                          </p:cTn>
                        </p:par>
                        <p:par>
                          <p:cTn id="25" fill="hold">
                            <p:stCondLst>
                              <p:cond delay="3500"/>
                            </p:stCondLst>
                            <p:childTnLst>
                              <p:par>
                                <p:cTn id="26" presetID="14" presetClass="entr" presetSubtype="10" fill="hold" grpId="0" nodeType="afterEffect">
                                  <p:stCondLst>
                                    <p:cond delay="0"/>
                                  </p:stCondLst>
                                  <p:childTnLst>
                                    <p:set>
                                      <p:cBhvr>
                                        <p:cTn id="27" dur="1" fill="hold">
                                          <p:stCondLst>
                                            <p:cond delay="0"/>
                                          </p:stCondLst>
                                        </p:cTn>
                                        <p:tgtEl>
                                          <p:spTgt spid="127"/>
                                        </p:tgtEl>
                                        <p:attrNameLst>
                                          <p:attrName>style.visibility</p:attrName>
                                        </p:attrNameLst>
                                      </p:cBhvr>
                                      <p:to>
                                        <p:strVal val="visible"/>
                                      </p:to>
                                    </p:set>
                                    <p:animEffect transition="in" filter="randombar(horizontal)">
                                      <p:cBhvr>
                                        <p:cTn id="28" dur="1000"/>
                                        <p:tgtEl>
                                          <p:spTgt spid="127"/>
                                        </p:tgtEl>
                                      </p:cBhvr>
                                    </p:animEffect>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142"/>
                                        </p:tgtEl>
                                        <p:attrNameLst>
                                          <p:attrName>style.visibility</p:attrName>
                                        </p:attrNameLst>
                                      </p:cBhvr>
                                      <p:to>
                                        <p:strVal val="visible"/>
                                      </p:to>
                                    </p:set>
                                    <p:anim calcmode="lin" valueType="num">
                                      <p:cBhvr>
                                        <p:cTn id="32" dur="1000" fill="hold"/>
                                        <p:tgtEl>
                                          <p:spTgt spid="142"/>
                                        </p:tgtEl>
                                        <p:attrNameLst>
                                          <p:attrName>ppt_w</p:attrName>
                                        </p:attrNameLst>
                                      </p:cBhvr>
                                      <p:tavLst>
                                        <p:tav tm="0">
                                          <p:val>
                                            <p:fltVal val="0"/>
                                          </p:val>
                                        </p:tav>
                                        <p:tav tm="100000">
                                          <p:val>
                                            <p:strVal val="#ppt_w"/>
                                          </p:val>
                                        </p:tav>
                                      </p:tavLst>
                                    </p:anim>
                                    <p:anim calcmode="lin" valueType="num">
                                      <p:cBhvr>
                                        <p:cTn id="33" dur="1000" fill="hold"/>
                                        <p:tgtEl>
                                          <p:spTgt spid="142"/>
                                        </p:tgtEl>
                                        <p:attrNameLst>
                                          <p:attrName>ppt_h</p:attrName>
                                        </p:attrNameLst>
                                      </p:cBhvr>
                                      <p:tavLst>
                                        <p:tav tm="0">
                                          <p:val>
                                            <p:fltVal val="0"/>
                                          </p:val>
                                        </p:tav>
                                        <p:tav tm="100000">
                                          <p:val>
                                            <p:strVal val="#ppt_h"/>
                                          </p:val>
                                        </p:tav>
                                      </p:tavLst>
                                    </p:anim>
                                    <p:anim calcmode="lin" valueType="num">
                                      <p:cBhvr>
                                        <p:cTn id="34" dur="1000" fill="hold"/>
                                        <p:tgtEl>
                                          <p:spTgt spid="142"/>
                                        </p:tgtEl>
                                        <p:attrNameLst>
                                          <p:attrName>style.rotation</p:attrName>
                                        </p:attrNameLst>
                                      </p:cBhvr>
                                      <p:tavLst>
                                        <p:tav tm="0">
                                          <p:val>
                                            <p:fltVal val="90"/>
                                          </p:val>
                                        </p:tav>
                                        <p:tav tm="100000">
                                          <p:val>
                                            <p:fltVal val="0"/>
                                          </p:val>
                                        </p:tav>
                                      </p:tavLst>
                                    </p:anim>
                                    <p:animEffect transition="in" filter="fade">
                                      <p:cBhvr>
                                        <p:cTn id="35" dur="1000"/>
                                        <p:tgtEl>
                                          <p:spTgt spid="142"/>
                                        </p:tgtEl>
                                      </p:cBhvr>
                                    </p:animEffect>
                                  </p:childTnLst>
                                </p:cTn>
                              </p:par>
                            </p:childTnLst>
                          </p:cTn>
                        </p:par>
                        <p:par>
                          <p:cTn id="36" fill="hold">
                            <p:stCondLst>
                              <p:cond delay="5500"/>
                            </p:stCondLst>
                            <p:childTnLst>
                              <p:par>
                                <p:cTn id="37" presetID="14" presetClass="entr" presetSubtype="10" fill="hold" grpId="0" nodeType="after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randombar(horizontal)">
                                      <p:cBhvr>
                                        <p:cTn id="39" dur="1000"/>
                                        <p:tgtEl>
                                          <p:spTgt spid="128"/>
                                        </p:tgtEl>
                                      </p:cBhvr>
                                    </p:animEffect>
                                  </p:childTnLst>
                                </p:cTn>
                              </p:par>
                            </p:childTnLst>
                          </p:cTn>
                        </p:par>
                        <p:par>
                          <p:cTn id="40" fill="hold">
                            <p:stCondLst>
                              <p:cond delay="6500"/>
                            </p:stCondLst>
                            <p:childTnLst>
                              <p:par>
                                <p:cTn id="41" presetID="31" presetClass="entr" presetSubtype="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p:cTn id="43" dur="1000" fill="hold"/>
                                        <p:tgtEl>
                                          <p:spTgt spid="148"/>
                                        </p:tgtEl>
                                        <p:attrNameLst>
                                          <p:attrName>ppt_w</p:attrName>
                                        </p:attrNameLst>
                                      </p:cBhvr>
                                      <p:tavLst>
                                        <p:tav tm="0">
                                          <p:val>
                                            <p:fltVal val="0"/>
                                          </p:val>
                                        </p:tav>
                                        <p:tav tm="100000">
                                          <p:val>
                                            <p:strVal val="#ppt_w"/>
                                          </p:val>
                                        </p:tav>
                                      </p:tavLst>
                                    </p:anim>
                                    <p:anim calcmode="lin" valueType="num">
                                      <p:cBhvr>
                                        <p:cTn id="44" dur="1000" fill="hold"/>
                                        <p:tgtEl>
                                          <p:spTgt spid="148"/>
                                        </p:tgtEl>
                                        <p:attrNameLst>
                                          <p:attrName>ppt_h</p:attrName>
                                        </p:attrNameLst>
                                      </p:cBhvr>
                                      <p:tavLst>
                                        <p:tav tm="0">
                                          <p:val>
                                            <p:fltVal val="0"/>
                                          </p:val>
                                        </p:tav>
                                        <p:tav tm="100000">
                                          <p:val>
                                            <p:strVal val="#ppt_h"/>
                                          </p:val>
                                        </p:tav>
                                      </p:tavLst>
                                    </p:anim>
                                    <p:anim calcmode="lin" valueType="num">
                                      <p:cBhvr>
                                        <p:cTn id="45" dur="1000" fill="hold"/>
                                        <p:tgtEl>
                                          <p:spTgt spid="148"/>
                                        </p:tgtEl>
                                        <p:attrNameLst>
                                          <p:attrName>style.rotation</p:attrName>
                                        </p:attrNameLst>
                                      </p:cBhvr>
                                      <p:tavLst>
                                        <p:tav tm="0">
                                          <p:val>
                                            <p:fltVal val="90"/>
                                          </p:val>
                                        </p:tav>
                                        <p:tav tm="100000">
                                          <p:val>
                                            <p:fltVal val="0"/>
                                          </p:val>
                                        </p:tav>
                                      </p:tavLst>
                                    </p:anim>
                                    <p:animEffect transition="in" filter="fade">
                                      <p:cBhvr>
                                        <p:cTn id="46" dur="1000"/>
                                        <p:tgtEl>
                                          <p:spTgt spid="148"/>
                                        </p:tgtEl>
                                      </p:cBhvr>
                                    </p:animEffect>
                                  </p:childTnLst>
                                </p:cTn>
                              </p:par>
                            </p:childTnLst>
                          </p:cTn>
                        </p:par>
                        <p:par>
                          <p:cTn id="47" fill="hold">
                            <p:stCondLst>
                              <p:cond delay="7500"/>
                            </p:stCondLst>
                            <p:childTnLst>
                              <p:par>
                                <p:cTn id="48" presetID="14" presetClass="entr" presetSubtype="10" fill="hold" grpId="0" nodeType="afterEffect">
                                  <p:stCondLst>
                                    <p:cond delay="0"/>
                                  </p:stCondLst>
                                  <p:childTnLst>
                                    <p:set>
                                      <p:cBhvr>
                                        <p:cTn id="49" dur="1" fill="hold">
                                          <p:stCondLst>
                                            <p:cond delay="0"/>
                                          </p:stCondLst>
                                        </p:cTn>
                                        <p:tgtEl>
                                          <p:spTgt spid="129"/>
                                        </p:tgtEl>
                                        <p:attrNameLst>
                                          <p:attrName>style.visibility</p:attrName>
                                        </p:attrNameLst>
                                      </p:cBhvr>
                                      <p:to>
                                        <p:strVal val="visible"/>
                                      </p:to>
                                    </p:set>
                                    <p:animEffect transition="in" filter="randombar(horizontal)">
                                      <p:cBhvr>
                                        <p:cTn id="50" dur="1000"/>
                                        <p:tgtEl>
                                          <p:spTgt spid="129"/>
                                        </p:tgtEl>
                                      </p:cBhvr>
                                    </p:animEffect>
                                  </p:childTnLst>
                                </p:cTn>
                              </p:par>
                            </p:childTnLst>
                          </p:cTn>
                        </p:par>
                        <p:par>
                          <p:cTn id="51" fill="hold">
                            <p:stCondLst>
                              <p:cond delay="8500"/>
                            </p:stCondLst>
                            <p:childTnLst>
                              <p:par>
                                <p:cTn id="52" presetID="31" presetClass="entr" presetSubtype="0" fill="hold" nodeType="afterEffect">
                                  <p:stCondLst>
                                    <p:cond delay="0"/>
                                  </p:stCondLst>
                                  <p:childTnLst>
                                    <p:set>
                                      <p:cBhvr>
                                        <p:cTn id="53" dur="1" fill="hold">
                                          <p:stCondLst>
                                            <p:cond delay="0"/>
                                          </p:stCondLst>
                                        </p:cTn>
                                        <p:tgtEl>
                                          <p:spTgt spid="166"/>
                                        </p:tgtEl>
                                        <p:attrNameLst>
                                          <p:attrName>style.visibility</p:attrName>
                                        </p:attrNameLst>
                                      </p:cBhvr>
                                      <p:to>
                                        <p:strVal val="visible"/>
                                      </p:to>
                                    </p:set>
                                    <p:anim calcmode="lin" valueType="num">
                                      <p:cBhvr>
                                        <p:cTn id="54" dur="1000" fill="hold"/>
                                        <p:tgtEl>
                                          <p:spTgt spid="166"/>
                                        </p:tgtEl>
                                        <p:attrNameLst>
                                          <p:attrName>ppt_w</p:attrName>
                                        </p:attrNameLst>
                                      </p:cBhvr>
                                      <p:tavLst>
                                        <p:tav tm="0">
                                          <p:val>
                                            <p:fltVal val="0"/>
                                          </p:val>
                                        </p:tav>
                                        <p:tav tm="100000">
                                          <p:val>
                                            <p:strVal val="#ppt_w"/>
                                          </p:val>
                                        </p:tav>
                                      </p:tavLst>
                                    </p:anim>
                                    <p:anim calcmode="lin" valueType="num">
                                      <p:cBhvr>
                                        <p:cTn id="55" dur="1000" fill="hold"/>
                                        <p:tgtEl>
                                          <p:spTgt spid="166"/>
                                        </p:tgtEl>
                                        <p:attrNameLst>
                                          <p:attrName>ppt_h</p:attrName>
                                        </p:attrNameLst>
                                      </p:cBhvr>
                                      <p:tavLst>
                                        <p:tav tm="0">
                                          <p:val>
                                            <p:fltVal val="0"/>
                                          </p:val>
                                        </p:tav>
                                        <p:tav tm="100000">
                                          <p:val>
                                            <p:strVal val="#ppt_h"/>
                                          </p:val>
                                        </p:tav>
                                      </p:tavLst>
                                    </p:anim>
                                    <p:anim calcmode="lin" valueType="num">
                                      <p:cBhvr>
                                        <p:cTn id="56" dur="1000" fill="hold"/>
                                        <p:tgtEl>
                                          <p:spTgt spid="166"/>
                                        </p:tgtEl>
                                        <p:attrNameLst>
                                          <p:attrName>style.rotation</p:attrName>
                                        </p:attrNameLst>
                                      </p:cBhvr>
                                      <p:tavLst>
                                        <p:tav tm="0">
                                          <p:val>
                                            <p:fltVal val="90"/>
                                          </p:val>
                                        </p:tav>
                                        <p:tav tm="100000">
                                          <p:val>
                                            <p:fltVal val="0"/>
                                          </p:val>
                                        </p:tav>
                                      </p:tavLst>
                                    </p:anim>
                                    <p:animEffect transition="in" filter="fade">
                                      <p:cBhvr>
                                        <p:cTn id="57" dur="1000"/>
                                        <p:tgtEl>
                                          <p:spTgt spid="166"/>
                                        </p:tgtEl>
                                      </p:cBhvr>
                                    </p:animEffect>
                                  </p:childTnLst>
                                </p:cTn>
                              </p:par>
                            </p:childTnLst>
                          </p:cTn>
                        </p:par>
                        <p:par>
                          <p:cTn id="58" fill="hold">
                            <p:stCondLst>
                              <p:cond delay="9500"/>
                            </p:stCondLst>
                            <p:childTnLst>
                              <p:par>
                                <p:cTn id="59" presetID="14" presetClass="entr" presetSubtype="1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randombar(horizontal)">
                                      <p:cBhvr>
                                        <p:cTn id="61" dur="1000"/>
                                        <p:tgtEl>
                                          <p:spTgt spid="130"/>
                                        </p:tgtEl>
                                      </p:cBhvr>
                                    </p:animEffect>
                                  </p:childTnLst>
                                </p:cTn>
                              </p:par>
                            </p:childTnLst>
                          </p:cTn>
                        </p:par>
                        <p:par>
                          <p:cTn id="62" fill="hold">
                            <p:stCondLst>
                              <p:cond delay="10500"/>
                            </p:stCondLst>
                            <p:childTnLst>
                              <p:par>
                                <p:cTn id="63" presetID="31" presetClass="entr" presetSubtype="0" fill="hold" nodeType="afterEffect">
                                  <p:stCondLst>
                                    <p:cond delay="0"/>
                                  </p:stCondLst>
                                  <p:childTnLst>
                                    <p:set>
                                      <p:cBhvr>
                                        <p:cTn id="64" dur="1" fill="hold">
                                          <p:stCondLst>
                                            <p:cond delay="0"/>
                                          </p:stCondLst>
                                        </p:cTn>
                                        <p:tgtEl>
                                          <p:spTgt spid="154"/>
                                        </p:tgtEl>
                                        <p:attrNameLst>
                                          <p:attrName>style.visibility</p:attrName>
                                        </p:attrNameLst>
                                      </p:cBhvr>
                                      <p:to>
                                        <p:strVal val="visible"/>
                                      </p:to>
                                    </p:set>
                                    <p:anim calcmode="lin" valueType="num">
                                      <p:cBhvr>
                                        <p:cTn id="65" dur="1000" fill="hold"/>
                                        <p:tgtEl>
                                          <p:spTgt spid="154"/>
                                        </p:tgtEl>
                                        <p:attrNameLst>
                                          <p:attrName>ppt_w</p:attrName>
                                        </p:attrNameLst>
                                      </p:cBhvr>
                                      <p:tavLst>
                                        <p:tav tm="0">
                                          <p:val>
                                            <p:fltVal val="0"/>
                                          </p:val>
                                        </p:tav>
                                        <p:tav tm="100000">
                                          <p:val>
                                            <p:strVal val="#ppt_w"/>
                                          </p:val>
                                        </p:tav>
                                      </p:tavLst>
                                    </p:anim>
                                    <p:anim calcmode="lin" valueType="num">
                                      <p:cBhvr>
                                        <p:cTn id="66" dur="1000" fill="hold"/>
                                        <p:tgtEl>
                                          <p:spTgt spid="154"/>
                                        </p:tgtEl>
                                        <p:attrNameLst>
                                          <p:attrName>ppt_h</p:attrName>
                                        </p:attrNameLst>
                                      </p:cBhvr>
                                      <p:tavLst>
                                        <p:tav tm="0">
                                          <p:val>
                                            <p:fltVal val="0"/>
                                          </p:val>
                                        </p:tav>
                                        <p:tav tm="100000">
                                          <p:val>
                                            <p:strVal val="#ppt_h"/>
                                          </p:val>
                                        </p:tav>
                                      </p:tavLst>
                                    </p:anim>
                                    <p:anim calcmode="lin" valueType="num">
                                      <p:cBhvr>
                                        <p:cTn id="67" dur="1000" fill="hold"/>
                                        <p:tgtEl>
                                          <p:spTgt spid="154"/>
                                        </p:tgtEl>
                                        <p:attrNameLst>
                                          <p:attrName>style.rotation</p:attrName>
                                        </p:attrNameLst>
                                      </p:cBhvr>
                                      <p:tavLst>
                                        <p:tav tm="0">
                                          <p:val>
                                            <p:fltVal val="90"/>
                                          </p:val>
                                        </p:tav>
                                        <p:tav tm="100000">
                                          <p:val>
                                            <p:fltVal val="0"/>
                                          </p:val>
                                        </p:tav>
                                      </p:tavLst>
                                    </p:anim>
                                    <p:animEffect transition="in" filter="fade">
                                      <p:cBhvr>
                                        <p:cTn id="68" dur="1000"/>
                                        <p:tgtEl>
                                          <p:spTgt spid="154"/>
                                        </p:tgtEl>
                                      </p:cBhvr>
                                    </p:animEffect>
                                  </p:childTnLst>
                                </p:cTn>
                              </p:par>
                            </p:childTnLst>
                          </p:cTn>
                        </p:par>
                        <p:par>
                          <p:cTn id="69" fill="hold">
                            <p:stCondLst>
                              <p:cond delay="11500"/>
                            </p:stCondLst>
                            <p:childTnLst>
                              <p:par>
                                <p:cTn id="70" presetID="14" presetClass="entr" presetSubtype="10" fill="hold" grpId="0" nodeType="afterEffect">
                                  <p:stCondLst>
                                    <p:cond delay="0"/>
                                  </p:stCondLst>
                                  <p:childTnLst>
                                    <p:set>
                                      <p:cBhvr>
                                        <p:cTn id="71" dur="1" fill="hold">
                                          <p:stCondLst>
                                            <p:cond delay="0"/>
                                          </p:stCondLst>
                                        </p:cTn>
                                        <p:tgtEl>
                                          <p:spTgt spid="131"/>
                                        </p:tgtEl>
                                        <p:attrNameLst>
                                          <p:attrName>style.visibility</p:attrName>
                                        </p:attrNameLst>
                                      </p:cBhvr>
                                      <p:to>
                                        <p:strVal val="visible"/>
                                      </p:to>
                                    </p:set>
                                    <p:animEffect transition="in" filter="randombar(horizontal)">
                                      <p:cBhvr>
                                        <p:cTn id="72" dur="1000"/>
                                        <p:tgtEl>
                                          <p:spTgt spid="131"/>
                                        </p:tgtEl>
                                      </p:cBhvr>
                                    </p:animEffect>
                                  </p:childTnLst>
                                </p:cTn>
                              </p:par>
                            </p:childTnLst>
                          </p:cTn>
                        </p:par>
                        <p:par>
                          <p:cTn id="73" fill="hold">
                            <p:stCondLst>
                              <p:cond delay="12500"/>
                            </p:stCondLst>
                            <p:childTnLst>
                              <p:par>
                                <p:cTn id="74" presetID="31" presetClass="entr" presetSubtype="0" fill="hold" nodeType="afterEffect">
                                  <p:stCondLst>
                                    <p:cond delay="0"/>
                                  </p:stCondLst>
                                  <p:childTnLst>
                                    <p:set>
                                      <p:cBhvr>
                                        <p:cTn id="75" dur="1" fill="hold">
                                          <p:stCondLst>
                                            <p:cond delay="0"/>
                                          </p:stCondLst>
                                        </p:cTn>
                                        <p:tgtEl>
                                          <p:spTgt spid="172"/>
                                        </p:tgtEl>
                                        <p:attrNameLst>
                                          <p:attrName>style.visibility</p:attrName>
                                        </p:attrNameLst>
                                      </p:cBhvr>
                                      <p:to>
                                        <p:strVal val="visible"/>
                                      </p:to>
                                    </p:set>
                                    <p:anim calcmode="lin" valueType="num">
                                      <p:cBhvr>
                                        <p:cTn id="76" dur="1000" fill="hold"/>
                                        <p:tgtEl>
                                          <p:spTgt spid="172"/>
                                        </p:tgtEl>
                                        <p:attrNameLst>
                                          <p:attrName>ppt_w</p:attrName>
                                        </p:attrNameLst>
                                      </p:cBhvr>
                                      <p:tavLst>
                                        <p:tav tm="0">
                                          <p:val>
                                            <p:fltVal val="0"/>
                                          </p:val>
                                        </p:tav>
                                        <p:tav tm="100000">
                                          <p:val>
                                            <p:strVal val="#ppt_w"/>
                                          </p:val>
                                        </p:tav>
                                      </p:tavLst>
                                    </p:anim>
                                    <p:anim calcmode="lin" valueType="num">
                                      <p:cBhvr>
                                        <p:cTn id="77" dur="1000" fill="hold"/>
                                        <p:tgtEl>
                                          <p:spTgt spid="172"/>
                                        </p:tgtEl>
                                        <p:attrNameLst>
                                          <p:attrName>ppt_h</p:attrName>
                                        </p:attrNameLst>
                                      </p:cBhvr>
                                      <p:tavLst>
                                        <p:tav tm="0">
                                          <p:val>
                                            <p:fltVal val="0"/>
                                          </p:val>
                                        </p:tav>
                                        <p:tav tm="100000">
                                          <p:val>
                                            <p:strVal val="#ppt_h"/>
                                          </p:val>
                                        </p:tav>
                                      </p:tavLst>
                                    </p:anim>
                                    <p:anim calcmode="lin" valueType="num">
                                      <p:cBhvr>
                                        <p:cTn id="78" dur="1000" fill="hold"/>
                                        <p:tgtEl>
                                          <p:spTgt spid="172"/>
                                        </p:tgtEl>
                                        <p:attrNameLst>
                                          <p:attrName>style.rotation</p:attrName>
                                        </p:attrNameLst>
                                      </p:cBhvr>
                                      <p:tavLst>
                                        <p:tav tm="0">
                                          <p:val>
                                            <p:fltVal val="90"/>
                                          </p:val>
                                        </p:tav>
                                        <p:tav tm="100000">
                                          <p:val>
                                            <p:fltVal val="0"/>
                                          </p:val>
                                        </p:tav>
                                      </p:tavLst>
                                    </p:anim>
                                    <p:animEffect transition="in" filter="fade">
                                      <p:cBhvr>
                                        <p:cTn id="79" dur="1000"/>
                                        <p:tgtEl>
                                          <p:spTgt spid="172"/>
                                        </p:tgtEl>
                                      </p:cBhvr>
                                    </p:animEffect>
                                  </p:childTnLst>
                                </p:cTn>
                              </p:par>
                            </p:childTnLst>
                          </p:cTn>
                        </p:par>
                        <p:par>
                          <p:cTn id="80" fill="hold">
                            <p:stCondLst>
                              <p:cond delay="13500"/>
                            </p:stCondLst>
                            <p:childTnLst>
                              <p:par>
                                <p:cTn id="81" presetID="14" presetClass="entr" presetSubtype="10" fill="hold" grpId="0" nodeType="afterEffect">
                                  <p:stCondLst>
                                    <p:cond delay="0"/>
                                  </p:stCondLst>
                                  <p:childTnLst>
                                    <p:set>
                                      <p:cBhvr>
                                        <p:cTn id="82" dur="1" fill="hold">
                                          <p:stCondLst>
                                            <p:cond delay="0"/>
                                          </p:stCondLst>
                                        </p:cTn>
                                        <p:tgtEl>
                                          <p:spTgt spid="132"/>
                                        </p:tgtEl>
                                        <p:attrNameLst>
                                          <p:attrName>style.visibility</p:attrName>
                                        </p:attrNameLst>
                                      </p:cBhvr>
                                      <p:to>
                                        <p:strVal val="visible"/>
                                      </p:to>
                                    </p:set>
                                    <p:animEffect transition="in" filter="randombar(horizontal)">
                                      <p:cBhvr>
                                        <p:cTn id="83" dur="1000"/>
                                        <p:tgtEl>
                                          <p:spTgt spid="132"/>
                                        </p:tgtEl>
                                      </p:cBhvr>
                                    </p:animEffect>
                                  </p:childTnLst>
                                </p:cTn>
                              </p:par>
                            </p:childTnLst>
                          </p:cTn>
                        </p:par>
                        <p:par>
                          <p:cTn id="84" fill="hold">
                            <p:stCondLst>
                              <p:cond delay="14500"/>
                            </p:stCondLst>
                            <p:childTnLst>
                              <p:par>
                                <p:cTn id="85" presetID="31" presetClass="entr" presetSubtype="0" fill="hold" nodeType="afterEffect">
                                  <p:stCondLst>
                                    <p:cond delay="0"/>
                                  </p:stCondLst>
                                  <p:childTnLst>
                                    <p:set>
                                      <p:cBhvr>
                                        <p:cTn id="86" dur="1" fill="hold">
                                          <p:stCondLst>
                                            <p:cond delay="0"/>
                                          </p:stCondLst>
                                        </p:cTn>
                                        <p:tgtEl>
                                          <p:spTgt spid="160"/>
                                        </p:tgtEl>
                                        <p:attrNameLst>
                                          <p:attrName>style.visibility</p:attrName>
                                        </p:attrNameLst>
                                      </p:cBhvr>
                                      <p:to>
                                        <p:strVal val="visible"/>
                                      </p:to>
                                    </p:set>
                                    <p:anim calcmode="lin" valueType="num">
                                      <p:cBhvr>
                                        <p:cTn id="87" dur="1000" fill="hold"/>
                                        <p:tgtEl>
                                          <p:spTgt spid="160"/>
                                        </p:tgtEl>
                                        <p:attrNameLst>
                                          <p:attrName>ppt_w</p:attrName>
                                        </p:attrNameLst>
                                      </p:cBhvr>
                                      <p:tavLst>
                                        <p:tav tm="0">
                                          <p:val>
                                            <p:fltVal val="0"/>
                                          </p:val>
                                        </p:tav>
                                        <p:tav tm="100000">
                                          <p:val>
                                            <p:strVal val="#ppt_w"/>
                                          </p:val>
                                        </p:tav>
                                      </p:tavLst>
                                    </p:anim>
                                    <p:anim calcmode="lin" valueType="num">
                                      <p:cBhvr>
                                        <p:cTn id="88" dur="1000" fill="hold"/>
                                        <p:tgtEl>
                                          <p:spTgt spid="160"/>
                                        </p:tgtEl>
                                        <p:attrNameLst>
                                          <p:attrName>ppt_h</p:attrName>
                                        </p:attrNameLst>
                                      </p:cBhvr>
                                      <p:tavLst>
                                        <p:tav tm="0">
                                          <p:val>
                                            <p:fltVal val="0"/>
                                          </p:val>
                                        </p:tav>
                                        <p:tav tm="100000">
                                          <p:val>
                                            <p:strVal val="#ppt_h"/>
                                          </p:val>
                                        </p:tav>
                                      </p:tavLst>
                                    </p:anim>
                                    <p:anim calcmode="lin" valueType="num">
                                      <p:cBhvr>
                                        <p:cTn id="89" dur="1000" fill="hold"/>
                                        <p:tgtEl>
                                          <p:spTgt spid="160"/>
                                        </p:tgtEl>
                                        <p:attrNameLst>
                                          <p:attrName>style.rotation</p:attrName>
                                        </p:attrNameLst>
                                      </p:cBhvr>
                                      <p:tavLst>
                                        <p:tav tm="0">
                                          <p:val>
                                            <p:fltVal val="90"/>
                                          </p:val>
                                        </p:tav>
                                        <p:tav tm="100000">
                                          <p:val>
                                            <p:fltVal val="0"/>
                                          </p:val>
                                        </p:tav>
                                      </p:tavLst>
                                    </p:anim>
                                    <p:animEffect transition="in" filter="fade">
                                      <p:cBhvr>
                                        <p:cTn id="90" dur="10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3" grpId="0" animBg="1"/>
      <p:bldP spid="126" grpId="0" animBg="1"/>
      <p:bldP spid="127" grpId="0" animBg="1"/>
      <p:bldP spid="128" grpId="0" animBg="1"/>
      <p:bldP spid="129" grpId="0" animBg="1"/>
      <p:bldP spid="130" grpId="0" animBg="1"/>
      <p:bldP spid="131" grpId="0" animBg="1"/>
      <p:bldP spid="1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1863</TotalTime>
  <Words>1298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448</cp:revision>
  <dcterms:created xsi:type="dcterms:W3CDTF">2016-09-28T22:08:47Z</dcterms:created>
  <dcterms:modified xsi:type="dcterms:W3CDTF">2018-11-13T00:47:13Z</dcterms:modified>
</cp:coreProperties>
</file>