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5576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FFA803"/>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3EB8C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85C40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FF2B2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solidFill>
            <a:srgbClr val="56595E">
              <a:alpha val="25000"/>
            </a:srgbClr>
          </a:solidFill>
          <a:ln w="381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solidFill>
            <a:srgbClr val="56595E">
              <a:alpha val="25000"/>
            </a:srgbClr>
          </a:solidFill>
          <a:ln w="381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solidFill>
            <a:srgbClr val="56595E">
              <a:alpha val="25000"/>
            </a:srgbClr>
          </a:solidFill>
          <a:ln w="381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solidFill>
            <a:srgbClr val="56595E">
              <a:alpha val="25000"/>
            </a:srgbClr>
          </a:solidFill>
          <a:ln w="381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pic>
        <p:nvPicPr>
          <p:cNvPr id="21" name="Picture 20">
            <a:hlinkClick r:id="rId2"/>
            <a:extLst>
              <a:ext uri="{FF2B5EF4-FFF2-40B4-BE49-F238E27FC236}">
                <a16:creationId xmlns:a16="http://schemas.microsoft.com/office/drawing/2014/main" id="{C08A7A43-5870-4FAB-9BA7-ECA94FEBDF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1216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1325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446</cp:revision>
  <dcterms:created xsi:type="dcterms:W3CDTF">2016-09-28T22:08:47Z</dcterms:created>
  <dcterms:modified xsi:type="dcterms:W3CDTF">2018-11-13T00:44:53Z</dcterms:modified>
</cp:coreProperties>
</file>