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89418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3945F2F9-1E14-4739-8AE4-4ECEB26DFE3F}"/>
              </a:ext>
            </a:extLst>
          </p:cNvPr>
          <p:cNvGrpSpPr>
            <a:grpSpLocks noChangeAspect="1"/>
          </p:cNvGrpSpPr>
          <p:nvPr/>
        </p:nvGrpSpPr>
        <p:grpSpPr>
          <a:xfrm>
            <a:off x="472731" y="861165"/>
            <a:ext cx="772379" cy="1828800"/>
            <a:chOff x="1620778" y="859888"/>
            <a:chExt cx="874887" cy="2071512"/>
          </a:xfrm>
        </p:grpSpPr>
        <p:sp>
          <p:nvSpPr>
            <p:cNvPr id="23" name="Freeform: Shape 22">
              <a:extLst>
                <a:ext uri="{FF2B5EF4-FFF2-40B4-BE49-F238E27FC236}">
                  <a16:creationId xmlns:a16="http://schemas.microsoft.com/office/drawing/2014/main" id="{7D8015A8-66E9-484A-BDBB-FAC5103B4C94}"/>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7EB55E8E-61D2-47D5-8E24-308F3F13E611}"/>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FF2B2A"/>
            </a:solidFill>
            <a:ln>
              <a:noFill/>
            </a:ln>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1" name="Group 120">
            <a:extLst>
              <a:ext uri="{FF2B5EF4-FFF2-40B4-BE49-F238E27FC236}">
                <a16:creationId xmlns:a16="http://schemas.microsoft.com/office/drawing/2014/main" id="{DB0C0DE8-6621-4FEB-BE8B-933F2EB38089}"/>
              </a:ext>
            </a:extLst>
          </p:cNvPr>
          <p:cNvGrpSpPr/>
          <p:nvPr/>
        </p:nvGrpSpPr>
        <p:grpSpPr>
          <a:xfrm>
            <a:off x="2657257" y="871859"/>
            <a:ext cx="3088820" cy="1071850"/>
            <a:chOff x="2657257" y="871859"/>
            <a:chExt cx="3088820" cy="1071850"/>
          </a:xfrm>
        </p:grpSpPr>
        <p:sp>
          <p:nvSpPr>
            <p:cNvPr id="35" name="Freeform: Shape 34">
              <a:extLst>
                <a:ext uri="{FF2B5EF4-FFF2-40B4-BE49-F238E27FC236}">
                  <a16:creationId xmlns:a16="http://schemas.microsoft.com/office/drawing/2014/main" id="{C0A77BB1-5232-4658-A4AC-50B1CB5EFE55}"/>
                </a:ext>
              </a:extLst>
            </p:cNvPr>
            <p:cNvSpPr>
              <a:spLocks noChangeAspect="1"/>
            </p:cNvSpPr>
            <p:nvPr/>
          </p:nvSpPr>
          <p:spPr>
            <a:xfrm>
              <a:off x="2657257" y="87185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1D7C9CD-C75D-4D2F-8D69-A04FB2391F2D}"/>
                </a:ext>
              </a:extLst>
            </p:cNvPr>
            <p:cNvSpPr txBox="1">
              <a:spLocks noChangeArrowheads="1"/>
            </p:cNvSpPr>
            <p:nvPr/>
          </p:nvSpPr>
          <p:spPr bwMode="auto">
            <a:xfrm>
              <a:off x="2802086" y="99531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F2B2A"/>
                  </a:solidFill>
                  <a:latin typeface="Candara" panose="020E0502030303020204" pitchFamily="34" charset="0"/>
                </a:rPr>
                <a:t>LOREM IPSUM</a:t>
              </a:r>
            </a:p>
            <a:p>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grpSp>
      <p:sp>
        <p:nvSpPr>
          <p:cNvPr id="13" name="Freeform: Shape 12">
            <a:extLst>
              <a:ext uri="{FF2B5EF4-FFF2-40B4-BE49-F238E27FC236}">
                <a16:creationId xmlns:a16="http://schemas.microsoft.com/office/drawing/2014/main" id="{C8A6C662-4C7F-4983-8D00-B31504D6C656}"/>
              </a:ext>
            </a:extLst>
          </p:cNvPr>
          <p:cNvSpPr>
            <a:spLocks noChangeAspect="1"/>
          </p:cNvSpPr>
          <p:nvPr/>
        </p:nvSpPr>
        <p:spPr>
          <a:xfrm rot="1726512">
            <a:off x="739796" y="2155203"/>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3" name="Group 112">
            <a:extLst>
              <a:ext uri="{FF2B5EF4-FFF2-40B4-BE49-F238E27FC236}">
                <a16:creationId xmlns:a16="http://schemas.microsoft.com/office/drawing/2014/main" id="{24D66E9A-08FA-4F5B-A60B-6E98BAD76BCF}"/>
              </a:ext>
            </a:extLst>
          </p:cNvPr>
          <p:cNvGrpSpPr/>
          <p:nvPr/>
        </p:nvGrpSpPr>
        <p:grpSpPr>
          <a:xfrm>
            <a:off x="1065063" y="1690073"/>
            <a:ext cx="1371600" cy="1371600"/>
            <a:chOff x="1065063" y="1690073"/>
            <a:chExt cx="1371600" cy="1371600"/>
          </a:xfrm>
        </p:grpSpPr>
        <p:grpSp>
          <p:nvGrpSpPr>
            <p:cNvPr id="29" name="Group 28">
              <a:extLst>
                <a:ext uri="{FF2B5EF4-FFF2-40B4-BE49-F238E27FC236}">
                  <a16:creationId xmlns:a16="http://schemas.microsoft.com/office/drawing/2014/main" id="{5F40F364-F38E-47A0-BA5D-FA6ACB77B499}"/>
                </a:ext>
              </a:extLst>
            </p:cNvPr>
            <p:cNvGrpSpPr/>
            <p:nvPr/>
          </p:nvGrpSpPr>
          <p:grpSpPr>
            <a:xfrm>
              <a:off x="1065063" y="1690073"/>
              <a:ext cx="1371600" cy="1371600"/>
              <a:chOff x="1792149" y="1857971"/>
              <a:chExt cx="1371600" cy="1371600"/>
            </a:xfrm>
          </p:grpSpPr>
          <p:sp>
            <p:nvSpPr>
              <p:cNvPr id="27" name="Oval 26">
                <a:extLst>
                  <a:ext uri="{FF2B5EF4-FFF2-40B4-BE49-F238E27FC236}">
                    <a16:creationId xmlns:a16="http://schemas.microsoft.com/office/drawing/2014/main" id="{22F5D062-4ABC-4BE0-8AB5-2FE312CB77F6}"/>
                  </a:ext>
                </a:extLst>
              </p:cNvPr>
              <p:cNvSpPr>
                <a:spLocks noChangeAspect="1"/>
              </p:cNvSpPr>
              <p:nvPr/>
            </p:nvSpPr>
            <p:spPr>
              <a:xfrm>
                <a:off x="1792149" y="1857971"/>
                <a:ext cx="1371600" cy="1371600"/>
              </a:xfrm>
              <a:prstGeom prst="ellipse">
                <a:avLst/>
              </a:prstGeom>
              <a:solidFill>
                <a:srgbClr val="FF2B2A"/>
              </a:solidFill>
              <a:ln>
                <a:noFill/>
              </a:ln>
              <a:effectLst>
                <a:outerShdw blurRad="38100" sx="102000" sy="102000" algn="ctr" rotWithShape="0">
                  <a:prstClr val="black">
                    <a:alpha val="40000"/>
                  </a:prstClr>
                </a:outerShdw>
              </a:effectLst>
              <a:scene3d>
                <a:camera prst="orthographicFront"/>
                <a:lightRig rig="threePt" dir="t"/>
              </a:scene3d>
              <a:sp3d>
                <a:bevelT w="63500" h="635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33AD2801-4014-4134-8804-26FC13C73A9B}"/>
                  </a:ext>
                </a:extLst>
              </p:cNvPr>
              <p:cNvSpPr>
                <a:spLocks noChangeAspect="1"/>
              </p:cNvSpPr>
              <p:nvPr/>
            </p:nvSpPr>
            <p:spPr>
              <a:xfrm>
                <a:off x="1929309" y="2005495"/>
                <a:ext cx="1097280" cy="1097280"/>
              </a:xfrm>
              <a:prstGeom prst="ellipse">
                <a:avLst/>
              </a:prstGeom>
              <a:solidFill>
                <a:srgbClr val="FF2B2A"/>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Box 61">
              <a:extLst>
                <a:ext uri="{FF2B5EF4-FFF2-40B4-BE49-F238E27FC236}">
                  <a16:creationId xmlns:a16="http://schemas.microsoft.com/office/drawing/2014/main" id="{985EF20F-1F76-41E2-8609-B1C387CBB645}"/>
                </a:ext>
              </a:extLst>
            </p:cNvPr>
            <p:cNvSpPr txBox="1"/>
            <p:nvPr/>
          </p:nvSpPr>
          <p:spPr>
            <a:xfrm>
              <a:off x="1420082" y="2001516"/>
              <a:ext cx="650794" cy="769441"/>
            </a:xfrm>
            <a:prstGeom prst="rect">
              <a:avLst/>
            </a:prstGeom>
            <a:noFill/>
          </p:spPr>
          <p:txBody>
            <a:bodyPr wrap="square" rtlCol="0">
              <a:spAutoFit/>
            </a:bodyPr>
            <a:lstStyle/>
            <a:p>
              <a:pPr algn="ctr"/>
              <a:r>
                <a:rPr lang="en-US" sz="3000" dirty="0">
                  <a:solidFill>
                    <a:schemeClr val="bg1"/>
                  </a:solidFill>
                </a:rPr>
                <a:t>01</a:t>
              </a:r>
            </a:p>
            <a:p>
              <a:pPr algn="ctr"/>
              <a:r>
                <a:rPr lang="en-US" sz="1400" dirty="0">
                  <a:solidFill>
                    <a:schemeClr val="bg1"/>
                  </a:solidFill>
                </a:rPr>
                <a:t>STEP</a:t>
              </a:r>
            </a:p>
          </p:txBody>
        </p:sp>
      </p:grpSp>
      <p:sp>
        <p:nvSpPr>
          <p:cNvPr id="65" name="Freeform: Shape 64">
            <a:extLst>
              <a:ext uri="{FF2B5EF4-FFF2-40B4-BE49-F238E27FC236}">
                <a16:creationId xmlns:a16="http://schemas.microsoft.com/office/drawing/2014/main" id="{042D957C-1BA7-46AC-8DC2-A1000C9F5030}"/>
              </a:ext>
            </a:extLst>
          </p:cNvPr>
          <p:cNvSpPr>
            <a:spLocks noChangeAspect="1"/>
          </p:cNvSpPr>
          <p:nvPr/>
        </p:nvSpPr>
        <p:spPr>
          <a:xfrm rot="20592024">
            <a:off x="3139039" y="2445062"/>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4" name="Group 113">
            <a:extLst>
              <a:ext uri="{FF2B5EF4-FFF2-40B4-BE49-F238E27FC236}">
                <a16:creationId xmlns:a16="http://schemas.microsoft.com/office/drawing/2014/main" id="{4B5EAFE8-FE4B-4EB4-812B-67FE1A556E76}"/>
              </a:ext>
            </a:extLst>
          </p:cNvPr>
          <p:cNvGrpSpPr/>
          <p:nvPr/>
        </p:nvGrpSpPr>
        <p:grpSpPr>
          <a:xfrm>
            <a:off x="3345732" y="2985708"/>
            <a:ext cx="1371600" cy="1371600"/>
            <a:chOff x="3345732" y="2985708"/>
            <a:chExt cx="1371600" cy="1371600"/>
          </a:xfrm>
        </p:grpSpPr>
        <p:grpSp>
          <p:nvGrpSpPr>
            <p:cNvPr id="66" name="Group 65">
              <a:extLst>
                <a:ext uri="{FF2B5EF4-FFF2-40B4-BE49-F238E27FC236}">
                  <a16:creationId xmlns:a16="http://schemas.microsoft.com/office/drawing/2014/main" id="{D0D86CFD-9BEA-43D5-85E9-D90AE4088F68}"/>
                </a:ext>
              </a:extLst>
            </p:cNvPr>
            <p:cNvGrpSpPr/>
            <p:nvPr/>
          </p:nvGrpSpPr>
          <p:grpSpPr>
            <a:xfrm rot="18865512">
              <a:off x="3345732" y="2985708"/>
              <a:ext cx="1371600" cy="1371600"/>
              <a:chOff x="1792149" y="1857971"/>
              <a:chExt cx="1371600" cy="1371600"/>
            </a:xfrm>
          </p:grpSpPr>
          <p:sp>
            <p:nvSpPr>
              <p:cNvPr id="68" name="Oval 67">
                <a:extLst>
                  <a:ext uri="{FF2B5EF4-FFF2-40B4-BE49-F238E27FC236}">
                    <a16:creationId xmlns:a16="http://schemas.microsoft.com/office/drawing/2014/main" id="{C3A9AD49-E86F-4A81-B5DA-9D2C9F2C3CEC}"/>
                  </a:ext>
                </a:extLst>
              </p:cNvPr>
              <p:cNvSpPr>
                <a:spLocks noChangeAspect="1"/>
              </p:cNvSpPr>
              <p:nvPr/>
            </p:nvSpPr>
            <p:spPr>
              <a:xfrm>
                <a:off x="1792149" y="1857971"/>
                <a:ext cx="1371600" cy="1371600"/>
              </a:xfrm>
              <a:prstGeom prst="ellipse">
                <a:avLst/>
              </a:prstGeom>
              <a:solidFill>
                <a:srgbClr val="85C401"/>
              </a:solidFill>
              <a:ln>
                <a:noFill/>
              </a:ln>
              <a:effectLst>
                <a:outerShdw blurRad="38100" sx="102000" sy="102000" algn="ctr" rotWithShape="0">
                  <a:prstClr val="black">
                    <a:alpha val="40000"/>
                  </a:prstClr>
                </a:outerShdw>
              </a:effectLst>
              <a:scene3d>
                <a:camera prst="orthographicFront"/>
                <a:lightRig rig="threePt" dir="t"/>
              </a:scene3d>
              <a:sp3d>
                <a:bevelT w="63500" h="635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A0D73503-C5C1-4993-8BC1-2B7F10D98689}"/>
                  </a:ext>
                </a:extLst>
              </p:cNvPr>
              <p:cNvSpPr>
                <a:spLocks noChangeAspect="1"/>
              </p:cNvSpPr>
              <p:nvPr/>
            </p:nvSpPr>
            <p:spPr>
              <a:xfrm>
                <a:off x="1929309" y="2005495"/>
                <a:ext cx="1097280" cy="1097280"/>
              </a:xfrm>
              <a:prstGeom prst="ellipse">
                <a:avLst/>
              </a:prstGeom>
              <a:solidFill>
                <a:srgbClr val="85C401"/>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TextBox 66">
              <a:extLst>
                <a:ext uri="{FF2B5EF4-FFF2-40B4-BE49-F238E27FC236}">
                  <a16:creationId xmlns:a16="http://schemas.microsoft.com/office/drawing/2014/main" id="{6363AFE1-B9D0-4A6F-9EBF-1895FB568009}"/>
                </a:ext>
              </a:extLst>
            </p:cNvPr>
            <p:cNvSpPr txBox="1"/>
            <p:nvPr/>
          </p:nvSpPr>
          <p:spPr>
            <a:xfrm>
              <a:off x="3709768" y="3297887"/>
              <a:ext cx="650794" cy="769441"/>
            </a:xfrm>
            <a:prstGeom prst="rect">
              <a:avLst/>
            </a:prstGeom>
            <a:noFill/>
          </p:spPr>
          <p:txBody>
            <a:bodyPr wrap="square" rtlCol="0">
              <a:spAutoFit/>
            </a:bodyPr>
            <a:lstStyle/>
            <a:p>
              <a:pPr algn="ctr"/>
              <a:r>
                <a:rPr lang="en-US" sz="3000" dirty="0">
                  <a:solidFill>
                    <a:schemeClr val="bg1"/>
                  </a:solidFill>
                </a:rPr>
                <a:t>02</a:t>
              </a:r>
            </a:p>
            <a:p>
              <a:pPr algn="ctr"/>
              <a:r>
                <a:rPr lang="en-US" sz="1400" dirty="0">
                  <a:solidFill>
                    <a:schemeClr val="bg1"/>
                  </a:solidFill>
                </a:rPr>
                <a:t>STEP</a:t>
              </a:r>
            </a:p>
          </p:txBody>
        </p:sp>
      </p:grpSp>
      <p:sp>
        <p:nvSpPr>
          <p:cNvPr id="71" name="Freeform: Shape 70">
            <a:extLst>
              <a:ext uri="{FF2B5EF4-FFF2-40B4-BE49-F238E27FC236}">
                <a16:creationId xmlns:a16="http://schemas.microsoft.com/office/drawing/2014/main" id="{07BBD5E5-2178-41AE-BB71-81010273E889}"/>
              </a:ext>
            </a:extLst>
          </p:cNvPr>
          <p:cNvSpPr>
            <a:spLocks noChangeAspect="1"/>
          </p:cNvSpPr>
          <p:nvPr/>
        </p:nvSpPr>
        <p:spPr>
          <a:xfrm rot="1726512">
            <a:off x="5519530" y="2739585"/>
            <a:ext cx="4297680" cy="1729364"/>
          </a:xfrm>
          <a:custGeom>
            <a:avLst/>
            <a:gdLst>
              <a:gd name="connsiteX0" fmla="*/ 1610876 w 9875521"/>
              <a:gd name="connsiteY0" fmla="*/ 28345 h 3973861"/>
              <a:gd name="connsiteX1" fmla="*/ 3025240 w 9875521"/>
              <a:gd name="connsiteY1" fmla="*/ 329245 h 3973861"/>
              <a:gd name="connsiteX2" fmla="*/ 3269490 w 9875521"/>
              <a:gd name="connsiteY2" fmla="*/ 532271 h 3973861"/>
              <a:gd name="connsiteX3" fmla="*/ 3269684 w 9875521"/>
              <a:gd name="connsiteY3" fmla="*/ 532513 h 3973861"/>
              <a:gd name="connsiteX4" fmla="*/ 3306929 w 9875521"/>
              <a:gd name="connsiteY4" fmla="*/ 563434 h 3973861"/>
              <a:gd name="connsiteX5" fmla="*/ 3513069 w 9875521"/>
              <a:gd name="connsiteY5" fmla="*/ 762456 h 3973861"/>
              <a:gd name="connsiteX6" fmla="*/ 3589909 w 9875521"/>
              <a:gd name="connsiteY6" fmla="*/ 848151 h 3973861"/>
              <a:gd name="connsiteX7" fmla="*/ 3732838 w 9875521"/>
              <a:gd name="connsiteY7" fmla="*/ 966956 h 3973861"/>
              <a:gd name="connsiteX8" fmla="*/ 6510653 w 9875521"/>
              <a:gd name="connsiteY8" fmla="*/ 707857 h 3973861"/>
              <a:gd name="connsiteX9" fmla="*/ 6527278 w 9875521"/>
              <a:gd name="connsiteY9" fmla="*/ 687857 h 3973861"/>
              <a:gd name="connsiteX10" fmla="*/ 6669704 w 9875521"/>
              <a:gd name="connsiteY10" fmla="*/ 573415 h 3973861"/>
              <a:gd name="connsiteX11" fmla="*/ 6739903 w 9875521"/>
              <a:gd name="connsiteY11" fmla="*/ 504714 h 3973861"/>
              <a:gd name="connsiteX12" fmla="*/ 6760465 w 9875521"/>
              <a:gd name="connsiteY12" fmla="*/ 494117 h 3973861"/>
              <a:gd name="connsiteX13" fmla="*/ 6878056 w 9875521"/>
              <a:gd name="connsiteY13" fmla="*/ 399732 h 3973861"/>
              <a:gd name="connsiteX14" fmla="*/ 9318270 w 9875521"/>
              <a:gd name="connsiteY14" fmla="*/ 669541 h 3973861"/>
              <a:gd name="connsiteX15" fmla="*/ 9294759 w 9875521"/>
              <a:gd name="connsiteY15" fmla="*/ 3416610 h 3973861"/>
              <a:gd name="connsiteX16" fmla="*/ 6547694 w 9875521"/>
              <a:gd name="connsiteY16" fmla="*/ 3393099 h 3973861"/>
              <a:gd name="connsiteX17" fmla="*/ 6490475 w 9875521"/>
              <a:gd name="connsiteY17" fmla="*/ 3321812 h 3973861"/>
              <a:gd name="connsiteX18" fmla="*/ 6484020 w 9875521"/>
              <a:gd name="connsiteY18" fmla="*/ 3321812 h 3973861"/>
              <a:gd name="connsiteX19" fmla="*/ 6456647 w 9875521"/>
              <a:gd name="connsiteY19" fmla="*/ 3287710 h 3973861"/>
              <a:gd name="connsiteX20" fmla="*/ 3334979 w 9875521"/>
              <a:gd name="connsiteY20" fmla="*/ 3260993 h 3973861"/>
              <a:gd name="connsiteX21" fmla="*/ 3325033 w 9875521"/>
              <a:gd name="connsiteY21" fmla="*/ 3272959 h 3973861"/>
              <a:gd name="connsiteX22" fmla="*/ 3317313 w 9875521"/>
              <a:gd name="connsiteY22" fmla="*/ 3279584 h 3973861"/>
              <a:gd name="connsiteX23" fmla="*/ 3211640 w 9875521"/>
              <a:gd name="connsiteY23" fmla="*/ 3379621 h 3973861"/>
              <a:gd name="connsiteX24" fmla="*/ 3117242 w 9875521"/>
              <a:gd name="connsiteY24" fmla="*/ 3477988 h 3973861"/>
              <a:gd name="connsiteX25" fmla="*/ 2997468 w 9875521"/>
              <a:gd name="connsiteY25" fmla="*/ 3574127 h 3973861"/>
              <a:gd name="connsiteX26" fmla="*/ 557254 w 9875521"/>
              <a:gd name="connsiteY26" fmla="*/ 3304319 h 3973861"/>
              <a:gd name="connsiteX27" fmla="*/ 580761 w 9875521"/>
              <a:gd name="connsiteY27" fmla="*/ 557250 h 3973861"/>
              <a:gd name="connsiteX28" fmla="*/ 1610876 w 9875521"/>
              <a:gd name="connsiteY28" fmla="*/ 28345 h 397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75521" h="3973861">
                <a:moveTo>
                  <a:pt x="1610876" y="28345"/>
                </a:moveTo>
                <a:cubicBezTo>
                  <a:pt x="2094608" y="-55029"/>
                  <a:pt x="2603527" y="45593"/>
                  <a:pt x="3025240" y="329245"/>
                </a:cubicBezTo>
                <a:lnTo>
                  <a:pt x="3269490" y="532271"/>
                </a:lnTo>
                <a:lnTo>
                  <a:pt x="3269684" y="532513"/>
                </a:lnTo>
                <a:lnTo>
                  <a:pt x="3306929" y="563434"/>
                </a:lnTo>
                <a:cubicBezTo>
                  <a:pt x="3376600" y="624311"/>
                  <a:pt x="3445643" y="690800"/>
                  <a:pt x="3513069" y="762456"/>
                </a:cubicBezTo>
                <a:lnTo>
                  <a:pt x="3589909" y="848151"/>
                </a:lnTo>
                <a:lnTo>
                  <a:pt x="3732838" y="966956"/>
                </a:lnTo>
                <a:cubicBezTo>
                  <a:pt x="4584784" y="1539996"/>
                  <a:pt x="5749925" y="1455673"/>
                  <a:pt x="6510653" y="707857"/>
                </a:cubicBezTo>
                <a:lnTo>
                  <a:pt x="6527278" y="687857"/>
                </a:lnTo>
                <a:lnTo>
                  <a:pt x="6669704" y="573415"/>
                </a:lnTo>
                <a:lnTo>
                  <a:pt x="6739903" y="504714"/>
                </a:lnTo>
                <a:lnTo>
                  <a:pt x="6760465" y="494117"/>
                </a:lnTo>
                <a:lnTo>
                  <a:pt x="6878056" y="399732"/>
                </a:lnTo>
                <a:cubicBezTo>
                  <a:pt x="7636288" y="-91638"/>
                  <a:pt x="8660197" y="104"/>
                  <a:pt x="9318270" y="669541"/>
                </a:cubicBezTo>
                <a:cubicBezTo>
                  <a:pt x="10070357" y="1434614"/>
                  <a:pt x="10059832" y="2664519"/>
                  <a:pt x="9294759" y="3416610"/>
                </a:cubicBezTo>
                <a:cubicBezTo>
                  <a:pt x="8529686" y="4168697"/>
                  <a:pt x="7299781" y="4158172"/>
                  <a:pt x="6547694" y="3393099"/>
                </a:cubicBezTo>
                <a:lnTo>
                  <a:pt x="6490475" y="3321812"/>
                </a:lnTo>
                <a:lnTo>
                  <a:pt x="6484020" y="3321812"/>
                </a:lnTo>
                <a:lnTo>
                  <a:pt x="6456647" y="3287710"/>
                </a:lnTo>
                <a:cubicBezTo>
                  <a:pt x="5601998" y="2418310"/>
                  <a:pt x="4204383" y="2406348"/>
                  <a:pt x="3334979" y="3260993"/>
                </a:cubicBezTo>
                <a:lnTo>
                  <a:pt x="3325033" y="3272959"/>
                </a:lnTo>
                <a:lnTo>
                  <a:pt x="3317313" y="3279584"/>
                </a:lnTo>
                <a:cubicBezTo>
                  <a:pt x="3281812" y="3311591"/>
                  <a:pt x="3246546" y="3344954"/>
                  <a:pt x="3211640" y="3379621"/>
                </a:cubicBezTo>
                <a:lnTo>
                  <a:pt x="3117242" y="3477988"/>
                </a:lnTo>
                <a:lnTo>
                  <a:pt x="2997468" y="3574127"/>
                </a:lnTo>
                <a:cubicBezTo>
                  <a:pt x="2239236" y="4065494"/>
                  <a:pt x="1215331" y="3973756"/>
                  <a:pt x="557254" y="3304319"/>
                </a:cubicBezTo>
                <a:cubicBezTo>
                  <a:pt x="-194837" y="2539246"/>
                  <a:pt x="-184312" y="1309341"/>
                  <a:pt x="580761" y="557250"/>
                </a:cubicBezTo>
                <a:cubicBezTo>
                  <a:pt x="873642" y="269341"/>
                  <a:pt x="1234641" y="93190"/>
                  <a:pt x="1610876" y="2834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15" name="Group 114">
            <a:extLst>
              <a:ext uri="{FF2B5EF4-FFF2-40B4-BE49-F238E27FC236}">
                <a16:creationId xmlns:a16="http://schemas.microsoft.com/office/drawing/2014/main" id="{196EB361-9E35-4ADE-893A-1A08DF6BC6B3}"/>
              </a:ext>
            </a:extLst>
          </p:cNvPr>
          <p:cNvGrpSpPr/>
          <p:nvPr/>
        </p:nvGrpSpPr>
        <p:grpSpPr>
          <a:xfrm>
            <a:off x="5844797" y="2274455"/>
            <a:ext cx="1371600" cy="1371600"/>
            <a:chOff x="5844797" y="2274455"/>
            <a:chExt cx="1371600" cy="1371600"/>
          </a:xfrm>
        </p:grpSpPr>
        <p:grpSp>
          <p:nvGrpSpPr>
            <p:cNvPr id="72" name="Group 71">
              <a:extLst>
                <a:ext uri="{FF2B5EF4-FFF2-40B4-BE49-F238E27FC236}">
                  <a16:creationId xmlns:a16="http://schemas.microsoft.com/office/drawing/2014/main" id="{ACE16A82-4DBC-4813-8386-B97C4B8EC1B7}"/>
                </a:ext>
              </a:extLst>
            </p:cNvPr>
            <p:cNvGrpSpPr/>
            <p:nvPr/>
          </p:nvGrpSpPr>
          <p:grpSpPr>
            <a:xfrm>
              <a:off x="5844797" y="2274455"/>
              <a:ext cx="1371600" cy="1371600"/>
              <a:chOff x="1792149" y="1857971"/>
              <a:chExt cx="1371600" cy="1371600"/>
            </a:xfrm>
          </p:grpSpPr>
          <p:sp>
            <p:nvSpPr>
              <p:cNvPr id="74" name="Oval 73">
                <a:extLst>
                  <a:ext uri="{FF2B5EF4-FFF2-40B4-BE49-F238E27FC236}">
                    <a16:creationId xmlns:a16="http://schemas.microsoft.com/office/drawing/2014/main" id="{61EFCB42-0DB1-4DBD-9350-59641EE9A65E}"/>
                  </a:ext>
                </a:extLst>
              </p:cNvPr>
              <p:cNvSpPr>
                <a:spLocks noChangeAspect="1"/>
              </p:cNvSpPr>
              <p:nvPr/>
            </p:nvSpPr>
            <p:spPr>
              <a:xfrm>
                <a:off x="1792149" y="1857971"/>
                <a:ext cx="1371600" cy="1371600"/>
              </a:xfrm>
              <a:prstGeom prst="ellipse">
                <a:avLst/>
              </a:prstGeom>
              <a:solidFill>
                <a:srgbClr val="3EB8CD"/>
              </a:solidFill>
              <a:ln>
                <a:noFill/>
              </a:ln>
              <a:effectLst>
                <a:outerShdw blurRad="38100" sx="102000" sy="102000" algn="ctr" rotWithShape="0">
                  <a:prstClr val="black">
                    <a:alpha val="40000"/>
                  </a:prstClr>
                </a:outerShdw>
              </a:effectLst>
              <a:scene3d>
                <a:camera prst="orthographicFront"/>
                <a:lightRig rig="threePt" dir="t"/>
              </a:scene3d>
              <a:sp3d>
                <a:bevelT w="63500" h="635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E34BD37-00E0-4CB3-BD5C-97FDB6181B51}"/>
                  </a:ext>
                </a:extLst>
              </p:cNvPr>
              <p:cNvSpPr>
                <a:spLocks noChangeAspect="1"/>
              </p:cNvSpPr>
              <p:nvPr/>
            </p:nvSpPr>
            <p:spPr>
              <a:xfrm>
                <a:off x="1929309" y="2005495"/>
                <a:ext cx="1097280" cy="1097280"/>
              </a:xfrm>
              <a:prstGeom prst="ellipse">
                <a:avLst/>
              </a:prstGeom>
              <a:solidFill>
                <a:srgbClr val="3EB8CD"/>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TextBox 72">
              <a:extLst>
                <a:ext uri="{FF2B5EF4-FFF2-40B4-BE49-F238E27FC236}">
                  <a16:creationId xmlns:a16="http://schemas.microsoft.com/office/drawing/2014/main" id="{9DF759C3-24EA-4975-AFEC-CC65C1CF45DB}"/>
                </a:ext>
              </a:extLst>
            </p:cNvPr>
            <p:cNvSpPr txBox="1"/>
            <p:nvPr/>
          </p:nvSpPr>
          <p:spPr>
            <a:xfrm>
              <a:off x="6199816" y="2585898"/>
              <a:ext cx="650794" cy="769441"/>
            </a:xfrm>
            <a:prstGeom prst="rect">
              <a:avLst/>
            </a:prstGeom>
            <a:noFill/>
          </p:spPr>
          <p:txBody>
            <a:bodyPr wrap="square" rtlCol="0">
              <a:spAutoFit/>
            </a:bodyPr>
            <a:lstStyle/>
            <a:p>
              <a:pPr algn="ctr"/>
              <a:r>
                <a:rPr lang="en-US" sz="3000" dirty="0">
                  <a:solidFill>
                    <a:schemeClr val="bg1"/>
                  </a:solidFill>
                </a:rPr>
                <a:t>03</a:t>
              </a:r>
            </a:p>
            <a:p>
              <a:pPr algn="ctr"/>
              <a:r>
                <a:rPr lang="en-US" sz="1400" dirty="0">
                  <a:solidFill>
                    <a:schemeClr val="bg1"/>
                  </a:solidFill>
                </a:rPr>
                <a:t>STEP</a:t>
              </a:r>
            </a:p>
          </p:txBody>
        </p:sp>
      </p:grpSp>
      <p:grpSp>
        <p:nvGrpSpPr>
          <p:cNvPr id="116" name="Group 115">
            <a:extLst>
              <a:ext uri="{FF2B5EF4-FFF2-40B4-BE49-F238E27FC236}">
                <a16:creationId xmlns:a16="http://schemas.microsoft.com/office/drawing/2014/main" id="{6C9CD36D-5B00-4E03-AE5E-8F0E188E9613}"/>
              </a:ext>
            </a:extLst>
          </p:cNvPr>
          <p:cNvGrpSpPr/>
          <p:nvPr/>
        </p:nvGrpSpPr>
        <p:grpSpPr>
          <a:xfrm>
            <a:off x="8116115" y="3594579"/>
            <a:ext cx="1371600" cy="1371600"/>
            <a:chOff x="8116115" y="3594579"/>
            <a:chExt cx="1371600" cy="1371600"/>
          </a:xfrm>
        </p:grpSpPr>
        <p:grpSp>
          <p:nvGrpSpPr>
            <p:cNvPr id="78" name="Group 77">
              <a:extLst>
                <a:ext uri="{FF2B5EF4-FFF2-40B4-BE49-F238E27FC236}">
                  <a16:creationId xmlns:a16="http://schemas.microsoft.com/office/drawing/2014/main" id="{438FEFD7-DBCE-49A4-ADF4-C43D6DEE0798}"/>
                </a:ext>
              </a:extLst>
            </p:cNvPr>
            <p:cNvGrpSpPr/>
            <p:nvPr/>
          </p:nvGrpSpPr>
          <p:grpSpPr>
            <a:xfrm rot="1530073">
              <a:off x="8116115" y="3594579"/>
              <a:ext cx="1371600" cy="1371600"/>
              <a:chOff x="1792149" y="1857971"/>
              <a:chExt cx="1371600" cy="1371600"/>
            </a:xfrm>
          </p:grpSpPr>
          <p:sp>
            <p:nvSpPr>
              <p:cNvPr id="80" name="Oval 79">
                <a:extLst>
                  <a:ext uri="{FF2B5EF4-FFF2-40B4-BE49-F238E27FC236}">
                    <a16:creationId xmlns:a16="http://schemas.microsoft.com/office/drawing/2014/main" id="{78A908C4-4AC2-49F6-9C9A-791D6E85F24A}"/>
                  </a:ext>
                </a:extLst>
              </p:cNvPr>
              <p:cNvSpPr>
                <a:spLocks noChangeAspect="1"/>
              </p:cNvSpPr>
              <p:nvPr/>
            </p:nvSpPr>
            <p:spPr>
              <a:xfrm>
                <a:off x="1792149" y="1857971"/>
                <a:ext cx="1371600" cy="1371600"/>
              </a:xfrm>
              <a:prstGeom prst="ellipse">
                <a:avLst/>
              </a:prstGeom>
              <a:solidFill>
                <a:srgbClr val="FFA803"/>
              </a:solidFill>
              <a:ln>
                <a:noFill/>
              </a:ln>
              <a:effectLst>
                <a:outerShdw blurRad="38100" sx="102000" sy="102000" algn="ctr" rotWithShape="0">
                  <a:prstClr val="black">
                    <a:alpha val="40000"/>
                  </a:prstClr>
                </a:outerShdw>
              </a:effectLst>
              <a:scene3d>
                <a:camera prst="orthographicFront"/>
                <a:lightRig rig="threePt" dir="t"/>
              </a:scene3d>
              <a:sp3d>
                <a:bevelT w="63500" h="635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2F1488B3-F94E-4EA9-93AE-EAB4BF17282D}"/>
                  </a:ext>
                </a:extLst>
              </p:cNvPr>
              <p:cNvSpPr>
                <a:spLocks noChangeAspect="1"/>
              </p:cNvSpPr>
              <p:nvPr/>
            </p:nvSpPr>
            <p:spPr>
              <a:xfrm>
                <a:off x="1929309" y="2005495"/>
                <a:ext cx="1097280" cy="1097280"/>
              </a:xfrm>
              <a:prstGeom prst="ellipse">
                <a:avLst/>
              </a:prstGeom>
              <a:solidFill>
                <a:srgbClr val="FFA803"/>
              </a:solidFill>
              <a:ln>
                <a:noFill/>
              </a:ln>
              <a:effectLst>
                <a:innerShdw blurRad="1270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133AE82E-29D7-4C9D-8857-9CF1C81E45D4}"/>
                </a:ext>
              </a:extLst>
            </p:cNvPr>
            <p:cNvSpPr txBox="1"/>
            <p:nvPr/>
          </p:nvSpPr>
          <p:spPr>
            <a:xfrm>
              <a:off x="8467196" y="3902694"/>
              <a:ext cx="650794" cy="769441"/>
            </a:xfrm>
            <a:prstGeom prst="rect">
              <a:avLst/>
            </a:prstGeom>
            <a:noFill/>
          </p:spPr>
          <p:txBody>
            <a:bodyPr wrap="square" rtlCol="0">
              <a:spAutoFit/>
            </a:bodyPr>
            <a:lstStyle/>
            <a:p>
              <a:pPr algn="ctr"/>
              <a:r>
                <a:rPr lang="en-US" sz="3000" dirty="0">
                  <a:solidFill>
                    <a:schemeClr val="bg1"/>
                  </a:solidFill>
                </a:rPr>
                <a:t>04</a:t>
              </a:r>
            </a:p>
            <a:p>
              <a:pPr algn="ctr"/>
              <a:r>
                <a:rPr lang="en-US" sz="1400" dirty="0">
                  <a:solidFill>
                    <a:schemeClr val="bg1"/>
                  </a:solidFill>
                </a:rPr>
                <a:t>STEP</a:t>
              </a:r>
            </a:p>
          </p:txBody>
        </p:sp>
      </p:grpSp>
      <p:grpSp>
        <p:nvGrpSpPr>
          <p:cNvPr id="82" name="Group 81">
            <a:extLst>
              <a:ext uri="{FF2B5EF4-FFF2-40B4-BE49-F238E27FC236}">
                <a16:creationId xmlns:a16="http://schemas.microsoft.com/office/drawing/2014/main" id="{FEDBCD72-0A58-483C-BF0B-21B730C707A1}"/>
              </a:ext>
            </a:extLst>
          </p:cNvPr>
          <p:cNvGrpSpPr>
            <a:grpSpLocks noChangeAspect="1"/>
          </p:cNvGrpSpPr>
          <p:nvPr/>
        </p:nvGrpSpPr>
        <p:grpSpPr>
          <a:xfrm rot="16368501">
            <a:off x="3014542" y="3588407"/>
            <a:ext cx="772379" cy="1828800"/>
            <a:chOff x="1620778" y="859888"/>
            <a:chExt cx="874887" cy="2071512"/>
          </a:xfrm>
        </p:grpSpPr>
        <p:sp>
          <p:nvSpPr>
            <p:cNvPr id="83" name="Freeform: Shape 82">
              <a:extLst>
                <a:ext uri="{FF2B5EF4-FFF2-40B4-BE49-F238E27FC236}">
                  <a16:creationId xmlns:a16="http://schemas.microsoft.com/office/drawing/2014/main" id="{25FC58AE-4E82-4EA1-8F7B-5C2101318556}"/>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1AE1DA4D-D404-4593-A937-774870504B58}"/>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85C401"/>
            </a:solidFill>
            <a:ln>
              <a:noFill/>
            </a:ln>
            <a:effectLst>
              <a:innerShdw blurRad="114300">
                <a:prstClr val="black"/>
              </a:inn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85" name="Group 84">
            <a:extLst>
              <a:ext uri="{FF2B5EF4-FFF2-40B4-BE49-F238E27FC236}">
                <a16:creationId xmlns:a16="http://schemas.microsoft.com/office/drawing/2014/main" id="{E8921A19-89D5-48E7-92CD-266311925D68}"/>
              </a:ext>
            </a:extLst>
          </p:cNvPr>
          <p:cNvGrpSpPr>
            <a:grpSpLocks noChangeAspect="1"/>
          </p:cNvGrpSpPr>
          <p:nvPr/>
        </p:nvGrpSpPr>
        <p:grpSpPr>
          <a:xfrm rot="6026804">
            <a:off x="6893047" y="1233796"/>
            <a:ext cx="772379" cy="1828800"/>
            <a:chOff x="1620778" y="859888"/>
            <a:chExt cx="874887" cy="2071512"/>
          </a:xfrm>
        </p:grpSpPr>
        <p:sp>
          <p:nvSpPr>
            <p:cNvPr id="86" name="Freeform: Shape 85">
              <a:extLst>
                <a:ext uri="{FF2B5EF4-FFF2-40B4-BE49-F238E27FC236}">
                  <a16:creationId xmlns:a16="http://schemas.microsoft.com/office/drawing/2014/main" id="{09C3A27E-C70B-42ED-816E-FC0FDC2C2F55}"/>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Freeform: Shape 86">
              <a:extLst>
                <a:ext uri="{FF2B5EF4-FFF2-40B4-BE49-F238E27FC236}">
                  <a16:creationId xmlns:a16="http://schemas.microsoft.com/office/drawing/2014/main" id="{DBB2B168-D8A5-4276-88A7-DB452F9B4EA0}"/>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3EB8CD"/>
            </a:solidFill>
            <a:ln>
              <a:noFill/>
            </a:ln>
            <a:effectLst>
              <a:innerShdw blurRad="114300">
                <a:prstClr val="black"/>
              </a:inn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88" name="Group 87">
            <a:extLst>
              <a:ext uri="{FF2B5EF4-FFF2-40B4-BE49-F238E27FC236}">
                <a16:creationId xmlns:a16="http://schemas.microsoft.com/office/drawing/2014/main" id="{29668FFD-CB59-4A26-A9E4-613668D92AB0}"/>
              </a:ext>
            </a:extLst>
          </p:cNvPr>
          <p:cNvGrpSpPr>
            <a:grpSpLocks noChangeAspect="1"/>
          </p:cNvGrpSpPr>
          <p:nvPr/>
        </p:nvGrpSpPr>
        <p:grpSpPr>
          <a:xfrm rot="16522230">
            <a:off x="7786387" y="4125295"/>
            <a:ext cx="772379" cy="1828800"/>
            <a:chOff x="1620778" y="859888"/>
            <a:chExt cx="874887" cy="2071512"/>
          </a:xfrm>
        </p:grpSpPr>
        <p:sp>
          <p:nvSpPr>
            <p:cNvPr id="89" name="Freeform: Shape 88">
              <a:extLst>
                <a:ext uri="{FF2B5EF4-FFF2-40B4-BE49-F238E27FC236}">
                  <a16:creationId xmlns:a16="http://schemas.microsoft.com/office/drawing/2014/main" id="{35ABC8BA-E95C-4A06-B6E6-A9398006468A}"/>
                </a:ext>
              </a:extLst>
            </p:cNvPr>
            <p:cNvSpPr>
              <a:spLocks noChangeAspect="1"/>
            </p:cNvSpPr>
            <p:nvPr/>
          </p:nvSpPr>
          <p:spPr>
            <a:xfrm rot="18036008">
              <a:off x="1022466" y="1458200"/>
              <a:ext cx="2071512" cy="874887"/>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50800" dir="5400000" algn="ctr" rotWithShape="0">
                <a:schemeClr val="tx1"/>
              </a:outerShdw>
            </a:effectLst>
            <a:scene3d>
              <a:camera prst="orthographicFront"/>
              <a:lightRig rig="threePt" dir="t"/>
            </a:scene3d>
            <a:sp3d>
              <a:bevelT w="25400" h="25400" prst="coolSlant"/>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F6F735A2-C228-4788-93A2-06E9615AFF64}"/>
                </a:ext>
              </a:extLst>
            </p:cNvPr>
            <p:cNvSpPr>
              <a:spLocks noChangeAspect="1"/>
            </p:cNvSpPr>
            <p:nvPr/>
          </p:nvSpPr>
          <p:spPr>
            <a:xfrm rot="18036008">
              <a:off x="1080194" y="1517627"/>
              <a:ext cx="1948334" cy="752684"/>
            </a:xfrm>
            <a:custGeom>
              <a:avLst/>
              <a:gdLst>
                <a:gd name="connsiteX0" fmla="*/ 1948334 w 1948334"/>
                <a:gd name="connsiteY0" fmla="*/ 376609 h 752684"/>
                <a:gd name="connsiteX1" fmla="*/ 1666278 w 1948334"/>
                <a:gd name="connsiteY1" fmla="*/ 752684 h 752684"/>
                <a:gd name="connsiteX2" fmla="*/ 1611784 w 1948334"/>
                <a:gd name="connsiteY2" fmla="*/ 695525 h 752684"/>
                <a:gd name="connsiteX3" fmla="*/ 930890 w 1948334"/>
                <a:gd name="connsiteY3" fmla="*/ 432452 h 752684"/>
                <a:gd name="connsiteX4" fmla="*/ 364699 w 1948334"/>
                <a:gd name="connsiteY4" fmla="*/ 605401 h 752684"/>
                <a:gd name="connsiteX5" fmla="*/ 280275 w 1948334"/>
                <a:gd name="connsiteY5" fmla="*/ 671734 h 752684"/>
                <a:gd name="connsiteX6" fmla="*/ 0 w 1948334"/>
                <a:gd name="connsiteY6" fmla="*/ 298033 h 752684"/>
                <a:gd name="connsiteX7" fmla="*/ 60322 w 1948334"/>
                <a:gd name="connsiteY7" fmla="*/ 255630 h 752684"/>
                <a:gd name="connsiteX8" fmla="*/ 837886 w 1948334"/>
                <a:gd name="connsiteY8" fmla="*/ 2415 h 752684"/>
                <a:gd name="connsiteX9" fmla="*/ 1926299 w 1948334"/>
                <a:gd name="connsiteY9" fmla="*/ 355892 h 752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48334" h="752684">
                  <a:moveTo>
                    <a:pt x="1948334" y="376609"/>
                  </a:moveTo>
                  <a:lnTo>
                    <a:pt x="1666278" y="752684"/>
                  </a:lnTo>
                  <a:lnTo>
                    <a:pt x="1611784" y="695525"/>
                  </a:lnTo>
                  <a:cubicBezTo>
                    <a:pt x="1431948" y="532074"/>
                    <a:pt x="1193053" y="432453"/>
                    <a:pt x="930890" y="432452"/>
                  </a:cubicBezTo>
                  <a:cubicBezTo>
                    <a:pt x="721161" y="432453"/>
                    <a:pt x="526322" y="496210"/>
                    <a:pt x="364699" y="605401"/>
                  </a:cubicBezTo>
                  <a:lnTo>
                    <a:pt x="280275" y="671734"/>
                  </a:lnTo>
                  <a:lnTo>
                    <a:pt x="0" y="298033"/>
                  </a:lnTo>
                  <a:lnTo>
                    <a:pt x="60322" y="255630"/>
                  </a:lnTo>
                  <a:cubicBezTo>
                    <a:pt x="285371" y="109300"/>
                    <a:pt x="550614" y="18140"/>
                    <a:pt x="837886" y="2415"/>
                  </a:cubicBezTo>
                  <a:cubicBezTo>
                    <a:pt x="1248277" y="-20045"/>
                    <a:pt x="1630779" y="115434"/>
                    <a:pt x="1926299" y="355892"/>
                  </a:cubicBezTo>
                  <a:close/>
                </a:path>
              </a:pathLst>
            </a:custGeom>
            <a:solidFill>
              <a:srgbClr val="FFA803"/>
            </a:solidFill>
            <a:ln>
              <a:noFill/>
            </a:ln>
            <a:effectLst>
              <a:innerShdw blurRad="114300">
                <a:prstClr val="black"/>
              </a:inn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2" name="Group 121">
            <a:extLst>
              <a:ext uri="{FF2B5EF4-FFF2-40B4-BE49-F238E27FC236}">
                <a16:creationId xmlns:a16="http://schemas.microsoft.com/office/drawing/2014/main" id="{565ED1D3-0CFA-491D-A18D-915FB472A36F}"/>
              </a:ext>
            </a:extLst>
          </p:cNvPr>
          <p:cNvGrpSpPr/>
          <p:nvPr/>
        </p:nvGrpSpPr>
        <p:grpSpPr>
          <a:xfrm>
            <a:off x="8137791" y="1766413"/>
            <a:ext cx="3088820" cy="1071850"/>
            <a:chOff x="8137791" y="1766413"/>
            <a:chExt cx="3088820" cy="1071850"/>
          </a:xfrm>
        </p:grpSpPr>
        <p:sp>
          <p:nvSpPr>
            <p:cNvPr id="91" name="Freeform: Shape 90">
              <a:extLst>
                <a:ext uri="{FF2B5EF4-FFF2-40B4-BE49-F238E27FC236}">
                  <a16:creationId xmlns:a16="http://schemas.microsoft.com/office/drawing/2014/main" id="{089FC991-D0C7-4CC8-BB67-7F16879B95F3}"/>
                </a:ext>
              </a:extLst>
            </p:cNvPr>
            <p:cNvSpPr>
              <a:spLocks noChangeAspect="1"/>
            </p:cNvSpPr>
            <p:nvPr/>
          </p:nvSpPr>
          <p:spPr>
            <a:xfrm>
              <a:off x="8137791" y="1766413"/>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B54A92C3-0CD0-41FC-B6A0-E00780F4EA3F}"/>
                </a:ext>
              </a:extLst>
            </p:cNvPr>
            <p:cNvSpPr txBox="1">
              <a:spLocks noChangeArrowheads="1"/>
            </p:cNvSpPr>
            <p:nvPr/>
          </p:nvSpPr>
          <p:spPr bwMode="auto">
            <a:xfrm>
              <a:off x="8282620" y="1846841"/>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grpSp>
      <p:grpSp>
        <p:nvGrpSpPr>
          <p:cNvPr id="123" name="Group 122">
            <a:extLst>
              <a:ext uri="{FF2B5EF4-FFF2-40B4-BE49-F238E27FC236}">
                <a16:creationId xmlns:a16="http://schemas.microsoft.com/office/drawing/2014/main" id="{F44C65C5-2EB6-4BF0-8807-5E16138B3F85}"/>
              </a:ext>
            </a:extLst>
          </p:cNvPr>
          <p:cNvGrpSpPr/>
          <p:nvPr/>
        </p:nvGrpSpPr>
        <p:grpSpPr>
          <a:xfrm>
            <a:off x="1134709" y="5277736"/>
            <a:ext cx="3088820" cy="1071850"/>
            <a:chOff x="1134709" y="5277736"/>
            <a:chExt cx="3088820" cy="1071850"/>
          </a:xfrm>
        </p:grpSpPr>
        <p:sp>
          <p:nvSpPr>
            <p:cNvPr id="98" name="Freeform: Shape 97">
              <a:extLst>
                <a:ext uri="{FF2B5EF4-FFF2-40B4-BE49-F238E27FC236}">
                  <a16:creationId xmlns:a16="http://schemas.microsoft.com/office/drawing/2014/main" id="{3070CCA3-ABC5-4F2B-85FF-83CDDAE9B620}"/>
                </a:ext>
              </a:extLst>
            </p:cNvPr>
            <p:cNvSpPr>
              <a:spLocks noChangeAspect="1"/>
            </p:cNvSpPr>
            <p:nvPr/>
          </p:nvSpPr>
          <p:spPr>
            <a:xfrm>
              <a:off x="1134709" y="5277736"/>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 Box 10">
              <a:extLst>
                <a:ext uri="{FF2B5EF4-FFF2-40B4-BE49-F238E27FC236}">
                  <a16:creationId xmlns:a16="http://schemas.microsoft.com/office/drawing/2014/main" id="{6AAD8F04-C82B-4515-861F-2CF011FE4498}"/>
                </a:ext>
              </a:extLst>
            </p:cNvPr>
            <p:cNvSpPr txBox="1">
              <a:spLocks noChangeArrowheads="1"/>
            </p:cNvSpPr>
            <p:nvPr/>
          </p:nvSpPr>
          <p:spPr bwMode="auto">
            <a:xfrm>
              <a:off x="1279538" y="5401196"/>
              <a:ext cx="2764015" cy="861774"/>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85C401"/>
                  </a:solidFill>
                  <a:latin typeface="Candara" panose="020E0502030303020204" pitchFamily="34" charset="0"/>
                </a:rPr>
                <a:t>LOREM IPSUM</a:t>
              </a:r>
            </a:p>
            <a:p>
              <a:pPr algn="r"/>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grpSp>
      <p:grpSp>
        <p:nvGrpSpPr>
          <p:cNvPr id="124" name="Group 123">
            <a:extLst>
              <a:ext uri="{FF2B5EF4-FFF2-40B4-BE49-F238E27FC236}">
                <a16:creationId xmlns:a16="http://schemas.microsoft.com/office/drawing/2014/main" id="{B43043E3-C750-4E89-BC48-AEE06B17C32B}"/>
              </a:ext>
            </a:extLst>
          </p:cNvPr>
          <p:cNvGrpSpPr/>
          <p:nvPr/>
        </p:nvGrpSpPr>
        <p:grpSpPr>
          <a:xfrm>
            <a:off x="7831943" y="5723629"/>
            <a:ext cx="3088820" cy="1071850"/>
            <a:chOff x="7831943" y="5723629"/>
            <a:chExt cx="3088820" cy="1071850"/>
          </a:xfrm>
        </p:grpSpPr>
        <p:sp>
          <p:nvSpPr>
            <p:cNvPr id="105" name="Freeform: Shape 104">
              <a:extLst>
                <a:ext uri="{FF2B5EF4-FFF2-40B4-BE49-F238E27FC236}">
                  <a16:creationId xmlns:a16="http://schemas.microsoft.com/office/drawing/2014/main" id="{89CD2963-0DFA-415E-8540-3A1F3A2366E7}"/>
                </a:ext>
              </a:extLst>
            </p:cNvPr>
            <p:cNvSpPr>
              <a:spLocks noChangeAspect="1"/>
            </p:cNvSpPr>
            <p:nvPr/>
          </p:nvSpPr>
          <p:spPr>
            <a:xfrm>
              <a:off x="7831943" y="5723629"/>
              <a:ext cx="3088820" cy="1071850"/>
            </a:xfrm>
            <a:custGeom>
              <a:avLst/>
              <a:gdLst>
                <a:gd name="connsiteX0" fmla="*/ 128038 w 6858000"/>
                <a:gd name="connsiteY0" fmla="*/ 0 h 2688743"/>
                <a:gd name="connsiteX1" fmla="*/ 640172 w 6858000"/>
                <a:gd name="connsiteY1" fmla="*/ 0 h 2688743"/>
                <a:gd name="connsiteX2" fmla="*/ 647378 w 6858000"/>
                <a:gd name="connsiteY2" fmla="*/ 1455 h 2688743"/>
                <a:gd name="connsiteX3" fmla="*/ 661807 w 6858000"/>
                <a:gd name="connsiteY3" fmla="*/ 0 h 2688743"/>
                <a:gd name="connsiteX4" fmla="*/ 6188575 w 6858000"/>
                <a:gd name="connsiteY4" fmla="*/ 0 h 2688743"/>
                <a:gd name="connsiteX5" fmla="*/ 6208092 w 6858000"/>
                <a:gd name="connsiteY5" fmla="*/ 1968 h 2688743"/>
                <a:gd name="connsiteX6" fmla="*/ 6217828 w 6858000"/>
                <a:gd name="connsiteY6" fmla="*/ 2 h 2688743"/>
                <a:gd name="connsiteX7" fmla="*/ 6729962 w 6858000"/>
                <a:gd name="connsiteY7" fmla="*/ 2 h 2688743"/>
                <a:gd name="connsiteX8" fmla="*/ 6858000 w 6858000"/>
                <a:gd name="connsiteY8" fmla="*/ 128040 h 2688743"/>
                <a:gd name="connsiteX9" fmla="*/ 6858000 w 6858000"/>
                <a:gd name="connsiteY9" fmla="*/ 2560705 h 2688743"/>
                <a:gd name="connsiteX10" fmla="*/ 6729962 w 6858000"/>
                <a:gd name="connsiteY10" fmla="*/ 2688743 h 2688743"/>
                <a:gd name="connsiteX11" fmla="*/ 6217828 w 6858000"/>
                <a:gd name="connsiteY11" fmla="*/ 2688743 h 2688743"/>
                <a:gd name="connsiteX12" fmla="*/ 6208079 w 6858000"/>
                <a:gd name="connsiteY12" fmla="*/ 2686775 h 2688743"/>
                <a:gd name="connsiteX13" fmla="*/ 6188575 w 6858000"/>
                <a:gd name="connsiteY13" fmla="*/ 2688741 h 2688743"/>
                <a:gd name="connsiteX14" fmla="*/ 661807 w 6858000"/>
                <a:gd name="connsiteY14" fmla="*/ 2688741 h 2688743"/>
                <a:gd name="connsiteX15" fmla="*/ 647378 w 6858000"/>
                <a:gd name="connsiteY15" fmla="*/ 2687286 h 2688743"/>
                <a:gd name="connsiteX16" fmla="*/ 640172 w 6858000"/>
                <a:gd name="connsiteY16" fmla="*/ 2688741 h 2688743"/>
                <a:gd name="connsiteX17" fmla="*/ 128038 w 6858000"/>
                <a:gd name="connsiteY17" fmla="*/ 2688741 h 2688743"/>
                <a:gd name="connsiteX18" fmla="*/ 0 w 6858000"/>
                <a:gd name="connsiteY18" fmla="*/ 2560703 h 2688743"/>
                <a:gd name="connsiteX19" fmla="*/ 0 w 6858000"/>
                <a:gd name="connsiteY19" fmla="*/ 128038 h 2688743"/>
                <a:gd name="connsiteX20" fmla="*/ 128038 w 6858000"/>
                <a:gd name="connsiteY20" fmla="*/ 0 h 268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858000" h="2688743">
                  <a:moveTo>
                    <a:pt x="128038" y="0"/>
                  </a:moveTo>
                  <a:lnTo>
                    <a:pt x="640172" y="0"/>
                  </a:lnTo>
                  <a:lnTo>
                    <a:pt x="647378" y="1455"/>
                  </a:lnTo>
                  <a:lnTo>
                    <a:pt x="661807" y="0"/>
                  </a:lnTo>
                  <a:lnTo>
                    <a:pt x="6188575" y="0"/>
                  </a:lnTo>
                  <a:lnTo>
                    <a:pt x="6208092" y="1968"/>
                  </a:lnTo>
                  <a:lnTo>
                    <a:pt x="6217828" y="2"/>
                  </a:lnTo>
                  <a:lnTo>
                    <a:pt x="6729962" y="2"/>
                  </a:lnTo>
                  <a:cubicBezTo>
                    <a:pt x="6800675" y="2"/>
                    <a:pt x="6858000" y="57327"/>
                    <a:pt x="6858000" y="128040"/>
                  </a:cubicBezTo>
                  <a:lnTo>
                    <a:pt x="6858000" y="2560705"/>
                  </a:lnTo>
                  <a:cubicBezTo>
                    <a:pt x="6858000" y="2631418"/>
                    <a:pt x="6800675" y="2688743"/>
                    <a:pt x="6729962" y="2688743"/>
                  </a:cubicBezTo>
                  <a:lnTo>
                    <a:pt x="6217828" y="2688743"/>
                  </a:lnTo>
                  <a:lnTo>
                    <a:pt x="6208079" y="2686775"/>
                  </a:lnTo>
                  <a:lnTo>
                    <a:pt x="6188575" y="2688741"/>
                  </a:lnTo>
                  <a:lnTo>
                    <a:pt x="661807" y="2688741"/>
                  </a:lnTo>
                  <a:lnTo>
                    <a:pt x="647378" y="2687286"/>
                  </a:lnTo>
                  <a:lnTo>
                    <a:pt x="640172" y="2688741"/>
                  </a:lnTo>
                  <a:lnTo>
                    <a:pt x="128038" y="2688741"/>
                  </a:lnTo>
                  <a:cubicBezTo>
                    <a:pt x="57325" y="2688741"/>
                    <a:pt x="0" y="2631416"/>
                    <a:pt x="0" y="2560703"/>
                  </a:cubicBezTo>
                  <a:lnTo>
                    <a:pt x="0" y="128038"/>
                  </a:lnTo>
                  <a:cubicBezTo>
                    <a:pt x="0" y="57325"/>
                    <a:pt x="57325" y="0"/>
                    <a:pt x="128038"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 Box 10">
              <a:extLst>
                <a:ext uri="{FF2B5EF4-FFF2-40B4-BE49-F238E27FC236}">
                  <a16:creationId xmlns:a16="http://schemas.microsoft.com/office/drawing/2014/main" id="{70DEBFA9-57AA-4752-9B8C-7BC5BAA2E0FD}"/>
                </a:ext>
              </a:extLst>
            </p:cNvPr>
            <p:cNvSpPr txBox="1">
              <a:spLocks noChangeArrowheads="1"/>
            </p:cNvSpPr>
            <p:nvPr/>
          </p:nvSpPr>
          <p:spPr bwMode="auto">
            <a:xfrm>
              <a:off x="7976772" y="5847089"/>
              <a:ext cx="2764015"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FA803"/>
                  </a:solidFill>
                  <a:latin typeface="Candara" panose="020E0502030303020204" pitchFamily="34" charset="0"/>
                </a:rPr>
                <a:t>LOREM IPSUM</a:t>
              </a:r>
            </a:p>
            <a:p>
              <a:r>
                <a:rPr lang="en-US" sz="1200" dirty="0">
                  <a:solidFill>
                    <a:srgbClr val="56595E"/>
                  </a:solidFill>
                  <a:latin typeface="Candara" panose="020E0502030303020204" pitchFamily="34" charset="0"/>
                </a:rPr>
                <a:t>Lorem ipsum dolor sit amet, consectetur adipiscing elit, sed do eiusmod tempor incididunt ut labore et dolore.</a:t>
              </a:r>
            </a:p>
          </p:txBody>
        </p:sp>
      </p:grpSp>
      <p:sp>
        <p:nvSpPr>
          <p:cNvPr id="112" name="TextBox 111">
            <a:extLst>
              <a:ext uri="{FF2B5EF4-FFF2-40B4-BE49-F238E27FC236}">
                <a16:creationId xmlns:a16="http://schemas.microsoft.com/office/drawing/2014/main" id="{6795A4DD-BFCE-4CD6-B450-14D95E6E8CDD}"/>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grpSp>
        <p:nvGrpSpPr>
          <p:cNvPr id="119" name="Group 118">
            <a:extLst>
              <a:ext uri="{FF2B5EF4-FFF2-40B4-BE49-F238E27FC236}">
                <a16:creationId xmlns:a16="http://schemas.microsoft.com/office/drawing/2014/main" id="{5EE65E02-08D7-4BEA-8699-844909F9888B}"/>
              </a:ext>
            </a:extLst>
          </p:cNvPr>
          <p:cNvGrpSpPr/>
          <p:nvPr/>
        </p:nvGrpSpPr>
        <p:grpSpPr>
          <a:xfrm>
            <a:off x="10769411" y="2502916"/>
            <a:ext cx="914400" cy="914400"/>
            <a:chOff x="10769411" y="2502916"/>
            <a:chExt cx="914400" cy="914400"/>
          </a:xfrm>
        </p:grpSpPr>
        <p:sp>
          <p:nvSpPr>
            <p:cNvPr id="92" name="Freeform: Shape 91">
              <a:extLst>
                <a:ext uri="{FF2B5EF4-FFF2-40B4-BE49-F238E27FC236}">
                  <a16:creationId xmlns:a16="http://schemas.microsoft.com/office/drawing/2014/main" id="{240DE397-621C-4025-BCEA-B6061E01221B}"/>
                </a:ext>
              </a:extLst>
            </p:cNvPr>
            <p:cNvSpPr>
              <a:spLocks noChangeAspect="1"/>
            </p:cNvSpPr>
            <p:nvPr/>
          </p:nvSpPr>
          <p:spPr>
            <a:xfrm>
              <a:off x="10769411" y="2502916"/>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5F853D9D-A425-4C9D-9F1D-42F150E5BECA}"/>
                </a:ext>
              </a:extLst>
            </p:cNvPr>
            <p:cNvSpPr>
              <a:spLocks noChangeAspect="1"/>
            </p:cNvSpPr>
            <p:nvPr/>
          </p:nvSpPr>
          <p:spPr>
            <a:xfrm>
              <a:off x="10892259" y="2667063"/>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145">
              <a:extLst>
                <a:ext uri="{FF2B5EF4-FFF2-40B4-BE49-F238E27FC236}">
                  <a16:creationId xmlns:a16="http://schemas.microsoft.com/office/drawing/2014/main" id="{249E2A32-99BE-4774-8957-136617ABFCD2}"/>
                </a:ext>
              </a:extLst>
            </p:cNvPr>
            <p:cNvSpPr>
              <a:spLocks noChangeAspect="1" noEditPoints="1"/>
            </p:cNvSpPr>
            <p:nvPr/>
          </p:nvSpPr>
          <p:spPr bwMode="auto">
            <a:xfrm>
              <a:off x="11077969" y="2772115"/>
              <a:ext cx="274320" cy="325523"/>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7" name="Group 116">
            <a:extLst>
              <a:ext uri="{FF2B5EF4-FFF2-40B4-BE49-F238E27FC236}">
                <a16:creationId xmlns:a16="http://schemas.microsoft.com/office/drawing/2014/main" id="{688B11FD-0BC1-4DA8-A3E4-BFAD19423F15}"/>
              </a:ext>
            </a:extLst>
          </p:cNvPr>
          <p:cNvGrpSpPr/>
          <p:nvPr/>
        </p:nvGrpSpPr>
        <p:grpSpPr>
          <a:xfrm>
            <a:off x="698701" y="4721331"/>
            <a:ext cx="914400" cy="914400"/>
            <a:chOff x="698701" y="4721331"/>
            <a:chExt cx="914400" cy="914400"/>
          </a:xfrm>
        </p:grpSpPr>
        <p:sp>
          <p:nvSpPr>
            <p:cNvPr id="99" name="Freeform: Shape 98">
              <a:extLst>
                <a:ext uri="{FF2B5EF4-FFF2-40B4-BE49-F238E27FC236}">
                  <a16:creationId xmlns:a16="http://schemas.microsoft.com/office/drawing/2014/main" id="{7ABF9006-DF68-4C7D-9117-F557D3391E2F}"/>
                </a:ext>
              </a:extLst>
            </p:cNvPr>
            <p:cNvSpPr>
              <a:spLocks noChangeAspect="1"/>
            </p:cNvSpPr>
            <p:nvPr/>
          </p:nvSpPr>
          <p:spPr>
            <a:xfrm>
              <a:off x="698701" y="472133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767F3B38-CB93-4152-BCCF-5EB39F8FB734}"/>
                </a:ext>
              </a:extLst>
            </p:cNvPr>
            <p:cNvSpPr>
              <a:spLocks noChangeAspect="1"/>
            </p:cNvSpPr>
            <p:nvPr/>
          </p:nvSpPr>
          <p:spPr>
            <a:xfrm>
              <a:off x="821549" y="488547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Группа 314">
              <a:extLst>
                <a:ext uri="{FF2B5EF4-FFF2-40B4-BE49-F238E27FC236}">
                  <a16:creationId xmlns:a16="http://schemas.microsoft.com/office/drawing/2014/main" id="{84A7D1E8-E58C-4C79-BA57-6D20EC27CAB5}"/>
                </a:ext>
              </a:extLst>
            </p:cNvPr>
            <p:cNvGrpSpPr>
              <a:grpSpLocks noChangeAspect="1"/>
            </p:cNvGrpSpPr>
            <p:nvPr/>
          </p:nvGrpSpPr>
          <p:grpSpPr>
            <a:xfrm>
              <a:off x="970256" y="5009543"/>
              <a:ext cx="320040" cy="312885"/>
              <a:chOff x="5829300" y="3186118"/>
              <a:chExt cx="2555875" cy="2498727"/>
            </a:xfrm>
            <a:solidFill>
              <a:schemeClr val="bg1"/>
            </a:solidFill>
            <a:effectLst/>
          </p:grpSpPr>
          <p:sp>
            <p:nvSpPr>
              <p:cNvPr id="58" name="Freeform 279">
                <a:extLst>
                  <a:ext uri="{FF2B5EF4-FFF2-40B4-BE49-F238E27FC236}">
                    <a16:creationId xmlns:a16="http://schemas.microsoft.com/office/drawing/2014/main" id="{D2E30186-6812-4E05-9658-11FB6B6C9014}"/>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81D25237-AC9E-4C1F-9809-BEF9AFBFD7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9E4DE24-6F2C-4085-BFD9-71011B68DD2D}"/>
                  </a:ext>
                </a:extLst>
              </p:cNvPr>
              <p:cNvSpPr>
                <a:spLocks/>
              </p:cNvSpPr>
              <p:nvPr/>
            </p:nvSpPr>
            <p:spPr bwMode="auto">
              <a:xfrm>
                <a:off x="5829300" y="3186118"/>
                <a:ext cx="2555875" cy="2498727"/>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20" name="Group 119">
            <a:extLst>
              <a:ext uri="{FF2B5EF4-FFF2-40B4-BE49-F238E27FC236}">
                <a16:creationId xmlns:a16="http://schemas.microsoft.com/office/drawing/2014/main" id="{AA28A59E-BA20-4690-ADFB-FBB0C3843C7A}"/>
              </a:ext>
            </a:extLst>
          </p:cNvPr>
          <p:cNvGrpSpPr/>
          <p:nvPr/>
        </p:nvGrpSpPr>
        <p:grpSpPr>
          <a:xfrm>
            <a:off x="10264521" y="5144576"/>
            <a:ext cx="914400" cy="914400"/>
            <a:chOff x="10178457" y="5101544"/>
            <a:chExt cx="914400" cy="914400"/>
          </a:xfrm>
        </p:grpSpPr>
        <p:sp>
          <p:nvSpPr>
            <p:cNvPr id="106" name="Freeform: Shape 105">
              <a:extLst>
                <a:ext uri="{FF2B5EF4-FFF2-40B4-BE49-F238E27FC236}">
                  <a16:creationId xmlns:a16="http://schemas.microsoft.com/office/drawing/2014/main" id="{1154FEA0-5820-457E-8B82-CBC23810A842}"/>
                </a:ext>
              </a:extLst>
            </p:cNvPr>
            <p:cNvSpPr>
              <a:spLocks noChangeAspect="1"/>
            </p:cNvSpPr>
            <p:nvPr/>
          </p:nvSpPr>
          <p:spPr>
            <a:xfrm>
              <a:off x="10178457" y="5101544"/>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3DD04995-3F10-41F6-9ABD-EDFF5EFCF31B}"/>
                </a:ext>
              </a:extLst>
            </p:cNvPr>
            <p:cNvSpPr>
              <a:spLocks noChangeAspect="1"/>
            </p:cNvSpPr>
            <p:nvPr/>
          </p:nvSpPr>
          <p:spPr>
            <a:xfrm>
              <a:off x="10301305" y="5265691"/>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286">
              <a:extLst>
                <a:ext uri="{FF2B5EF4-FFF2-40B4-BE49-F238E27FC236}">
                  <a16:creationId xmlns:a16="http://schemas.microsoft.com/office/drawing/2014/main" id="{44326C92-6317-4D9A-A95D-4381449970D0}"/>
                </a:ext>
              </a:extLst>
            </p:cNvPr>
            <p:cNvSpPr>
              <a:spLocks noChangeAspect="1" noEditPoints="1"/>
            </p:cNvSpPr>
            <p:nvPr/>
          </p:nvSpPr>
          <p:spPr bwMode="auto">
            <a:xfrm>
              <a:off x="10458497" y="5378564"/>
              <a:ext cx="316073" cy="32004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grpSp>
        <p:nvGrpSpPr>
          <p:cNvPr id="118" name="Group 117">
            <a:extLst>
              <a:ext uri="{FF2B5EF4-FFF2-40B4-BE49-F238E27FC236}">
                <a16:creationId xmlns:a16="http://schemas.microsoft.com/office/drawing/2014/main" id="{2D0AF67A-6747-45BF-8C73-552635938255}"/>
              </a:ext>
            </a:extLst>
          </p:cNvPr>
          <p:cNvGrpSpPr/>
          <p:nvPr/>
        </p:nvGrpSpPr>
        <p:grpSpPr>
          <a:xfrm>
            <a:off x="5089515" y="285221"/>
            <a:ext cx="914400" cy="914400"/>
            <a:chOff x="5089515" y="285221"/>
            <a:chExt cx="914400" cy="914400"/>
          </a:xfrm>
        </p:grpSpPr>
        <p:sp>
          <p:nvSpPr>
            <p:cNvPr id="41" name="Freeform: Shape 40">
              <a:extLst>
                <a:ext uri="{FF2B5EF4-FFF2-40B4-BE49-F238E27FC236}">
                  <a16:creationId xmlns:a16="http://schemas.microsoft.com/office/drawing/2014/main" id="{7FE401EA-7D8B-4431-B592-4E25D261E64C}"/>
                </a:ext>
              </a:extLst>
            </p:cNvPr>
            <p:cNvSpPr>
              <a:spLocks noChangeAspect="1"/>
            </p:cNvSpPr>
            <p:nvPr/>
          </p:nvSpPr>
          <p:spPr>
            <a:xfrm>
              <a:off x="5089515" y="285221"/>
              <a:ext cx="914400" cy="914400"/>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chemeClr val="bg1"/>
            </a:solidFill>
            <a:ln>
              <a:noFill/>
            </a:ln>
            <a:effectLst>
              <a:outerShdw blurRad="38100" sx="102000" sy="102000" algn="ctr" rotWithShape="0">
                <a:schemeClr val="tx1">
                  <a:alpha val="40000"/>
                </a:schemeClr>
              </a:outerShdw>
            </a:effectLst>
            <a:scene3d>
              <a:camera prst="orthographicFront"/>
              <a:lightRig rig="threePt" dir="t"/>
            </a:scene3d>
            <a:sp3d>
              <a:bevelT w="50800" h="508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960D55F-9D8E-4D61-B9B4-42FAC3447030}"/>
                </a:ext>
              </a:extLst>
            </p:cNvPr>
            <p:cNvSpPr>
              <a:spLocks noChangeAspect="1"/>
            </p:cNvSpPr>
            <p:nvPr/>
          </p:nvSpPr>
          <p:spPr>
            <a:xfrm>
              <a:off x="5212363" y="449368"/>
              <a:ext cx="640080" cy="564589"/>
            </a:xfrm>
            <a:custGeom>
              <a:avLst/>
              <a:gdLst>
                <a:gd name="connsiteX0" fmla="*/ 248107 w 2651760"/>
                <a:gd name="connsiteY0" fmla="*/ 0 h 2651760"/>
                <a:gd name="connsiteX1" fmla="*/ 1240507 w 2651760"/>
                <a:gd name="connsiteY1" fmla="*/ 0 h 2651760"/>
                <a:gd name="connsiteX2" fmla="*/ 1257116 w 2651760"/>
                <a:gd name="connsiteY2" fmla="*/ 1674 h 2651760"/>
                <a:gd name="connsiteX3" fmla="*/ 1273725 w 2651760"/>
                <a:gd name="connsiteY3" fmla="*/ 0 h 2651760"/>
                <a:gd name="connsiteX4" fmla="*/ 2376146 w 2651760"/>
                <a:gd name="connsiteY4" fmla="*/ 0 h 2651760"/>
                <a:gd name="connsiteX5" fmla="*/ 2651760 w 2651760"/>
                <a:gd name="connsiteY5" fmla="*/ 275614 h 2651760"/>
                <a:gd name="connsiteX6" fmla="*/ 2651760 w 2651760"/>
                <a:gd name="connsiteY6" fmla="*/ 2376146 h 2651760"/>
                <a:gd name="connsiteX7" fmla="*/ 2376146 w 2651760"/>
                <a:gd name="connsiteY7" fmla="*/ 2651760 h 2651760"/>
                <a:gd name="connsiteX8" fmla="*/ 1273725 w 2651760"/>
                <a:gd name="connsiteY8" fmla="*/ 2651760 h 2651760"/>
                <a:gd name="connsiteX9" fmla="*/ 1257116 w 2651760"/>
                <a:gd name="connsiteY9" fmla="*/ 2650086 h 2651760"/>
                <a:gd name="connsiteX10" fmla="*/ 1240507 w 2651760"/>
                <a:gd name="connsiteY10" fmla="*/ 2651760 h 2651760"/>
                <a:gd name="connsiteX11" fmla="*/ 248107 w 2651760"/>
                <a:gd name="connsiteY11" fmla="*/ 2651760 h 2651760"/>
                <a:gd name="connsiteX12" fmla="*/ 0 w 2651760"/>
                <a:gd name="connsiteY12" fmla="*/ 2403653 h 2651760"/>
                <a:gd name="connsiteX13" fmla="*/ 0 w 2651760"/>
                <a:gd name="connsiteY13" fmla="*/ 248107 h 2651760"/>
                <a:gd name="connsiteX14" fmla="*/ 248107 w 2651760"/>
                <a:gd name="connsiteY14" fmla="*/ 0 h 265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51760" h="2651760">
                  <a:moveTo>
                    <a:pt x="248107" y="0"/>
                  </a:moveTo>
                  <a:lnTo>
                    <a:pt x="1240507" y="0"/>
                  </a:lnTo>
                  <a:lnTo>
                    <a:pt x="1257116" y="1674"/>
                  </a:lnTo>
                  <a:lnTo>
                    <a:pt x="1273725" y="0"/>
                  </a:lnTo>
                  <a:lnTo>
                    <a:pt x="2376146" y="0"/>
                  </a:lnTo>
                  <a:cubicBezTo>
                    <a:pt x="2528363" y="0"/>
                    <a:pt x="2651760" y="123397"/>
                    <a:pt x="2651760" y="275614"/>
                  </a:cubicBezTo>
                  <a:lnTo>
                    <a:pt x="2651760" y="2376146"/>
                  </a:lnTo>
                  <a:cubicBezTo>
                    <a:pt x="2651760" y="2528363"/>
                    <a:pt x="2528363" y="2651760"/>
                    <a:pt x="2376146" y="2651760"/>
                  </a:cubicBezTo>
                  <a:lnTo>
                    <a:pt x="1273725" y="2651760"/>
                  </a:lnTo>
                  <a:lnTo>
                    <a:pt x="1257116" y="2650086"/>
                  </a:lnTo>
                  <a:lnTo>
                    <a:pt x="1240507" y="2651760"/>
                  </a:lnTo>
                  <a:lnTo>
                    <a:pt x="248107" y="2651760"/>
                  </a:lnTo>
                  <a:cubicBezTo>
                    <a:pt x="111081" y="2651760"/>
                    <a:pt x="0" y="2540679"/>
                    <a:pt x="0" y="2403653"/>
                  </a:cubicBezTo>
                  <a:lnTo>
                    <a:pt x="0" y="248107"/>
                  </a:lnTo>
                  <a:cubicBezTo>
                    <a:pt x="0" y="111081"/>
                    <a:pt x="111081" y="0"/>
                    <a:pt x="248107"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Группа 365">
              <a:extLst>
                <a:ext uri="{FF2B5EF4-FFF2-40B4-BE49-F238E27FC236}">
                  <a16:creationId xmlns:a16="http://schemas.microsoft.com/office/drawing/2014/main" id="{08E6D542-99EE-4E16-A505-FCD84F7055D4}"/>
                </a:ext>
              </a:extLst>
            </p:cNvPr>
            <p:cNvGrpSpPr>
              <a:grpSpLocks noChangeAspect="1"/>
            </p:cNvGrpSpPr>
            <p:nvPr/>
          </p:nvGrpSpPr>
          <p:grpSpPr>
            <a:xfrm>
              <a:off x="5333106" y="567532"/>
              <a:ext cx="383279" cy="320040"/>
              <a:chOff x="5824538" y="3263900"/>
              <a:chExt cx="3636963" cy="3036887"/>
            </a:xfrm>
            <a:solidFill>
              <a:schemeClr val="bg1"/>
            </a:solidFill>
            <a:effectLst/>
          </p:grpSpPr>
          <p:sp>
            <p:nvSpPr>
              <p:cNvPr id="45" name="Freeform 326">
                <a:extLst>
                  <a:ext uri="{FF2B5EF4-FFF2-40B4-BE49-F238E27FC236}">
                    <a16:creationId xmlns:a16="http://schemas.microsoft.com/office/drawing/2014/main" id="{1BDE0ADF-8A48-47E3-81B3-EF902EE25285}"/>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327">
                <a:extLst>
                  <a:ext uri="{FF2B5EF4-FFF2-40B4-BE49-F238E27FC236}">
                    <a16:creationId xmlns:a16="http://schemas.microsoft.com/office/drawing/2014/main" id="{6BBB4D1F-731D-4F71-839E-0900D391FCB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76" name="Picture 75">
            <a:hlinkClick r:id="rId2"/>
            <a:extLst>
              <a:ext uri="{FF2B5EF4-FFF2-40B4-BE49-F238E27FC236}">
                <a16:creationId xmlns:a16="http://schemas.microsoft.com/office/drawing/2014/main" id="{77AF47C7-BEF5-41A7-A154-F6AC1653A9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1027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wipe(left)">
                                      <p:cBhvr>
                                        <p:cTn id="7" dur="500"/>
                                        <p:tgtEl>
                                          <p:spTgt spid="112"/>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1000" fill="hold"/>
                                        <p:tgtEl>
                                          <p:spTgt spid="13"/>
                                        </p:tgtEl>
                                        <p:attrNameLst>
                                          <p:attrName>ppt_w</p:attrName>
                                        </p:attrNameLst>
                                      </p:cBhvr>
                                      <p:tavLst>
                                        <p:tav tm="0">
                                          <p:val>
                                            <p:fltVal val="0"/>
                                          </p:val>
                                        </p:tav>
                                        <p:tav tm="100000">
                                          <p:val>
                                            <p:strVal val="#ppt_w"/>
                                          </p:val>
                                        </p:tav>
                                      </p:tavLst>
                                    </p:anim>
                                    <p:anim calcmode="lin" valueType="num">
                                      <p:cBhvr>
                                        <p:cTn id="12" dur="1000" fill="hold"/>
                                        <p:tgtEl>
                                          <p:spTgt spid="13"/>
                                        </p:tgtEl>
                                        <p:attrNameLst>
                                          <p:attrName>ppt_h</p:attrName>
                                        </p:attrNameLst>
                                      </p:cBhvr>
                                      <p:tavLst>
                                        <p:tav tm="0">
                                          <p:val>
                                            <p:fltVal val="0"/>
                                          </p:val>
                                        </p:tav>
                                        <p:tav tm="100000">
                                          <p:val>
                                            <p:strVal val="#ppt_h"/>
                                          </p:val>
                                        </p:tav>
                                      </p:tavLst>
                                    </p:anim>
                                    <p:anim calcmode="lin" valueType="num">
                                      <p:cBhvr>
                                        <p:cTn id="13" dur="1000" fill="hold"/>
                                        <p:tgtEl>
                                          <p:spTgt spid="13"/>
                                        </p:tgtEl>
                                        <p:attrNameLst>
                                          <p:attrName>style.rotation</p:attrName>
                                        </p:attrNameLst>
                                      </p:cBhvr>
                                      <p:tavLst>
                                        <p:tav tm="0">
                                          <p:val>
                                            <p:fltVal val="90"/>
                                          </p:val>
                                        </p:tav>
                                        <p:tav tm="100000">
                                          <p:val>
                                            <p:fltVal val="0"/>
                                          </p:val>
                                        </p:tav>
                                      </p:tavLst>
                                    </p:anim>
                                    <p:animEffect transition="in" filter="fade">
                                      <p:cBhvr>
                                        <p:cTn id="14" dur="1000"/>
                                        <p:tgtEl>
                                          <p:spTgt spid="1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anim calcmode="lin" valueType="num">
                                      <p:cBhvr>
                                        <p:cTn id="23" dur="1000" fill="hold"/>
                                        <p:tgtEl>
                                          <p:spTgt spid="71"/>
                                        </p:tgtEl>
                                        <p:attrNameLst>
                                          <p:attrName>ppt_w</p:attrName>
                                        </p:attrNameLst>
                                      </p:cBhvr>
                                      <p:tavLst>
                                        <p:tav tm="0">
                                          <p:val>
                                            <p:fltVal val="0"/>
                                          </p:val>
                                        </p:tav>
                                        <p:tav tm="100000">
                                          <p:val>
                                            <p:strVal val="#ppt_w"/>
                                          </p:val>
                                        </p:tav>
                                      </p:tavLst>
                                    </p:anim>
                                    <p:anim calcmode="lin" valueType="num">
                                      <p:cBhvr>
                                        <p:cTn id="24" dur="1000" fill="hold"/>
                                        <p:tgtEl>
                                          <p:spTgt spid="71"/>
                                        </p:tgtEl>
                                        <p:attrNameLst>
                                          <p:attrName>ppt_h</p:attrName>
                                        </p:attrNameLst>
                                      </p:cBhvr>
                                      <p:tavLst>
                                        <p:tav tm="0">
                                          <p:val>
                                            <p:fltVal val="0"/>
                                          </p:val>
                                        </p:tav>
                                        <p:tav tm="100000">
                                          <p:val>
                                            <p:strVal val="#ppt_h"/>
                                          </p:val>
                                        </p:tav>
                                      </p:tavLst>
                                    </p:anim>
                                    <p:anim calcmode="lin" valueType="num">
                                      <p:cBhvr>
                                        <p:cTn id="25" dur="1000" fill="hold"/>
                                        <p:tgtEl>
                                          <p:spTgt spid="71"/>
                                        </p:tgtEl>
                                        <p:attrNameLst>
                                          <p:attrName>style.rotation</p:attrName>
                                        </p:attrNameLst>
                                      </p:cBhvr>
                                      <p:tavLst>
                                        <p:tav tm="0">
                                          <p:val>
                                            <p:fltVal val="90"/>
                                          </p:val>
                                        </p:tav>
                                        <p:tav tm="100000">
                                          <p:val>
                                            <p:fltVal val="0"/>
                                          </p:val>
                                        </p:tav>
                                      </p:tavLst>
                                    </p:anim>
                                    <p:animEffect transition="in" filter="fade">
                                      <p:cBhvr>
                                        <p:cTn id="26" dur="1000"/>
                                        <p:tgtEl>
                                          <p:spTgt spid="71"/>
                                        </p:tgtEl>
                                      </p:cBhvr>
                                    </p:animEffect>
                                  </p:childTnLst>
                                </p:cTn>
                              </p:par>
                            </p:childTnLst>
                          </p:cTn>
                        </p:par>
                        <p:par>
                          <p:cTn id="27" fill="hold">
                            <p:stCondLst>
                              <p:cond delay="1500"/>
                            </p:stCondLst>
                            <p:childTnLst>
                              <p:par>
                                <p:cTn id="28" presetID="53" presetClass="entr" presetSubtype="16" fill="hold" nodeType="afterEffect">
                                  <p:stCondLst>
                                    <p:cond delay="0"/>
                                  </p:stCondLst>
                                  <p:childTnLst>
                                    <p:set>
                                      <p:cBhvr>
                                        <p:cTn id="29" dur="1" fill="hold">
                                          <p:stCondLst>
                                            <p:cond delay="0"/>
                                          </p:stCondLst>
                                        </p:cTn>
                                        <p:tgtEl>
                                          <p:spTgt spid="113"/>
                                        </p:tgtEl>
                                        <p:attrNameLst>
                                          <p:attrName>style.visibility</p:attrName>
                                        </p:attrNameLst>
                                      </p:cBhvr>
                                      <p:to>
                                        <p:strVal val="visible"/>
                                      </p:to>
                                    </p:set>
                                    <p:anim calcmode="lin" valueType="num">
                                      <p:cBhvr>
                                        <p:cTn id="30" dur="500" fill="hold"/>
                                        <p:tgtEl>
                                          <p:spTgt spid="113"/>
                                        </p:tgtEl>
                                        <p:attrNameLst>
                                          <p:attrName>ppt_w</p:attrName>
                                        </p:attrNameLst>
                                      </p:cBhvr>
                                      <p:tavLst>
                                        <p:tav tm="0">
                                          <p:val>
                                            <p:fltVal val="0"/>
                                          </p:val>
                                        </p:tav>
                                        <p:tav tm="100000">
                                          <p:val>
                                            <p:strVal val="#ppt_w"/>
                                          </p:val>
                                        </p:tav>
                                      </p:tavLst>
                                    </p:anim>
                                    <p:anim calcmode="lin" valueType="num">
                                      <p:cBhvr>
                                        <p:cTn id="31" dur="500" fill="hold"/>
                                        <p:tgtEl>
                                          <p:spTgt spid="113"/>
                                        </p:tgtEl>
                                        <p:attrNameLst>
                                          <p:attrName>ppt_h</p:attrName>
                                        </p:attrNameLst>
                                      </p:cBhvr>
                                      <p:tavLst>
                                        <p:tav tm="0">
                                          <p:val>
                                            <p:fltVal val="0"/>
                                          </p:val>
                                        </p:tav>
                                        <p:tav tm="100000">
                                          <p:val>
                                            <p:strVal val="#ppt_h"/>
                                          </p:val>
                                        </p:tav>
                                      </p:tavLst>
                                    </p:anim>
                                    <p:animEffect transition="in" filter="fade">
                                      <p:cBhvr>
                                        <p:cTn id="32" dur="500"/>
                                        <p:tgtEl>
                                          <p:spTgt spid="113"/>
                                        </p:tgtEl>
                                      </p:cBhvr>
                                    </p:animEffect>
                                  </p:childTnLst>
                                </p:cTn>
                              </p:par>
                              <p:par>
                                <p:cTn id="33" presetID="53" presetClass="entr" presetSubtype="16"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p:cTn id="35" dur="500" fill="hold"/>
                                        <p:tgtEl>
                                          <p:spTgt spid="26"/>
                                        </p:tgtEl>
                                        <p:attrNameLst>
                                          <p:attrName>ppt_w</p:attrName>
                                        </p:attrNameLst>
                                      </p:cBhvr>
                                      <p:tavLst>
                                        <p:tav tm="0">
                                          <p:val>
                                            <p:fltVal val="0"/>
                                          </p:val>
                                        </p:tav>
                                        <p:tav tm="100000">
                                          <p:val>
                                            <p:strVal val="#ppt_w"/>
                                          </p:val>
                                        </p:tav>
                                      </p:tavLst>
                                    </p:anim>
                                    <p:anim calcmode="lin" valueType="num">
                                      <p:cBhvr>
                                        <p:cTn id="36" dur="500" fill="hold"/>
                                        <p:tgtEl>
                                          <p:spTgt spid="26"/>
                                        </p:tgtEl>
                                        <p:attrNameLst>
                                          <p:attrName>ppt_h</p:attrName>
                                        </p:attrNameLst>
                                      </p:cBhvr>
                                      <p:tavLst>
                                        <p:tav tm="0">
                                          <p:val>
                                            <p:fltVal val="0"/>
                                          </p:val>
                                        </p:tav>
                                        <p:tav tm="100000">
                                          <p:val>
                                            <p:strVal val="#ppt_h"/>
                                          </p:val>
                                        </p:tav>
                                      </p:tavLst>
                                    </p:anim>
                                    <p:animEffect transition="in" filter="fade">
                                      <p:cBhvr>
                                        <p:cTn id="37" dur="500"/>
                                        <p:tgtEl>
                                          <p:spTgt spid="26"/>
                                        </p:tgtEl>
                                      </p:cBhvr>
                                    </p:animEffect>
                                  </p:childTnLst>
                                </p:cTn>
                              </p:par>
                            </p:childTnLst>
                          </p:cTn>
                        </p:par>
                        <p:par>
                          <p:cTn id="38" fill="hold">
                            <p:stCondLst>
                              <p:cond delay="2000"/>
                            </p:stCondLst>
                            <p:childTnLst>
                              <p:par>
                                <p:cTn id="39" presetID="22" presetClass="entr" presetSubtype="8" fill="hold" nodeType="afterEffect">
                                  <p:stCondLst>
                                    <p:cond delay="0"/>
                                  </p:stCondLst>
                                  <p:childTnLst>
                                    <p:set>
                                      <p:cBhvr>
                                        <p:cTn id="40" dur="1" fill="hold">
                                          <p:stCondLst>
                                            <p:cond delay="0"/>
                                          </p:stCondLst>
                                        </p:cTn>
                                        <p:tgtEl>
                                          <p:spTgt spid="121"/>
                                        </p:tgtEl>
                                        <p:attrNameLst>
                                          <p:attrName>style.visibility</p:attrName>
                                        </p:attrNameLst>
                                      </p:cBhvr>
                                      <p:to>
                                        <p:strVal val="visible"/>
                                      </p:to>
                                    </p:set>
                                    <p:animEffect transition="in" filter="wipe(left)">
                                      <p:cBhvr>
                                        <p:cTn id="41" dur="500"/>
                                        <p:tgtEl>
                                          <p:spTgt spid="121"/>
                                        </p:tgtEl>
                                      </p:cBhvr>
                                    </p:animEffect>
                                  </p:childTnLst>
                                </p:cTn>
                              </p:par>
                            </p:childTnLst>
                          </p:cTn>
                        </p:par>
                        <p:par>
                          <p:cTn id="42" fill="hold">
                            <p:stCondLst>
                              <p:cond delay="2500"/>
                            </p:stCondLst>
                            <p:childTnLst>
                              <p:par>
                                <p:cTn id="43" presetID="42" presetClass="entr" presetSubtype="0" fill="hold" nodeType="afterEffect">
                                  <p:stCondLst>
                                    <p:cond delay="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1000"/>
                                        <p:tgtEl>
                                          <p:spTgt spid="118"/>
                                        </p:tgtEl>
                                      </p:cBhvr>
                                    </p:animEffect>
                                    <p:anim calcmode="lin" valueType="num">
                                      <p:cBhvr>
                                        <p:cTn id="46" dur="1000" fill="hold"/>
                                        <p:tgtEl>
                                          <p:spTgt spid="118"/>
                                        </p:tgtEl>
                                        <p:attrNameLst>
                                          <p:attrName>ppt_x</p:attrName>
                                        </p:attrNameLst>
                                      </p:cBhvr>
                                      <p:tavLst>
                                        <p:tav tm="0">
                                          <p:val>
                                            <p:strVal val="#ppt_x"/>
                                          </p:val>
                                        </p:tav>
                                        <p:tav tm="100000">
                                          <p:val>
                                            <p:strVal val="#ppt_x"/>
                                          </p:val>
                                        </p:tav>
                                      </p:tavLst>
                                    </p:anim>
                                    <p:anim calcmode="lin" valueType="num">
                                      <p:cBhvr>
                                        <p:cTn id="47" dur="1000" fill="hold"/>
                                        <p:tgtEl>
                                          <p:spTgt spid="118"/>
                                        </p:tgtEl>
                                        <p:attrNameLst>
                                          <p:attrName>ppt_y</p:attrName>
                                        </p:attrNameLst>
                                      </p:cBhvr>
                                      <p:tavLst>
                                        <p:tav tm="0">
                                          <p:val>
                                            <p:strVal val="#ppt_y+.1"/>
                                          </p:val>
                                        </p:tav>
                                        <p:tav tm="100000">
                                          <p:val>
                                            <p:strVal val="#ppt_y"/>
                                          </p:val>
                                        </p:tav>
                                      </p:tavLst>
                                    </p:anim>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114"/>
                                        </p:tgtEl>
                                        <p:attrNameLst>
                                          <p:attrName>style.visibility</p:attrName>
                                        </p:attrNameLst>
                                      </p:cBhvr>
                                      <p:to>
                                        <p:strVal val="visible"/>
                                      </p:to>
                                    </p:set>
                                    <p:anim calcmode="lin" valueType="num">
                                      <p:cBhvr>
                                        <p:cTn id="51" dur="500" fill="hold"/>
                                        <p:tgtEl>
                                          <p:spTgt spid="114"/>
                                        </p:tgtEl>
                                        <p:attrNameLst>
                                          <p:attrName>ppt_w</p:attrName>
                                        </p:attrNameLst>
                                      </p:cBhvr>
                                      <p:tavLst>
                                        <p:tav tm="0">
                                          <p:val>
                                            <p:fltVal val="0"/>
                                          </p:val>
                                        </p:tav>
                                        <p:tav tm="100000">
                                          <p:val>
                                            <p:strVal val="#ppt_w"/>
                                          </p:val>
                                        </p:tav>
                                      </p:tavLst>
                                    </p:anim>
                                    <p:anim calcmode="lin" valueType="num">
                                      <p:cBhvr>
                                        <p:cTn id="52" dur="500" fill="hold"/>
                                        <p:tgtEl>
                                          <p:spTgt spid="114"/>
                                        </p:tgtEl>
                                        <p:attrNameLst>
                                          <p:attrName>ppt_h</p:attrName>
                                        </p:attrNameLst>
                                      </p:cBhvr>
                                      <p:tavLst>
                                        <p:tav tm="0">
                                          <p:val>
                                            <p:fltVal val="0"/>
                                          </p:val>
                                        </p:tav>
                                        <p:tav tm="100000">
                                          <p:val>
                                            <p:strVal val="#ppt_h"/>
                                          </p:val>
                                        </p:tav>
                                      </p:tavLst>
                                    </p:anim>
                                    <p:animEffect transition="in" filter="fade">
                                      <p:cBhvr>
                                        <p:cTn id="53" dur="500"/>
                                        <p:tgtEl>
                                          <p:spTgt spid="114"/>
                                        </p:tgtEl>
                                      </p:cBhvr>
                                    </p:animEffect>
                                  </p:childTnLst>
                                </p:cTn>
                              </p:par>
                              <p:par>
                                <p:cTn id="54" presetID="53" presetClass="entr" presetSubtype="16" fill="hold" nodeType="withEffect">
                                  <p:stCondLst>
                                    <p:cond delay="0"/>
                                  </p:stCondLst>
                                  <p:childTnLst>
                                    <p:set>
                                      <p:cBhvr>
                                        <p:cTn id="55" dur="1" fill="hold">
                                          <p:stCondLst>
                                            <p:cond delay="0"/>
                                          </p:stCondLst>
                                        </p:cTn>
                                        <p:tgtEl>
                                          <p:spTgt spid="82"/>
                                        </p:tgtEl>
                                        <p:attrNameLst>
                                          <p:attrName>style.visibility</p:attrName>
                                        </p:attrNameLst>
                                      </p:cBhvr>
                                      <p:to>
                                        <p:strVal val="visible"/>
                                      </p:to>
                                    </p:set>
                                    <p:anim calcmode="lin" valueType="num">
                                      <p:cBhvr>
                                        <p:cTn id="56" dur="500" fill="hold"/>
                                        <p:tgtEl>
                                          <p:spTgt spid="82"/>
                                        </p:tgtEl>
                                        <p:attrNameLst>
                                          <p:attrName>ppt_w</p:attrName>
                                        </p:attrNameLst>
                                      </p:cBhvr>
                                      <p:tavLst>
                                        <p:tav tm="0">
                                          <p:val>
                                            <p:fltVal val="0"/>
                                          </p:val>
                                        </p:tav>
                                        <p:tav tm="100000">
                                          <p:val>
                                            <p:strVal val="#ppt_w"/>
                                          </p:val>
                                        </p:tav>
                                      </p:tavLst>
                                    </p:anim>
                                    <p:anim calcmode="lin" valueType="num">
                                      <p:cBhvr>
                                        <p:cTn id="57" dur="500" fill="hold"/>
                                        <p:tgtEl>
                                          <p:spTgt spid="82"/>
                                        </p:tgtEl>
                                        <p:attrNameLst>
                                          <p:attrName>ppt_h</p:attrName>
                                        </p:attrNameLst>
                                      </p:cBhvr>
                                      <p:tavLst>
                                        <p:tav tm="0">
                                          <p:val>
                                            <p:fltVal val="0"/>
                                          </p:val>
                                        </p:tav>
                                        <p:tav tm="100000">
                                          <p:val>
                                            <p:strVal val="#ppt_h"/>
                                          </p:val>
                                        </p:tav>
                                      </p:tavLst>
                                    </p:anim>
                                    <p:animEffect transition="in" filter="fade">
                                      <p:cBhvr>
                                        <p:cTn id="58" dur="500"/>
                                        <p:tgtEl>
                                          <p:spTgt spid="82"/>
                                        </p:tgtEl>
                                      </p:cBhvr>
                                    </p:animEffect>
                                  </p:childTnLst>
                                </p:cTn>
                              </p:par>
                            </p:childTnLst>
                          </p:cTn>
                        </p:par>
                        <p:par>
                          <p:cTn id="59" fill="hold">
                            <p:stCondLst>
                              <p:cond delay="4000"/>
                            </p:stCondLst>
                            <p:childTnLst>
                              <p:par>
                                <p:cTn id="60" presetID="22" presetClass="entr" presetSubtype="8" fill="hold" nodeType="afterEffect">
                                  <p:stCondLst>
                                    <p:cond delay="0"/>
                                  </p:stCondLst>
                                  <p:childTnLst>
                                    <p:set>
                                      <p:cBhvr>
                                        <p:cTn id="61" dur="1" fill="hold">
                                          <p:stCondLst>
                                            <p:cond delay="0"/>
                                          </p:stCondLst>
                                        </p:cTn>
                                        <p:tgtEl>
                                          <p:spTgt spid="123"/>
                                        </p:tgtEl>
                                        <p:attrNameLst>
                                          <p:attrName>style.visibility</p:attrName>
                                        </p:attrNameLst>
                                      </p:cBhvr>
                                      <p:to>
                                        <p:strVal val="visible"/>
                                      </p:to>
                                    </p:set>
                                    <p:animEffect transition="in" filter="wipe(left)">
                                      <p:cBhvr>
                                        <p:cTn id="62" dur="500"/>
                                        <p:tgtEl>
                                          <p:spTgt spid="123"/>
                                        </p:tgtEl>
                                      </p:cBhvr>
                                    </p:animEffect>
                                  </p:childTnLst>
                                </p:cTn>
                              </p:par>
                            </p:childTnLst>
                          </p:cTn>
                        </p:par>
                        <p:par>
                          <p:cTn id="63" fill="hold">
                            <p:stCondLst>
                              <p:cond delay="4500"/>
                            </p:stCondLst>
                            <p:childTnLst>
                              <p:par>
                                <p:cTn id="64" presetID="42" presetClass="entr" presetSubtype="0" fill="hold" nodeType="afterEffect">
                                  <p:stCondLst>
                                    <p:cond delay="0"/>
                                  </p:stCondLst>
                                  <p:childTnLst>
                                    <p:set>
                                      <p:cBhvr>
                                        <p:cTn id="65" dur="1" fill="hold">
                                          <p:stCondLst>
                                            <p:cond delay="0"/>
                                          </p:stCondLst>
                                        </p:cTn>
                                        <p:tgtEl>
                                          <p:spTgt spid="117"/>
                                        </p:tgtEl>
                                        <p:attrNameLst>
                                          <p:attrName>style.visibility</p:attrName>
                                        </p:attrNameLst>
                                      </p:cBhvr>
                                      <p:to>
                                        <p:strVal val="visible"/>
                                      </p:to>
                                    </p:set>
                                    <p:animEffect transition="in" filter="fade">
                                      <p:cBhvr>
                                        <p:cTn id="66" dur="1000"/>
                                        <p:tgtEl>
                                          <p:spTgt spid="117"/>
                                        </p:tgtEl>
                                      </p:cBhvr>
                                    </p:animEffect>
                                    <p:anim calcmode="lin" valueType="num">
                                      <p:cBhvr>
                                        <p:cTn id="67" dur="1000" fill="hold"/>
                                        <p:tgtEl>
                                          <p:spTgt spid="117"/>
                                        </p:tgtEl>
                                        <p:attrNameLst>
                                          <p:attrName>ppt_x</p:attrName>
                                        </p:attrNameLst>
                                      </p:cBhvr>
                                      <p:tavLst>
                                        <p:tav tm="0">
                                          <p:val>
                                            <p:strVal val="#ppt_x"/>
                                          </p:val>
                                        </p:tav>
                                        <p:tav tm="100000">
                                          <p:val>
                                            <p:strVal val="#ppt_x"/>
                                          </p:val>
                                        </p:tav>
                                      </p:tavLst>
                                    </p:anim>
                                    <p:anim calcmode="lin" valueType="num">
                                      <p:cBhvr>
                                        <p:cTn id="68" dur="1000" fill="hold"/>
                                        <p:tgtEl>
                                          <p:spTgt spid="117"/>
                                        </p:tgtEl>
                                        <p:attrNameLst>
                                          <p:attrName>ppt_y</p:attrName>
                                        </p:attrNameLst>
                                      </p:cBhvr>
                                      <p:tavLst>
                                        <p:tav tm="0">
                                          <p:val>
                                            <p:strVal val="#ppt_y+.1"/>
                                          </p:val>
                                        </p:tav>
                                        <p:tav tm="100000">
                                          <p:val>
                                            <p:strVal val="#ppt_y"/>
                                          </p:val>
                                        </p:tav>
                                      </p:tavLst>
                                    </p:anim>
                                  </p:childTnLst>
                                </p:cTn>
                              </p:par>
                            </p:childTnLst>
                          </p:cTn>
                        </p:par>
                        <p:par>
                          <p:cTn id="69" fill="hold">
                            <p:stCondLst>
                              <p:cond delay="5500"/>
                            </p:stCondLst>
                            <p:childTnLst>
                              <p:par>
                                <p:cTn id="70" presetID="53" presetClass="entr" presetSubtype="16" fill="hold" nodeType="afterEffect">
                                  <p:stCondLst>
                                    <p:cond delay="0"/>
                                  </p:stCondLst>
                                  <p:childTnLst>
                                    <p:set>
                                      <p:cBhvr>
                                        <p:cTn id="71" dur="1" fill="hold">
                                          <p:stCondLst>
                                            <p:cond delay="0"/>
                                          </p:stCondLst>
                                        </p:cTn>
                                        <p:tgtEl>
                                          <p:spTgt spid="115"/>
                                        </p:tgtEl>
                                        <p:attrNameLst>
                                          <p:attrName>style.visibility</p:attrName>
                                        </p:attrNameLst>
                                      </p:cBhvr>
                                      <p:to>
                                        <p:strVal val="visible"/>
                                      </p:to>
                                    </p:set>
                                    <p:anim calcmode="lin" valueType="num">
                                      <p:cBhvr>
                                        <p:cTn id="72" dur="500" fill="hold"/>
                                        <p:tgtEl>
                                          <p:spTgt spid="115"/>
                                        </p:tgtEl>
                                        <p:attrNameLst>
                                          <p:attrName>ppt_w</p:attrName>
                                        </p:attrNameLst>
                                      </p:cBhvr>
                                      <p:tavLst>
                                        <p:tav tm="0">
                                          <p:val>
                                            <p:fltVal val="0"/>
                                          </p:val>
                                        </p:tav>
                                        <p:tav tm="100000">
                                          <p:val>
                                            <p:strVal val="#ppt_w"/>
                                          </p:val>
                                        </p:tav>
                                      </p:tavLst>
                                    </p:anim>
                                    <p:anim calcmode="lin" valueType="num">
                                      <p:cBhvr>
                                        <p:cTn id="73" dur="500" fill="hold"/>
                                        <p:tgtEl>
                                          <p:spTgt spid="115"/>
                                        </p:tgtEl>
                                        <p:attrNameLst>
                                          <p:attrName>ppt_h</p:attrName>
                                        </p:attrNameLst>
                                      </p:cBhvr>
                                      <p:tavLst>
                                        <p:tav tm="0">
                                          <p:val>
                                            <p:fltVal val="0"/>
                                          </p:val>
                                        </p:tav>
                                        <p:tav tm="100000">
                                          <p:val>
                                            <p:strVal val="#ppt_h"/>
                                          </p:val>
                                        </p:tav>
                                      </p:tavLst>
                                    </p:anim>
                                    <p:animEffect transition="in" filter="fade">
                                      <p:cBhvr>
                                        <p:cTn id="74" dur="500"/>
                                        <p:tgtEl>
                                          <p:spTgt spid="115"/>
                                        </p:tgtEl>
                                      </p:cBhvr>
                                    </p:animEffect>
                                  </p:childTnLst>
                                </p:cTn>
                              </p:par>
                              <p:par>
                                <p:cTn id="75" presetID="53" presetClass="entr" presetSubtype="16" fill="hold" nodeType="withEffect">
                                  <p:stCondLst>
                                    <p:cond delay="0"/>
                                  </p:stCondLst>
                                  <p:childTnLst>
                                    <p:set>
                                      <p:cBhvr>
                                        <p:cTn id="76" dur="1" fill="hold">
                                          <p:stCondLst>
                                            <p:cond delay="0"/>
                                          </p:stCondLst>
                                        </p:cTn>
                                        <p:tgtEl>
                                          <p:spTgt spid="85"/>
                                        </p:tgtEl>
                                        <p:attrNameLst>
                                          <p:attrName>style.visibility</p:attrName>
                                        </p:attrNameLst>
                                      </p:cBhvr>
                                      <p:to>
                                        <p:strVal val="visible"/>
                                      </p:to>
                                    </p:set>
                                    <p:anim calcmode="lin" valueType="num">
                                      <p:cBhvr>
                                        <p:cTn id="77" dur="500" fill="hold"/>
                                        <p:tgtEl>
                                          <p:spTgt spid="85"/>
                                        </p:tgtEl>
                                        <p:attrNameLst>
                                          <p:attrName>ppt_w</p:attrName>
                                        </p:attrNameLst>
                                      </p:cBhvr>
                                      <p:tavLst>
                                        <p:tav tm="0">
                                          <p:val>
                                            <p:fltVal val="0"/>
                                          </p:val>
                                        </p:tav>
                                        <p:tav tm="100000">
                                          <p:val>
                                            <p:strVal val="#ppt_w"/>
                                          </p:val>
                                        </p:tav>
                                      </p:tavLst>
                                    </p:anim>
                                    <p:anim calcmode="lin" valueType="num">
                                      <p:cBhvr>
                                        <p:cTn id="78" dur="500" fill="hold"/>
                                        <p:tgtEl>
                                          <p:spTgt spid="85"/>
                                        </p:tgtEl>
                                        <p:attrNameLst>
                                          <p:attrName>ppt_h</p:attrName>
                                        </p:attrNameLst>
                                      </p:cBhvr>
                                      <p:tavLst>
                                        <p:tav tm="0">
                                          <p:val>
                                            <p:fltVal val="0"/>
                                          </p:val>
                                        </p:tav>
                                        <p:tav tm="100000">
                                          <p:val>
                                            <p:strVal val="#ppt_h"/>
                                          </p:val>
                                        </p:tav>
                                      </p:tavLst>
                                    </p:anim>
                                    <p:animEffect transition="in" filter="fade">
                                      <p:cBhvr>
                                        <p:cTn id="79" dur="500"/>
                                        <p:tgtEl>
                                          <p:spTgt spid="85"/>
                                        </p:tgtEl>
                                      </p:cBhvr>
                                    </p:animEffect>
                                  </p:childTnLst>
                                </p:cTn>
                              </p:par>
                            </p:childTnLst>
                          </p:cTn>
                        </p:par>
                        <p:par>
                          <p:cTn id="80" fill="hold">
                            <p:stCondLst>
                              <p:cond delay="6000"/>
                            </p:stCondLst>
                            <p:childTnLst>
                              <p:par>
                                <p:cTn id="81" presetID="22" presetClass="entr" presetSubtype="8" fill="hold" nodeType="afterEffect">
                                  <p:stCondLst>
                                    <p:cond delay="0"/>
                                  </p:stCondLst>
                                  <p:childTnLst>
                                    <p:set>
                                      <p:cBhvr>
                                        <p:cTn id="82" dur="1" fill="hold">
                                          <p:stCondLst>
                                            <p:cond delay="0"/>
                                          </p:stCondLst>
                                        </p:cTn>
                                        <p:tgtEl>
                                          <p:spTgt spid="122"/>
                                        </p:tgtEl>
                                        <p:attrNameLst>
                                          <p:attrName>style.visibility</p:attrName>
                                        </p:attrNameLst>
                                      </p:cBhvr>
                                      <p:to>
                                        <p:strVal val="visible"/>
                                      </p:to>
                                    </p:set>
                                    <p:animEffect transition="in" filter="wipe(left)">
                                      <p:cBhvr>
                                        <p:cTn id="83" dur="500"/>
                                        <p:tgtEl>
                                          <p:spTgt spid="122"/>
                                        </p:tgtEl>
                                      </p:cBhvr>
                                    </p:animEffect>
                                  </p:childTnLst>
                                </p:cTn>
                              </p:par>
                            </p:childTnLst>
                          </p:cTn>
                        </p:par>
                        <p:par>
                          <p:cTn id="84" fill="hold">
                            <p:stCondLst>
                              <p:cond delay="6500"/>
                            </p:stCondLst>
                            <p:childTnLst>
                              <p:par>
                                <p:cTn id="85" presetID="47" presetClass="entr" presetSubtype="0" fill="hold" nodeType="afterEffect">
                                  <p:stCondLst>
                                    <p:cond delay="0"/>
                                  </p:stCondLst>
                                  <p:childTnLst>
                                    <p:set>
                                      <p:cBhvr>
                                        <p:cTn id="86" dur="1" fill="hold">
                                          <p:stCondLst>
                                            <p:cond delay="0"/>
                                          </p:stCondLst>
                                        </p:cTn>
                                        <p:tgtEl>
                                          <p:spTgt spid="119"/>
                                        </p:tgtEl>
                                        <p:attrNameLst>
                                          <p:attrName>style.visibility</p:attrName>
                                        </p:attrNameLst>
                                      </p:cBhvr>
                                      <p:to>
                                        <p:strVal val="visible"/>
                                      </p:to>
                                    </p:set>
                                    <p:animEffect transition="in" filter="fade">
                                      <p:cBhvr>
                                        <p:cTn id="87" dur="1000"/>
                                        <p:tgtEl>
                                          <p:spTgt spid="119"/>
                                        </p:tgtEl>
                                      </p:cBhvr>
                                    </p:animEffect>
                                    <p:anim calcmode="lin" valueType="num">
                                      <p:cBhvr>
                                        <p:cTn id="88" dur="1000" fill="hold"/>
                                        <p:tgtEl>
                                          <p:spTgt spid="119"/>
                                        </p:tgtEl>
                                        <p:attrNameLst>
                                          <p:attrName>ppt_x</p:attrName>
                                        </p:attrNameLst>
                                      </p:cBhvr>
                                      <p:tavLst>
                                        <p:tav tm="0">
                                          <p:val>
                                            <p:strVal val="#ppt_x"/>
                                          </p:val>
                                        </p:tav>
                                        <p:tav tm="100000">
                                          <p:val>
                                            <p:strVal val="#ppt_x"/>
                                          </p:val>
                                        </p:tav>
                                      </p:tavLst>
                                    </p:anim>
                                    <p:anim calcmode="lin" valueType="num">
                                      <p:cBhvr>
                                        <p:cTn id="89" dur="1000" fill="hold"/>
                                        <p:tgtEl>
                                          <p:spTgt spid="119"/>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53" presetClass="entr" presetSubtype="16" fill="hold" nodeType="afterEffect">
                                  <p:stCondLst>
                                    <p:cond delay="0"/>
                                  </p:stCondLst>
                                  <p:childTnLst>
                                    <p:set>
                                      <p:cBhvr>
                                        <p:cTn id="92" dur="1" fill="hold">
                                          <p:stCondLst>
                                            <p:cond delay="0"/>
                                          </p:stCondLst>
                                        </p:cTn>
                                        <p:tgtEl>
                                          <p:spTgt spid="116"/>
                                        </p:tgtEl>
                                        <p:attrNameLst>
                                          <p:attrName>style.visibility</p:attrName>
                                        </p:attrNameLst>
                                      </p:cBhvr>
                                      <p:to>
                                        <p:strVal val="visible"/>
                                      </p:to>
                                    </p:set>
                                    <p:anim calcmode="lin" valueType="num">
                                      <p:cBhvr>
                                        <p:cTn id="93" dur="500" fill="hold"/>
                                        <p:tgtEl>
                                          <p:spTgt spid="116"/>
                                        </p:tgtEl>
                                        <p:attrNameLst>
                                          <p:attrName>ppt_w</p:attrName>
                                        </p:attrNameLst>
                                      </p:cBhvr>
                                      <p:tavLst>
                                        <p:tav tm="0">
                                          <p:val>
                                            <p:fltVal val="0"/>
                                          </p:val>
                                        </p:tav>
                                        <p:tav tm="100000">
                                          <p:val>
                                            <p:strVal val="#ppt_w"/>
                                          </p:val>
                                        </p:tav>
                                      </p:tavLst>
                                    </p:anim>
                                    <p:anim calcmode="lin" valueType="num">
                                      <p:cBhvr>
                                        <p:cTn id="94" dur="500" fill="hold"/>
                                        <p:tgtEl>
                                          <p:spTgt spid="116"/>
                                        </p:tgtEl>
                                        <p:attrNameLst>
                                          <p:attrName>ppt_h</p:attrName>
                                        </p:attrNameLst>
                                      </p:cBhvr>
                                      <p:tavLst>
                                        <p:tav tm="0">
                                          <p:val>
                                            <p:fltVal val="0"/>
                                          </p:val>
                                        </p:tav>
                                        <p:tav tm="100000">
                                          <p:val>
                                            <p:strVal val="#ppt_h"/>
                                          </p:val>
                                        </p:tav>
                                      </p:tavLst>
                                    </p:anim>
                                    <p:animEffect transition="in" filter="fade">
                                      <p:cBhvr>
                                        <p:cTn id="95" dur="500"/>
                                        <p:tgtEl>
                                          <p:spTgt spid="116"/>
                                        </p:tgtEl>
                                      </p:cBhvr>
                                    </p:animEffect>
                                  </p:childTnLst>
                                </p:cTn>
                              </p:par>
                              <p:par>
                                <p:cTn id="96" presetID="53" presetClass="entr" presetSubtype="16" fill="hold" nodeType="withEffect">
                                  <p:stCondLst>
                                    <p:cond delay="0"/>
                                  </p:stCondLst>
                                  <p:childTnLst>
                                    <p:set>
                                      <p:cBhvr>
                                        <p:cTn id="97" dur="1" fill="hold">
                                          <p:stCondLst>
                                            <p:cond delay="0"/>
                                          </p:stCondLst>
                                        </p:cTn>
                                        <p:tgtEl>
                                          <p:spTgt spid="88"/>
                                        </p:tgtEl>
                                        <p:attrNameLst>
                                          <p:attrName>style.visibility</p:attrName>
                                        </p:attrNameLst>
                                      </p:cBhvr>
                                      <p:to>
                                        <p:strVal val="visible"/>
                                      </p:to>
                                    </p:set>
                                    <p:anim calcmode="lin" valueType="num">
                                      <p:cBhvr>
                                        <p:cTn id="98" dur="500" fill="hold"/>
                                        <p:tgtEl>
                                          <p:spTgt spid="88"/>
                                        </p:tgtEl>
                                        <p:attrNameLst>
                                          <p:attrName>ppt_w</p:attrName>
                                        </p:attrNameLst>
                                      </p:cBhvr>
                                      <p:tavLst>
                                        <p:tav tm="0">
                                          <p:val>
                                            <p:fltVal val="0"/>
                                          </p:val>
                                        </p:tav>
                                        <p:tav tm="100000">
                                          <p:val>
                                            <p:strVal val="#ppt_w"/>
                                          </p:val>
                                        </p:tav>
                                      </p:tavLst>
                                    </p:anim>
                                    <p:anim calcmode="lin" valueType="num">
                                      <p:cBhvr>
                                        <p:cTn id="99" dur="500" fill="hold"/>
                                        <p:tgtEl>
                                          <p:spTgt spid="88"/>
                                        </p:tgtEl>
                                        <p:attrNameLst>
                                          <p:attrName>ppt_h</p:attrName>
                                        </p:attrNameLst>
                                      </p:cBhvr>
                                      <p:tavLst>
                                        <p:tav tm="0">
                                          <p:val>
                                            <p:fltVal val="0"/>
                                          </p:val>
                                        </p:tav>
                                        <p:tav tm="100000">
                                          <p:val>
                                            <p:strVal val="#ppt_h"/>
                                          </p:val>
                                        </p:tav>
                                      </p:tavLst>
                                    </p:anim>
                                    <p:animEffect transition="in" filter="fade">
                                      <p:cBhvr>
                                        <p:cTn id="100" dur="500"/>
                                        <p:tgtEl>
                                          <p:spTgt spid="88"/>
                                        </p:tgtEl>
                                      </p:cBhvr>
                                    </p:animEffect>
                                  </p:childTnLst>
                                </p:cTn>
                              </p:par>
                            </p:childTnLst>
                          </p:cTn>
                        </p:par>
                        <p:par>
                          <p:cTn id="101" fill="hold">
                            <p:stCondLst>
                              <p:cond delay="8000"/>
                            </p:stCondLst>
                            <p:childTnLst>
                              <p:par>
                                <p:cTn id="102" presetID="22" presetClass="entr" presetSubtype="8" fill="hold" nodeType="afterEffect">
                                  <p:stCondLst>
                                    <p:cond delay="0"/>
                                  </p:stCondLst>
                                  <p:childTnLst>
                                    <p:set>
                                      <p:cBhvr>
                                        <p:cTn id="103" dur="1" fill="hold">
                                          <p:stCondLst>
                                            <p:cond delay="0"/>
                                          </p:stCondLst>
                                        </p:cTn>
                                        <p:tgtEl>
                                          <p:spTgt spid="124"/>
                                        </p:tgtEl>
                                        <p:attrNameLst>
                                          <p:attrName>style.visibility</p:attrName>
                                        </p:attrNameLst>
                                      </p:cBhvr>
                                      <p:to>
                                        <p:strVal val="visible"/>
                                      </p:to>
                                    </p:set>
                                    <p:animEffect transition="in" filter="wipe(left)">
                                      <p:cBhvr>
                                        <p:cTn id="104" dur="500"/>
                                        <p:tgtEl>
                                          <p:spTgt spid="124"/>
                                        </p:tgtEl>
                                      </p:cBhvr>
                                    </p:animEffect>
                                  </p:childTnLst>
                                </p:cTn>
                              </p:par>
                            </p:childTnLst>
                          </p:cTn>
                        </p:par>
                        <p:par>
                          <p:cTn id="105" fill="hold">
                            <p:stCondLst>
                              <p:cond delay="8500"/>
                            </p:stCondLst>
                            <p:childTnLst>
                              <p:par>
                                <p:cTn id="106" presetID="42" presetClass="entr" presetSubtype="0" fill="hold" nodeType="afterEffect">
                                  <p:stCondLst>
                                    <p:cond delay="0"/>
                                  </p:stCondLst>
                                  <p:childTnLst>
                                    <p:set>
                                      <p:cBhvr>
                                        <p:cTn id="107" dur="1" fill="hold">
                                          <p:stCondLst>
                                            <p:cond delay="0"/>
                                          </p:stCondLst>
                                        </p:cTn>
                                        <p:tgtEl>
                                          <p:spTgt spid="120"/>
                                        </p:tgtEl>
                                        <p:attrNameLst>
                                          <p:attrName>style.visibility</p:attrName>
                                        </p:attrNameLst>
                                      </p:cBhvr>
                                      <p:to>
                                        <p:strVal val="visible"/>
                                      </p:to>
                                    </p:set>
                                    <p:animEffect transition="in" filter="fade">
                                      <p:cBhvr>
                                        <p:cTn id="108" dur="1000"/>
                                        <p:tgtEl>
                                          <p:spTgt spid="120"/>
                                        </p:tgtEl>
                                      </p:cBhvr>
                                    </p:animEffect>
                                    <p:anim calcmode="lin" valueType="num">
                                      <p:cBhvr>
                                        <p:cTn id="109" dur="1000" fill="hold"/>
                                        <p:tgtEl>
                                          <p:spTgt spid="120"/>
                                        </p:tgtEl>
                                        <p:attrNameLst>
                                          <p:attrName>ppt_x</p:attrName>
                                        </p:attrNameLst>
                                      </p:cBhvr>
                                      <p:tavLst>
                                        <p:tav tm="0">
                                          <p:val>
                                            <p:strVal val="#ppt_x"/>
                                          </p:val>
                                        </p:tav>
                                        <p:tav tm="100000">
                                          <p:val>
                                            <p:strVal val="#ppt_x"/>
                                          </p:val>
                                        </p:tav>
                                      </p:tavLst>
                                    </p:anim>
                                    <p:anim calcmode="lin" valueType="num">
                                      <p:cBhvr>
                                        <p:cTn id="110" dur="1000" fill="hold"/>
                                        <p:tgtEl>
                                          <p:spTgt spid="1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5" grpId="0" animBg="1"/>
      <p:bldP spid="71" grpId="0" animBg="1"/>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1859</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444</cp:revision>
  <dcterms:created xsi:type="dcterms:W3CDTF">2016-09-28T22:08:47Z</dcterms:created>
  <dcterms:modified xsi:type="dcterms:W3CDTF">2018-11-13T00:43:11Z</dcterms:modified>
</cp:coreProperties>
</file>