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47515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12" name="Freeform: Shape 11">
            <a:extLst>
              <a:ext uri="{FF2B5EF4-FFF2-40B4-BE49-F238E27FC236}">
                <a16:creationId xmlns:a16="http://schemas.microsoft.com/office/drawing/2014/main" id="{C7FA8C8A-E5FF-47AE-A613-53DFF2E40BE8}"/>
              </a:ext>
            </a:extLst>
          </p:cNvPr>
          <p:cNvSpPr/>
          <p:nvPr/>
        </p:nvSpPr>
        <p:spPr>
          <a:xfrm>
            <a:off x="10668000" y="1350896"/>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100">
            <a:extLst>
              <a:ext uri="{FF2B5EF4-FFF2-40B4-BE49-F238E27FC236}">
                <a16:creationId xmlns:a16="http://schemas.microsoft.com/office/drawing/2014/main" id="{6D9B12A4-FABE-4A37-BDC4-FDB476776543}"/>
              </a:ext>
            </a:extLst>
          </p:cNvPr>
          <p:cNvGrpSpPr/>
          <p:nvPr/>
        </p:nvGrpSpPr>
        <p:grpSpPr>
          <a:xfrm>
            <a:off x="10665109" y="2832066"/>
            <a:ext cx="917291" cy="3304190"/>
            <a:chOff x="10665109" y="2832066"/>
            <a:chExt cx="917291" cy="3304190"/>
          </a:xfrm>
          <a:solidFill>
            <a:srgbClr val="01AA8D"/>
          </a:solidFill>
        </p:grpSpPr>
        <p:grpSp>
          <p:nvGrpSpPr>
            <p:cNvPr id="15" name="Group 14">
              <a:extLst>
                <a:ext uri="{FF2B5EF4-FFF2-40B4-BE49-F238E27FC236}">
                  <a16:creationId xmlns:a16="http://schemas.microsoft.com/office/drawing/2014/main" id="{FFB06AF7-CA6B-4ADF-B4B4-062DFF4268DB}"/>
                </a:ext>
              </a:extLst>
            </p:cNvPr>
            <p:cNvGrpSpPr/>
            <p:nvPr/>
          </p:nvGrpSpPr>
          <p:grpSpPr>
            <a:xfrm>
              <a:off x="10668000" y="2832066"/>
              <a:ext cx="914400" cy="3304190"/>
              <a:chOff x="3048000" y="1310640"/>
              <a:chExt cx="914400" cy="4738861"/>
            </a:xfrm>
            <a:grpFill/>
          </p:grpSpPr>
          <p:sp>
            <p:nvSpPr>
              <p:cNvPr id="9" name="Oval 8">
                <a:extLst>
                  <a:ext uri="{FF2B5EF4-FFF2-40B4-BE49-F238E27FC236}">
                    <a16:creationId xmlns:a16="http://schemas.microsoft.com/office/drawing/2014/main" id="{8F28A4CB-4C62-49BB-8F2A-957BB096DA2B}"/>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AD8BC3D4-6684-4D22-A9D5-BC0BFF6D7377}"/>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 name="Text Box 10">
              <a:extLst>
                <a:ext uri="{FF2B5EF4-FFF2-40B4-BE49-F238E27FC236}">
                  <a16:creationId xmlns:a16="http://schemas.microsoft.com/office/drawing/2014/main" id="{805000AF-2BF0-4F25-9CE1-5B710BE4B8F4}"/>
                </a:ext>
              </a:extLst>
            </p:cNvPr>
            <p:cNvSpPr txBox="1">
              <a:spLocks noChangeArrowheads="1"/>
            </p:cNvSpPr>
            <p:nvPr/>
          </p:nvSpPr>
          <p:spPr bwMode="auto">
            <a:xfrm>
              <a:off x="10665109" y="3073547"/>
              <a:ext cx="914401" cy="430887"/>
            </a:xfrm>
            <a:prstGeom prst="rect">
              <a:avLst/>
            </a:prstGeom>
            <a:grp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56%</a:t>
              </a:r>
              <a:endParaRPr lang="en-US" sz="2400" dirty="0">
                <a:solidFill>
                  <a:schemeClr val="bg1"/>
                </a:solidFill>
                <a:latin typeface="Lato"/>
              </a:endParaRPr>
            </a:p>
          </p:txBody>
        </p:sp>
      </p:grpSp>
      <p:sp>
        <p:nvSpPr>
          <p:cNvPr id="45" name="Freeform: Shape 44">
            <a:extLst>
              <a:ext uri="{FF2B5EF4-FFF2-40B4-BE49-F238E27FC236}">
                <a16:creationId xmlns:a16="http://schemas.microsoft.com/office/drawing/2014/main" id="{E2FBC4F8-B202-4006-9E62-A25638DB5A66}"/>
              </a:ext>
            </a:extLst>
          </p:cNvPr>
          <p:cNvSpPr/>
          <p:nvPr/>
        </p:nvSpPr>
        <p:spPr>
          <a:xfrm>
            <a:off x="9397232" y="1350896"/>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430EFEFB-A076-4288-B70A-0B9160A10F05}"/>
              </a:ext>
            </a:extLst>
          </p:cNvPr>
          <p:cNvGrpSpPr/>
          <p:nvPr/>
        </p:nvGrpSpPr>
        <p:grpSpPr>
          <a:xfrm>
            <a:off x="9397232" y="1752600"/>
            <a:ext cx="914401" cy="4383656"/>
            <a:chOff x="3048000" y="3048000"/>
            <a:chExt cx="914401" cy="3048000"/>
          </a:xfrm>
          <a:solidFill>
            <a:srgbClr val="FFA803"/>
          </a:solidFill>
        </p:grpSpPr>
        <p:grpSp>
          <p:nvGrpSpPr>
            <p:cNvPr id="51" name="Group 50">
              <a:extLst>
                <a:ext uri="{FF2B5EF4-FFF2-40B4-BE49-F238E27FC236}">
                  <a16:creationId xmlns:a16="http://schemas.microsoft.com/office/drawing/2014/main" id="{E8F93816-AED7-44DD-9639-1F58FFEB22F2}"/>
                </a:ext>
              </a:extLst>
            </p:cNvPr>
            <p:cNvGrpSpPr/>
            <p:nvPr/>
          </p:nvGrpSpPr>
          <p:grpSpPr>
            <a:xfrm>
              <a:off x="3048000" y="3048000"/>
              <a:ext cx="914400" cy="3048000"/>
              <a:chOff x="3048000" y="1310640"/>
              <a:chExt cx="914400" cy="4738861"/>
            </a:xfrm>
            <a:grpFill/>
          </p:grpSpPr>
          <p:sp>
            <p:nvSpPr>
              <p:cNvPr id="53" name="Oval 52">
                <a:extLst>
                  <a:ext uri="{FF2B5EF4-FFF2-40B4-BE49-F238E27FC236}">
                    <a16:creationId xmlns:a16="http://schemas.microsoft.com/office/drawing/2014/main" id="{6B4DF1EE-8038-4AE9-8CEF-467BA9340924}"/>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9BFB99EC-1EDB-4FD0-B3A3-0B22AA6D78F3}"/>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Text Box 10">
              <a:extLst>
                <a:ext uri="{FF2B5EF4-FFF2-40B4-BE49-F238E27FC236}">
                  <a16:creationId xmlns:a16="http://schemas.microsoft.com/office/drawing/2014/main" id="{9C874F07-EECC-4D32-B95B-9CC4F6BF6D28}"/>
                </a:ext>
              </a:extLst>
            </p:cNvPr>
            <p:cNvSpPr txBox="1">
              <a:spLocks noChangeArrowheads="1"/>
            </p:cNvSpPr>
            <p:nvPr/>
          </p:nvSpPr>
          <p:spPr bwMode="auto">
            <a:xfrm>
              <a:off x="3048000" y="3195743"/>
              <a:ext cx="914401" cy="299600"/>
            </a:xfrm>
            <a:prstGeom prst="rect">
              <a:avLst/>
            </a:prstGeom>
            <a:grp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89%</a:t>
              </a:r>
              <a:endParaRPr lang="en-US" sz="2400" dirty="0">
                <a:solidFill>
                  <a:schemeClr val="bg1"/>
                </a:solidFill>
                <a:latin typeface="Lato"/>
              </a:endParaRPr>
            </a:p>
          </p:txBody>
        </p:sp>
      </p:grpSp>
      <p:sp>
        <p:nvSpPr>
          <p:cNvPr id="56" name="Freeform: Shape 55">
            <a:extLst>
              <a:ext uri="{FF2B5EF4-FFF2-40B4-BE49-F238E27FC236}">
                <a16:creationId xmlns:a16="http://schemas.microsoft.com/office/drawing/2014/main" id="{BDC887B8-4BC8-44F3-A15B-097E1A93B659}"/>
              </a:ext>
            </a:extLst>
          </p:cNvPr>
          <p:cNvSpPr/>
          <p:nvPr/>
        </p:nvSpPr>
        <p:spPr>
          <a:xfrm>
            <a:off x="8126464" y="1361782"/>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C61BB083-D7FD-4924-B1EB-9CEC3FB77FC1}"/>
              </a:ext>
            </a:extLst>
          </p:cNvPr>
          <p:cNvGrpSpPr/>
          <p:nvPr/>
        </p:nvGrpSpPr>
        <p:grpSpPr>
          <a:xfrm>
            <a:off x="8126464" y="3505200"/>
            <a:ext cx="914401" cy="2641942"/>
            <a:chOff x="3048000" y="3048000"/>
            <a:chExt cx="914401" cy="3048000"/>
          </a:xfrm>
          <a:solidFill>
            <a:srgbClr val="3EB8CD"/>
          </a:solidFill>
        </p:grpSpPr>
        <p:grpSp>
          <p:nvGrpSpPr>
            <p:cNvPr id="62" name="Group 61">
              <a:extLst>
                <a:ext uri="{FF2B5EF4-FFF2-40B4-BE49-F238E27FC236}">
                  <a16:creationId xmlns:a16="http://schemas.microsoft.com/office/drawing/2014/main" id="{3B20CED4-A16D-46C7-A5CE-D7FE36BBEA8D}"/>
                </a:ext>
              </a:extLst>
            </p:cNvPr>
            <p:cNvGrpSpPr/>
            <p:nvPr/>
          </p:nvGrpSpPr>
          <p:grpSpPr>
            <a:xfrm>
              <a:off x="3048000" y="3048000"/>
              <a:ext cx="914400" cy="3048000"/>
              <a:chOff x="3048000" y="1310640"/>
              <a:chExt cx="914400" cy="4738861"/>
            </a:xfrm>
            <a:grpFill/>
          </p:grpSpPr>
          <p:sp>
            <p:nvSpPr>
              <p:cNvPr id="64" name="Oval 63">
                <a:extLst>
                  <a:ext uri="{FF2B5EF4-FFF2-40B4-BE49-F238E27FC236}">
                    <a16:creationId xmlns:a16="http://schemas.microsoft.com/office/drawing/2014/main" id="{7D56E072-A769-434B-A721-F63609D748FF}"/>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CE138F02-7272-490F-ABC9-0ACD9CF340C6}"/>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Text Box 10">
              <a:extLst>
                <a:ext uri="{FF2B5EF4-FFF2-40B4-BE49-F238E27FC236}">
                  <a16:creationId xmlns:a16="http://schemas.microsoft.com/office/drawing/2014/main" id="{385E3732-E2D4-41E6-9294-777377C97DDF}"/>
                </a:ext>
              </a:extLst>
            </p:cNvPr>
            <p:cNvSpPr txBox="1">
              <a:spLocks noChangeArrowheads="1"/>
            </p:cNvSpPr>
            <p:nvPr/>
          </p:nvSpPr>
          <p:spPr bwMode="auto">
            <a:xfrm>
              <a:off x="3048000" y="3195744"/>
              <a:ext cx="914401" cy="497113"/>
            </a:xfrm>
            <a:prstGeom prst="rect">
              <a:avLst/>
            </a:prstGeom>
            <a:grp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32%</a:t>
              </a:r>
              <a:endParaRPr lang="en-US" sz="2400" dirty="0">
                <a:solidFill>
                  <a:schemeClr val="bg1"/>
                </a:solidFill>
                <a:latin typeface="Lato"/>
              </a:endParaRPr>
            </a:p>
          </p:txBody>
        </p:sp>
      </p:grpSp>
      <p:sp>
        <p:nvSpPr>
          <p:cNvPr id="67" name="Freeform: Shape 66">
            <a:extLst>
              <a:ext uri="{FF2B5EF4-FFF2-40B4-BE49-F238E27FC236}">
                <a16:creationId xmlns:a16="http://schemas.microsoft.com/office/drawing/2014/main" id="{F0B2A4F5-DB21-4850-9391-7929CBB93A20}"/>
              </a:ext>
            </a:extLst>
          </p:cNvPr>
          <p:cNvSpPr/>
          <p:nvPr/>
        </p:nvSpPr>
        <p:spPr>
          <a:xfrm>
            <a:off x="6847559" y="1372668"/>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8" name="Group 67">
            <a:extLst>
              <a:ext uri="{FF2B5EF4-FFF2-40B4-BE49-F238E27FC236}">
                <a16:creationId xmlns:a16="http://schemas.microsoft.com/office/drawing/2014/main" id="{E0F00C2B-9FCB-410B-8E2E-4F51AD4C0C1B}"/>
              </a:ext>
            </a:extLst>
          </p:cNvPr>
          <p:cNvGrpSpPr/>
          <p:nvPr/>
        </p:nvGrpSpPr>
        <p:grpSpPr>
          <a:xfrm>
            <a:off x="6847559" y="2209800"/>
            <a:ext cx="914401" cy="3948228"/>
            <a:chOff x="3048000" y="3048000"/>
            <a:chExt cx="914401" cy="3048000"/>
          </a:xfrm>
          <a:solidFill>
            <a:srgbClr val="85C401"/>
          </a:solidFill>
        </p:grpSpPr>
        <p:grpSp>
          <p:nvGrpSpPr>
            <p:cNvPr id="73" name="Group 72">
              <a:extLst>
                <a:ext uri="{FF2B5EF4-FFF2-40B4-BE49-F238E27FC236}">
                  <a16:creationId xmlns:a16="http://schemas.microsoft.com/office/drawing/2014/main" id="{DAA39C29-00E9-47BA-B87E-4FF23711569B}"/>
                </a:ext>
              </a:extLst>
            </p:cNvPr>
            <p:cNvGrpSpPr/>
            <p:nvPr/>
          </p:nvGrpSpPr>
          <p:grpSpPr>
            <a:xfrm>
              <a:off x="3048000" y="3048000"/>
              <a:ext cx="914400" cy="3048000"/>
              <a:chOff x="3048000" y="1310640"/>
              <a:chExt cx="914400" cy="4738861"/>
            </a:xfrm>
            <a:grpFill/>
          </p:grpSpPr>
          <p:sp>
            <p:nvSpPr>
              <p:cNvPr id="75" name="Oval 74">
                <a:extLst>
                  <a:ext uri="{FF2B5EF4-FFF2-40B4-BE49-F238E27FC236}">
                    <a16:creationId xmlns:a16="http://schemas.microsoft.com/office/drawing/2014/main" id="{FB317D08-BBC0-46EC-A2FF-C8C5417CB2E0}"/>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7D13C710-ACEF-4BCA-A202-1E86C63DD188}"/>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4" name="Text Box 10">
              <a:extLst>
                <a:ext uri="{FF2B5EF4-FFF2-40B4-BE49-F238E27FC236}">
                  <a16:creationId xmlns:a16="http://schemas.microsoft.com/office/drawing/2014/main" id="{016985F4-8662-4E52-A111-F0E7F6001E3A}"/>
                </a:ext>
              </a:extLst>
            </p:cNvPr>
            <p:cNvSpPr txBox="1">
              <a:spLocks noChangeArrowheads="1"/>
            </p:cNvSpPr>
            <p:nvPr/>
          </p:nvSpPr>
          <p:spPr bwMode="auto">
            <a:xfrm>
              <a:off x="3048000" y="3195743"/>
              <a:ext cx="914401" cy="332641"/>
            </a:xfrm>
            <a:prstGeom prst="rect">
              <a:avLst/>
            </a:prstGeom>
            <a:grp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73%</a:t>
              </a:r>
              <a:endParaRPr lang="en-US" sz="2400" dirty="0">
                <a:solidFill>
                  <a:schemeClr val="bg1"/>
                </a:solidFill>
                <a:latin typeface="Lato"/>
              </a:endParaRPr>
            </a:p>
          </p:txBody>
        </p:sp>
      </p:grpSp>
      <p:sp>
        <p:nvSpPr>
          <p:cNvPr id="78" name="Freeform: Shape 77">
            <a:extLst>
              <a:ext uri="{FF2B5EF4-FFF2-40B4-BE49-F238E27FC236}">
                <a16:creationId xmlns:a16="http://schemas.microsoft.com/office/drawing/2014/main" id="{D8095C16-A44E-434B-938C-FC1D109056A2}"/>
              </a:ext>
            </a:extLst>
          </p:cNvPr>
          <p:cNvSpPr/>
          <p:nvPr/>
        </p:nvSpPr>
        <p:spPr>
          <a:xfrm>
            <a:off x="5546952" y="1372668"/>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9" name="Group 78">
            <a:extLst>
              <a:ext uri="{FF2B5EF4-FFF2-40B4-BE49-F238E27FC236}">
                <a16:creationId xmlns:a16="http://schemas.microsoft.com/office/drawing/2014/main" id="{36B5C8A3-A889-4760-98D0-0E55AA8B3ACB}"/>
              </a:ext>
            </a:extLst>
          </p:cNvPr>
          <p:cNvGrpSpPr/>
          <p:nvPr/>
        </p:nvGrpSpPr>
        <p:grpSpPr>
          <a:xfrm>
            <a:off x="5546952" y="3110028"/>
            <a:ext cx="914401" cy="3048000"/>
            <a:chOff x="3048000" y="3048000"/>
            <a:chExt cx="914401" cy="3048000"/>
          </a:xfrm>
          <a:solidFill>
            <a:srgbClr val="FF2B2A"/>
          </a:solidFill>
        </p:grpSpPr>
        <p:grpSp>
          <p:nvGrpSpPr>
            <p:cNvPr id="84" name="Group 83">
              <a:extLst>
                <a:ext uri="{FF2B5EF4-FFF2-40B4-BE49-F238E27FC236}">
                  <a16:creationId xmlns:a16="http://schemas.microsoft.com/office/drawing/2014/main" id="{A5780319-77A2-4415-AA7F-2B34CDCCA05C}"/>
                </a:ext>
              </a:extLst>
            </p:cNvPr>
            <p:cNvGrpSpPr/>
            <p:nvPr/>
          </p:nvGrpSpPr>
          <p:grpSpPr>
            <a:xfrm>
              <a:off x="3048000" y="3048000"/>
              <a:ext cx="914400" cy="3048000"/>
              <a:chOff x="3048000" y="1310640"/>
              <a:chExt cx="914400" cy="4738861"/>
            </a:xfrm>
            <a:grpFill/>
          </p:grpSpPr>
          <p:sp>
            <p:nvSpPr>
              <p:cNvPr id="86" name="Oval 85">
                <a:extLst>
                  <a:ext uri="{FF2B5EF4-FFF2-40B4-BE49-F238E27FC236}">
                    <a16:creationId xmlns:a16="http://schemas.microsoft.com/office/drawing/2014/main" id="{9B5B5595-AA13-4175-B255-014C40DAFD39}"/>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Rectangle 86">
                <a:extLst>
                  <a:ext uri="{FF2B5EF4-FFF2-40B4-BE49-F238E27FC236}">
                    <a16:creationId xmlns:a16="http://schemas.microsoft.com/office/drawing/2014/main" id="{BC5A2FD1-C8AD-4F3D-982E-31C2389A1EA9}"/>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5" name="Text Box 10">
              <a:extLst>
                <a:ext uri="{FF2B5EF4-FFF2-40B4-BE49-F238E27FC236}">
                  <a16:creationId xmlns:a16="http://schemas.microsoft.com/office/drawing/2014/main" id="{CDBD56B8-1EB8-4A52-8933-ED28F5CDF884}"/>
                </a:ext>
              </a:extLst>
            </p:cNvPr>
            <p:cNvSpPr txBox="1">
              <a:spLocks noChangeArrowheads="1"/>
            </p:cNvSpPr>
            <p:nvPr/>
          </p:nvSpPr>
          <p:spPr bwMode="auto">
            <a:xfrm>
              <a:off x="3048000" y="3195743"/>
              <a:ext cx="914401" cy="430887"/>
            </a:xfrm>
            <a:prstGeom prst="rect">
              <a:avLst/>
            </a:prstGeom>
            <a:grp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47%</a:t>
              </a:r>
              <a:endParaRPr lang="en-US" sz="2400" dirty="0">
                <a:solidFill>
                  <a:schemeClr val="bg1"/>
                </a:solidFill>
                <a:latin typeface="Lato"/>
              </a:endParaRPr>
            </a:p>
          </p:txBody>
        </p:sp>
      </p:grpSp>
      <p:grpSp>
        <p:nvGrpSpPr>
          <p:cNvPr id="80" name="Group 79">
            <a:extLst>
              <a:ext uri="{FF2B5EF4-FFF2-40B4-BE49-F238E27FC236}">
                <a16:creationId xmlns:a16="http://schemas.microsoft.com/office/drawing/2014/main" id="{04B60512-524A-494B-9F83-53997F844451}"/>
              </a:ext>
            </a:extLst>
          </p:cNvPr>
          <p:cNvGrpSpPr/>
          <p:nvPr/>
        </p:nvGrpSpPr>
        <p:grpSpPr>
          <a:xfrm>
            <a:off x="5546952" y="5015028"/>
            <a:ext cx="914400" cy="1356360"/>
            <a:chOff x="6781800" y="2978742"/>
            <a:chExt cx="914400" cy="1356360"/>
          </a:xfrm>
        </p:grpSpPr>
        <p:sp>
          <p:nvSpPr>
            <p:cNvPr id="81" name="Freeform: Shape 80">
              <a:extLst>
                <a:ext uri="{FF2B5EF4-FFF2-40B4-BE49-F238E27FC236}">
                  <a16:creationId xmlns:a16="http://schemas.microsoft.com/office/drawing/2014/main" id="{8AE60367-BFF8-4127-A1FC-368B6B528F8B}"/>
                </a:ext>
              </a:extLst>
            </p:cNvPr>
            <p:cNvSpPr/>
            <p:nvPr/>
          </p:nvSpPr>
          <p:spPr>
            <a:xfrm rot="16200000">
              <a:off x="6560820" y="3199722"/>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Text Box 10">
              <a:extLst>
                <a:ext uri="{FF2B5EF4-FFF2-40B4-BE49-F238E27FC236}">
                  <a16:creationId xmlns:a16="http://schemas.microsoft.com/office/drawing/2014/main" id="{E210D56E-07F6-4227-BEA7-62C0ED6685F0}"/>
                </a:ext>
              </a:extLst>
            </p:cNvPr>
            <p:cNvSpPr txBox="1">
              <a:spLocks noChangeArrowheads="1"/>
            </p:cNvSpPr>
            <p:nvPr/>
          </p:nvSpPr>
          <p:spPr bwMode="auto">
            <a:xfrm rot="16200000">
              <a:off x="6803313" y="3464560"/>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900" dirty="0">
                  <a:solidFill>
                    <a:schemeClr val="bg1"/>
                  </a:solidFill>
                  <a:latin typeface="Candara" panose="020E0502030303020204" pitchFamily="34" charset="0"/>
                </a:rPr>
                <a:t>Lorem ipsum dolor</a:t>
              </a:r>
            </a:p>
          </p:txBody>
        </p:sp>
        <p:sp>
          <p:nvSpPr>
            <p:cNvPr id="83" name="Freeform 171">
              <a:extLst>
                <a:ext uri="{FF2B5EF4-FFF2-40B4-BE49-F238E27FC236}">
                  <a16:creationId xmlns:a16="http://schemas.microsoft.com/office/drawing/2014/main" id="{B0CB586A-B04D-4320-B1B0-DF4A2455E770}"/>
                </a:ext>
              </a:extLst>
            </p:cNvPr>
            <p:cNvSpPr>
              <a:spLocks noChangeAspect="1" noEditPoints="1"/>
            </p:cNvSpPr>
            <p:nvPr/>
          </p:nvSpPr>
          <p:spPr bwMode="auto">
            <a:xfrm>
              <a:off x="6859420" y="3258951"/>
              <a:ext cx="307101" cy="27432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90" name="Group 89">
            <a:extLst>
              <a:ext uri="{FF2B5EF4-FFF2-40B4-BE49-F238E27FC236}">
                <a16:creationId xmlns:a16="http://schemas.microsoft.com/office/drawing/2014/main" id="{10153BD2-3324-4DF0-B613-CAA34A54B9D2}"/>
              </a:ext>
            </a:extLst>
          </p:cNvPr>
          <p:cNvGrpSpPr/>
          <p:nvPr/>
        </p:nvGrpSpPr>
        <p:grpSpPr>
          <a:xfrm>
            <a:off x="9397232" y="4993256"/>
            <a:ext cx="914400" cy="1356360"/>
            <a:chOff x="9397232" y="4993256"/>
            <a:chExt cx="914400" cy="1356360"/>
          </a:xfrm>
        </p:grpSpPr>
        <p:sp>
          <p:nvSpPr>
            <p:cNvPr id="48" name="Freeform: Shape 47">
              <a:extLst>
                <a:ext uri="{FF2B5EF4-FFF2-40B4-BE49-F238E27FC236}">
                  <a16:creationId xmlns:a16="http://schemas.microsoft.com/office/drawing/2014/main" id="{4CDA8189-FB31-4D84-9BDE-479835F86978}"/>
                </a:ext>
              </a:extLst>
            </p:cNvPr>
            <p:cNvSpPr/>
            <p:nvPr/>
          </p:nvSpPr>
          <p:spPr>
            <a:xfrm rot="16200000">
              <a:off x="9176252" y="5214236"/>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 Box 10">
              <a:extLst>
                <a:ext uri="{FF2B5EF4-FFF2-40B4-BE49-F238E27FC236}">
                  <a16:creationId xmlns:a16="http://schemas.microsoft.com/office/drawing/2014/main" id="{9CE85EE0-0134-40F3-B328-463CA65414CD}"/>
                </a:ext>
              </a:extLst>
            </p:cNvPr>
            <p:cNvSpPr txBox="1">
              <a:spLocks noChangeArrowheads="1"/>
            </p:cNvSpPr>
            <p:nvPr/>
          </p:nvSpPr>
          <p:spPr bwMode="auto">
            <a:xfrm rot="16200000">
              <a:off x="9418745" y="5479074"/>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900" dirty="0">
                  <a:solidFill>
                    <a:schemeClr val="bg1"/>
                  </a:solidFill>
                  <a:latin typeface="Candara" panose="020E0502030303020204" pitchFamily="34" charset="0"/>
                </a:rPr>
                <a:t>Lorem ipsum dolor</a:t>
              </a:r>
            </a:p>
          </p:txBody>
        </p:sp>
        <p:sp>
          <p:nvSpPr>
            <p:cNvPr id="21" name="Freeform 131">
              <a:extLst>
                <a:ext uri="{FF2B5EF4-FFF2-40B4-BE49-F238E27FC236}">
                  <a16:creationId xmlns:a16="http://schemas.microsoft.com/office/drawing/2014/main" id="{7E2AB644-00F6-4756-8CF9-23EEECCFA2C5}"/>
                </a:ext>
              </a:extLst>
            </p:cNvPr>
            <p:cNvSpPr>
              <a:spLocks noChangeAspect="1" noEditPoints="1"/>
            </p:cNvSpPr>
            <p:nvPr/>
          </p:nvSpPr>
          <p:spPr bwMode="auto">
            <a:xfrm>
              <a:off x="9492738" y="5282174"/>
              <a:ext cx="291376" cy="27432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solidFill>
                  <a:schemeClr val="bg1"/>
                </a:solidFill>
              </a:endParaRPr>
            </a:p>
          </p:txBody>
        </p:sp>
      </p:grpSp>
      <p:grpSp>
        <p:nvGrpSpPr>
          <p:cNvPr id="88" name="Group 87">
            <a:extLst>
              <a:ext uri="{FF2B5EF4-FFF2-40B4-BE49-F238E27FC236}">
                <a16:creationId xmlns:a16="http://schemas.microsoft.com/office/drawing/2014/main" id="{1DD69E59-12D6-4786-8B9E-125906BA1C0F}"/>
              </a:ext>
            </a:extLst>
          </p:cNvPr>
          <p:cNvGrpSpPr/>
          <p:nvPr/>
        </p:nvGrpSpPr>
        <p:grpSpPr>
          <a:xfrm>
            <a:off x="6847559" y="5015028"/>
            <a:ext cx="914400" cy="1356360"/>
            <a:chOff x="6847559" y="5015028"/>
            <a:chExt cx="914400" cy="1356360"/>
          </a:xfrm>
        </p:grpSpPr>
        <p:sp>
          <p:nvSpPr>
            <p:cNvPr id="70" name="Freeform: Shape 69">
              <a:extLst>
                <a:ext uri="{FF2B5EF4-FFF2-40B4-BE49-F238E27FC236}">
                  <a16:creationId xmlns:a16="http://schemas.microsoft.com/office/drawing/2014/main" id="{B7D36397-9A70-46F5-98E9-FA2373429A48}"/>
                </a:ext>
              </a:extLst>
            </p:cNvPr>
            <p:cNvSpPr/>
            <p:nvPr/>
          </p:nvSpPr>
          <p:spPr>
            <a:xfrm rot="16200000">
              <a:off x="6626579" y="5236008"/>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 Box 10">
              <a:extLst>
                <a:ext uri="{FF2B5EF4-FFF2-40B4-BE49-F238E27FC236}">
                  <a16:creationId xmlns:a16="http://schemas.microsoft.com/office/drawing/2014/main" id="{4313C4B2-F883-4CE9-9475-02951473ABD9}"/>
                </a:ext>
              </a:extLst>
            </p:cNvPr>
            <p:cNvSpPr txBox="1">
              <a:spLocks noChangeArrowheads="1"/>
            </p:cNvSpPr>
            <p:nvPr/>
          </p:nvSpPr>
          <p:spPr bwMode="auto">
            <a:xfrm rot="16200000">
              <a:off x="6869072" y="5500846"/>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900" dirty="0">
                  <a:solidFill>
                    <a:schemeClr val="bg1"/>
                  </a:solidFill>
                  <a:latin typeface="Candara" panose="020E0502030303020204" pitchFamily="34" charset="0"/>
                </a:rPr>
                <a:t>Lorem ipsum dolor</a:t>
              </a:r>
            </a:p>
          </p:txBody>
        </p:sp>
        <p:grpSp>
          <p:nvGrpSpPr>
            <p:cNvPr id="22" name="Group 83">
              <a:extLst>
                <a:ext uri="{FF2B5EF4-FFF2-40B4-BE49-F238E27FC236}">
                  <a16:creationId xmlns:a16="http://schemas.microsoft.com/office/drawing/2014/main" id="{39E60713-0212-481D-8E98-4DC603D96C21}"/>
                </a:ext>
              </a:extLst>
            </p:cNvPr>
            <p:cNvGrpSpPr>
              <a:grpSpLocks noChangeAspect="1"/>
            </p:cNvGrpSpPr>
            <p:nvPr/>
          </p:nvGrpSpPr>
          <p:grpSpPr>
            <a:xfrm>
              <a:off x="6994853" y="5306123"/>
              <a:ext cx="196215" cy="320040"/>
              <a:chOff x="3916363" y="1987550"/>
              <a:chExt cx="163513" cy="266700"/>
            </a:xfrm>
            <a:solidFill>
              <a:schemeClr val="bg2">
                <a:lumMod val="50000"/>
              </a:schemeClr>
            </a:solidFill>
            <a:effectLst/>
          </p:grpSpPr>
          <p:sp>
            <p:nvSpPr>
              <p:cNvPr id="23" name="Freeform 39">
                <a:extLst>
                  <a:ext uri="{FF2B5EF4-FFF2-40B4-BE49-F238E27FC236}">
                    <a16:creationId xmlns:a16="http://schemas.microsoft.com/office/drawing/2014/main" id="{F8346ABD-B1EF-4169-B71C-D3E08FA37F4B}"/>
                  </a:ext>
                </a:extLst>
              </p:cNvPr>
              <p:cNvSpPr>
                <a:spLocks noEditPoints="1"/>
              </p:cNvSpPr>
              <p:nvPr/>
            </p:nvSpPr>
            <p:spPr bwMode="auto">
              <a:xfrm>
                <a:off x="3916363" y="1987550"/>
                <a:ext cx="163513" cy="244475"/>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40">
                <a:extLst>
                  <a:ext uri="{FF2B5EF4-FFF2-40B4-BE49-F238E27FC236}">
                    <a16:creationId xmlns:a16="http://schemas.microsoft.com/office/drawing/2014/main" id="{0DA87FB0-7147-41A5-96CB-E709F2771162}"/>
                  </a:ext>
                </a:extLst>
              </p:cNvPr>
              <p:cNvSpPr>
                <a:spLocks/>
              </p:cNvSpPr>
              <p:nvPr/>
            </p:nvSpPr>
            <p:spPr bwMode="auto">
              <a:xfrm>
                <a:off x="3975101" y="2236788"/>
                <a:ext cx="44450" cy="17462"/>
              </a:xfrm>
              <a:custGeom>
                <a:avLst/>
                <a:gdLst/>
                <a:ahLst/>
                <a:cxnLst>
                  <a:cxn ang="0">
                    <a:pos x="4" y="4"/>
                  </a:cxn>
                  <a:cxn ang="0">
                    <a:pos x="6" y="4"/>
                  </a:cxn>
                  <a:cxn ang="0">
                    <a:pos x="10" y="0"/>
                  </a:cxn>
                  <a:cxn ang="0">
                    <a:pos x="0" y="0"/>
                  </a:cxn>
                  <a:cxn ang="0">
                    <a:pos x="4" y="4"/>
                  </a:cxn>
                </a:cxnLst>
                <a:rect l="0" t="0" r="r" b="b"/>
                <a:pathLst>
                  <a:path w="10" h="4">
                    <a:moveTo>
                      <a:pt x="4" y="4"/>
                    </a:moveTo>
                    <a:cubicBezTo>
                      <a:pt x="6" y="4"/>
                      <a:pt x="6" y="4"/>
                      <a:pt x="6" y="4"/>
                    </a:cubicBezTo>
                    <a:cubicBezTo>
                      <a:pt x="8" y="4"/>
                      <a:pt x="10" y="2"/>
                      <a:pt x="10" y="0"/>
                    </a:cubicBezTo>
                    <a:cubicBezTo>
                      <a:pt x="0" y="0"/>
                      <a:pt x="0" y="0"/>
                      <a:pt x="0" y="0"/>
                    </a:cubicBezTo>
                    <a:cubicBezTo>
                      <a:pt x="0" y="2"/>
                      <a:pt x="2" y="4"/>
                      <a:pt x="4"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41">
                <a:extLst>
                  <a:ext uri="{FF2B5EF4-FFF2-40B4-BE49-F238E27FC236}">
                    <a16:creationId xmlns:a16="http://schemas.microsoft.com/office/drawing/2014/main" id="{F6F9B657-A185-4379-AAF5-EF0A9F283E26}"/>
                  </a:ext>
                </a:extLst>
              </p:cNvPr>
              <p:cNvSpPr>
                <a:spLocks/>
              </p:cNvSpPr>
              <p:nvPr/>
            </p:nvSpPr>
            <p:spPr bwMode="auto">
              <a:xfrm>
                <a:off x="3987801" y="2087563"/>
                <a:ext cx="19050" cy="7937"/>
              </a:xfrm>
              <a:custGeom>
                <a:avLst/>
                <a:gdLst/>
                <a:ahLst/>
                <a:cxnLst>
                  <a:cxn ang="0">
                    <a:pos x="3" y="0"/>
                  </a:cxn>
                  <a:cxn ang="0">
                    <a:pos x="1" y="0"/>
                  </a:cxn>
                  <a:cxn ang="0">
                    <a:pos x="0" y="1"/>
                  </a:cxn>
                  <a:cxn ang="0">
                    <a:pos x="1" y="2"/>
                  </a:cxn>
                  <a:cxn ang="0">
                    <a:pos x="3" y="2"/>
                  </a:cxn>
                  <a:cxn ang="0">
                    <a:pos x="4" y="1"/>
                  </a:cxn>
                  <a:cxn ang="0">
                    <a:pos x="3" y="0"/>
                  </a:cxn>
                </a:cxnLst>
                <a:rect l="0" t="0" r="r" b="b"/>
                <a:pathLst>
                  <a:path w="4" h="2">
                    <a:moveTo>
                      <a:pt x="3" y="0"/>
                    </a:moveTo>
                    <a:cubicBezTo>
                      <a:pt x="1" y="0"/>
                      <a:pt x="1" y="0"/>
                      <a:pt x="1" y="0"/>
                    </a:cubicBezTo>
                    <a:cubicBezTo>
                      <a:pt x="1" y="0"/>
                      <a:pt x="0" y="1"/>
                      <a:pt x="0" y="1"/>
                    </a:cubicBezTo>
                    <a:cubicBezTo>
                      <a:pt x="0" y="2"/>
                      <a:pt x="1" y="2"/>
                      <a:pt x="1" y="2"/>
                    </a:cubicBezTo>
                    <a:cubicBezTo>
                      <a:pt x="3" y="2"/>
                      <a:pt x="3" y="2"/>
                      <a:pt x="3" y="2"/>
                    </a:cubicBezTo>
                    <a:cubicBezTo>
                      <a:pt x="4" y="2"/>
                      <a:pt x="4" y="2"/>
                      <a:pt x="4" y="1"/>
                    </a:cubicBezTo>
                    <a:cubicBezTo>
                      <a:pt x="4"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42">
                <a:extLst>
                  <a:ext uri="{FF2B5EF4-FFF2-40B4-BE49-F238E27FC236}">
                    <a16:creationId xmlns:a16="http://schemas.microsoft.com/office/drawing/2014/main" id="{430D5066-0CE0-4577-8357-A950A8505E58}"/>
                  </a:ext>
                </a:extLst>
              </p:cNvPr>
              <p:cNvSpPr>
                <a:spLocks/>
              </p:cNvSpPr>
              <p:nvPr/>
            </p:nvSpPr>
            <p:spPr bwMode="auto">
              <a:xfrm>
                <a:off x="3970338" y="2073275"/>
                <a:ext cx="53975" cy="4762"/>
              </a:xfrm>
              <a:custGeom>
                <a:avLst/>
                <a:gdLst/>
                <a:ahLst/>
                <a:cxnLst>
                  <a:cxn ang="0">
                    <a:pos x="31" y="0"/>
                  </a:cxn>
                  <a:cxn ang="0">
                    <a:pos x="3" y="0"/>
                  </a:cxn>
                  <a:cxn ang="0">
                    <a:pos x="0" y="0"/>
                  </a:cxn>
                  <a:cxn ang="0">
                    <a:pos x="3" y="3"/>
                  </a:cxn>
                  <a:cxn ang="0">
                    <a:pos x="31" y="3"/>
                  </a:cxn>
                  <a:cxn ang="0">
                    <a:pos x="34" y="0"/>
                  </a:cxn>
                  <a:cxn ang="0">
                    <a:pos x="31" y="0"/>
                  </a:cxn>
                </a:cxnLst>
                <a:rect l="0" t="0" r="r" b="b"/>
                <a:pathLst>
                  <a:path w="34" h="3">
                    <a:moveTo>
                      <a:pt x="31" y="0"/>
                    </a:moveTo>
                    <a:lnTo>
                      <a:pt x="3" y="0"/>
                    </a:lnTo>
                    <a:lnTo>
                      <a:pt x="0" y="0"/>
                    </a:lnTo>
                    <a:lnTo>
                      <a:pt x="3" y="3"/>
                    </a:lnTo>
                    <a:lnTo>
                      <a:pt x="31" y="3"/>
                    </a:lnTo>
                    <a:lnTo>
                      <a:pt x="34" y="0"/>
                    </a:lnTo>
                    <a:lnTo>
                      <a:pt x="3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89" name="Group 88">
            <a:extLst>
              <a:ext uri="{FF2B5EF4-FFF2-40B4-BE49-F238E27FC236}">
                <a16:creationId xmlns:a16="http://schemas.microsoft.com/office/drawing/2014/main" id="{C37672D7-A55B-4472-A485-7DEC8F6371C4}"/>
              </a:ext>
            </a:extLst>
          </p:cNvPr>
          <p:cNvGrpSpPr/>
          <p:nvPr/>
        </p:nvGrpSpPr>
        <p:grpSpPr>
          <a:xfrm>
            <a:off x="8126464" y="5004142"/>
            <a:ext cx="914400" cy="1356360"/>
            <a:chOff x="8126464" y="5004142"/>
            <a:chExt cx="914400" cy="1356360"/>
          </a:xfrm>
        </p:grpSpPr>
        <p:sp>
          <p:nvSpPr>
            <p:cNvPr id="59" name="Freeform: Shape 58">
              <a:extLst>
                <a:ext uri="{FF2B5EF4-FFF2-40B4-BE49-F238E27FC236}">
                  <a16:creationId xmlns:a16="http://schemas.microsoft.com/office/drawing/2014/main" id="{6CD3481A-DE03-4714-BB07-4E6B14DCDFB6}"/>
                </a:ext>
              </a:extLst>
            </p:cNvPr>
            <p:cNvSpPr/>
            <p:nvPr/>
          </p:nvSpPr>
          <p:spPr>
            <a:xfrm rot="16200000">
              <a:off x="7905484" y="5225122"/>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 Box 10">
              <a:extLst>
                <a:ext uri="{FF2B5EF4-FFF2-40B4-BE49-F238E27FC236}">
                  <a16:creationId xmlns:a16="http://schemas.microsoft.com/office/drawing/2014/main" id="{F295D208-4DE6-4AC1-9BB3-6BDF9F06EEFB}"/>
                </a:ext>
              </a:extLst>
            </p:cNvPr>
            <p:cNvSpPr txBox="1">
              <a:spLocks noChangeArrowheads="1"/>
            </p:cNvSpPr>
            <p:nvPr/>
          </p:nvSpPr>
          <p:spPr bwMode="auto">
            <a:xfrm rot="16200000">
              <a:off x="8147977" y="5489960"/>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900" dirty="0">
                  <a:solidFill>
                    <a:schemeClr val="bg1"/>
                  </a:solidFill>
                  <a:latin typeface="Candara" panose="020E0502030303020204" pitchFamily="34" charset="0"/>
                </a:rPr>
                <a:t>Lorem ipsum dolor</a:t>
              </a:r>
            </a:p>
          </p:txBody>
        </p:sp>
        <p:sp>
          <p:nvSpPr>
            <p:cNvPr id="27" name="Freeform 101">
              <a:extLst>
                <a:ext uri="{FF2B5EF4-FFF2-40B4-BE49-F238E27FC236}">
                  <a16:creationId xmlns:a16="http://schemas.microsoft.com/office/drawing/2014/main" id="{E7B9B194-B568-45F2-9B77-28C185C1BB33}"/>
                </a:ext>
              </a:extLst>
            </p:cNvPr>
            <p:cNvSpPr>
              <a:spLocks noChangeAspect="1" noEditPoints="1"/>
            </p:cNvSpPr>
            <p:nvPr/>
          </p:nvSpPr>
          <p:spPr bwMode="auto">
            <a:xfrm>
              <a:off x="8214677" y="5306123"/>
              <a:ext cx="296508" cy="27432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91" name="Group 90">
            <a:extLst>
              <a:ext uri="{FF2B5EF4-FFF2-40B4-BE49-F238E27FC236}">
                <a16:creationId xmlns:a16="http://schemas.microsoft.com/office/drawing/2014/main" id="{E0AF136C-B013-4240-8C83-2DFB5E4437AD}"/>
              </a:ext>
            </a:extLst>
          </p:cNvPr>
          <p:cNvGrpSpPr/>
          <p:nvPr/>
        </p:nvGrpSpPr>
        <p:grpSpPr>
          <a:xfrm>
            <a:off x="10668000" y="4993256"/>
            <a:ext cx="914400" cy="1356360"/>
            <a:chOff x="10668000" y="4993256"/>
            <a:chExt cx="914400" cy="1356360"/>
          </a:xfrm>
        </p:grpSpPr>
        <p:sp>
          <p:nvSpPr>
            <p:cNvPr id="39" name="Freeform: Shape 38">
              <a:extLst>
                <a:ext uri="{FF2B5EF4-FFF2-40B4-BE49-F238E27FC236}">
                  <a16:creationId xmlns:a16="http://schemas.microsoft.com/office/drawing/2014/main" id="{C9F28FB8-48EA-46C5-8BFA-811149250C41}"/>
                </a:ext>
              </a:extLst>
            </p:cNvPr>
            <p:cNvSpPr/>
            <p:nvPr/>
          </p:nvSpPr>
          <p:spPr>
            <a:xfrm rot="16200000">
              <a:off x="10447020" y="5214236"/>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 Box 10">
              <a:extLst>
                <a:ext uri="{FF2B5EF4-FFF2-40B4-BE49-F238E27FC236}">
                  <a16:creationId xmlns:a16="http://schemas.microsoft.com/office/drawing/2014/main" id="{89D23C7F-8AE6-4359-B70B-796912AEF5C1}"/>
                </a:ext>
              </a:extLst>
            </p:cNvPr>
            <p:cNvSpPr txBox="1">
              <a:spLocks noChangeArrowheads="1"/>
            </p:cNvSpPr>
            <p:nvPr/>
          </p:nvSpPr>
          <p:spPr bwMode="auto">
            <a:xfrm rot="16200000">
              <a:off x="10689513" y="5479074"/>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900" dirty="0">
                  <a:solidFill>
                    <a:schemeClr val="bg1"/>
                  </a:solidFill>
                  <a:latin typeface="Candara" panose="020E0502030303020204" pitchFamily="34" charset="0"/>
                </a:rPr>
                <a:t>Lorem ipsum dolor</a:t>
              </a:r>
            </a:p>
          </p:txBody>
        </p:sp>
        <p:sp>
          <p:nvSpPr>
            <p:cNvPr id="28" name="Freeform 91">
              <a:extLst>
                <a:ext uri="{FF2B5EF4-FFF2-40B4-BE49-F238E27FC236}">
                  <a16:creationId xmlns:a16="http://schemas.microsoft.com/office/drawing/2014/main" id="{9A856CDF-84F3-4CE8-9690-2DA1B7A06E6A}"/>
                </a:ext>
              </a:extLst>
            </p:cNvPr>
            <p:cNvSpPr>
              <a:spLocks noChangeAspect="1" noEditPoints="1"/>
            </p:cNvSpPr>
            <p:nvPr/>
          </p:nvSpPr>
          <p:spPr bwMode="auto">
            <a:xfrm>
              <a:off x="10755136" y="5290860"/>
              <a:ext cx="274320" cy="27432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93" name="TextBox 92">
            <a:extLst>
              <a:ext uri="{FF2B5EF4-FFF2-40B4-BE49-F238E27FC236}">
                <a16:creationId xmlns:a16="http://schemas.microsoft.com/office/drawing/2014/main" id="{2B9A9482-15B4-4C35-A4EE-B0E10C157DE2}"/>
              </a:ext>
            </a:extLst>
          </p:cNvPr>
          <p:cNvSpPr txBox="1"/>
          <p:nvPr/>
        </p:nvSpPr>
        <p:spPr>
          <a:xfrm>
            <a:off x="5546952" y="608939"/>
            <a:ext cx="911581" cy="738664"/>
          </a:xfrm>
          <a:prstGeom prst="rect">
            <a:avLst/>
          </a:prstGeom>
          <a:noFill/>
        </p:spPr>
        <p:txBody>
          <a:bodyPr wrap="square" rtlCol="0">
            <a:spAutoFit/>
          </a:bodyPr>
          <a:lstStyle/>
          <a:p>
            <a:pPr algn="ctr"/>
            <a:r>
              <a:rPr lang="en-US" sz="3000" b="1" dirty="0">
                <a:solidFill>
                  <a:srgbClr val="56595E"/>
                </a:solidFill>
              </a:rPr>
              <a:t>01</a:t>
            </a:r>
          </a:p>
          <a:p>
            <a:pPr algn="ctr"/>
            <a:r>
              <a:rPr lang="en-US" sz="1200" dirty="0">
                <a:solidFill>
                  <a:srgbClr val="56595E"/>
                </a:solidFill>
              </a:rPr>
              <a:t>OPTION</a:t>
            </a:r>
          </a:p>
        </p:txBody>
      </p:sp>
      <p:sp>
        <p:nvSpPr>
          <p:cNvPr id="94" name="TextBox 93">
            <a:extLst>
              <a:ext uri="{FF2B5EF4-FFF2-40B4-BE49-F238E27FC236}">
                <a16:creationId xmlns:a16="http://schemas.microsoft.com/office/drawing/2014/main" id="{67460860-0BF4-4CB2-BE7D-676DB5604365}"/>
              </a:ext>
            </a:extLst>
          </p:cNvPr>
          <p:cNvSpPr txBox="1"/>
          <p:nvPr/>
        </p:nvSpPr>
        <p:spPr>
          <a:xfrm>
            <a:off x="6847558" y="608939"/>
            <a:ext cx="911581" cy="738664"/>
          </a:xfrm>
          <a:prstGeom prst="rect">
            <a:avLst/>
          </a:prstGeom>
          <a:noFill/>
        </p:spPr>
        <p:txBody>
          <a:bodyPr wrap="square" rtlCol="0">
            <a:spAutoFit/>
          </a:bodyPr>
          <a:lstStyle/>
          <a:p>
            <a:pPr algn="ctr"/>
            <a:r>
              <a:rPr lang="en-US" sz="3000" b="1" dirty="0">
                <a:solidFill>
                  <a:srgbClr val="56595E"/>
                </a:solidFill>
              </a:rPr>
              <a:t>02</a:t>
            </a:r>
          </a:p>
          <a:p>
            <a:pPr algn="ctr"/>
            <a:r>
              <a:rPr lang="en-US" sz="1200" dirty="0">
                <a:solidFill>
                  <a:srgbClr val="56595E"/>
                </a:solidFill>
              </a:rPr>
              <a:t>OPTION</a:t>
            </a:r>
          </a:p>
        </p:txBody>
      </p:sp>
      <p:sp>
        <p:nvSpPr>
          <p:cNvPr id="95" name="TextBox 94">
            <a:extLst>
              <a:ext uri="{FF2B5EF4-FFF2-40B4-BE49-F238E27FC236}">
                <a16:creationId xmlns:a16="http://schemas.microsoft.com/office/drawing/2014/main" id="{639B9A71-ADE7-4374-8370-FE43A55B5941}"/>
              </a:ext>
            </a:extLst>
          </p:cNvPr>
          <p:cNvSpPr txBox="1"/>
          <p:nvPr/>
        </p:nvSpPr>
        <p:spPr>
          <a:xfrm>
            <a:off x="8129283" y="608939"/>
            <a:ext cx="911581" cy="738664"/>
          </a:xfrm>
          <a:prstGeom prst="rect">
            <a:avLst/>
          </a:prstGeom>
          <a:noFill/>
        </p:spPr>
        <p:txBody>
          <a:bodyPr wrap="square" rtlCol="0">
            <a:spAutoFit/>
          </a:bodyPr>
          <a:lstStyle/>
          <a:p>
            <a:pPr algn="ctr"/>
            <a:r>
              <a:rPr lang="en-US" sz="3000" b="1" dirty="0">
                <a:solidFill>
                  <a:srgbClr val="56595E"/>
                </a:solidFill>
              </a:rPr>
              <a:t>03</a:t>
            </a:r>
          </a:p>
          <a:p>
            <a:pPr algn="ctr"/>
            <a:r>
              <a:rPr lang="en-US" sz="1200" dirty="0">
                <a:solidFill>
                  <a:srgbClr val="56595E"/>
                </a:solidFill>
              </a:rPr>
              <a:t>OPTION</a:t>
            </a:r>
          </a:p>
        </p:txBody>
      </p:sp>
      <p:sp>
        <p:nvSpPr>
          <p:cNvPr id="96" name="TextBox 95">
            <a:extLst>
              <a:ext uri="{FF2B5EF4-FFF2-40B4-BE49-F238E27FC236}">
                <a16:creationId xmlns:a16="http://schemas.microsoft.com/office/drawing/2014/main" id="{48262238-3114-4A83-889D-39B115913983}"/>
              </a:ext>
            </a:extLst>
          </p:cNvPr>
          <p:cNvSpPr txBox="1"/>
          <p:nvPr/>
        </p:nvSpPr>
        <p:spPr>
          <a:xfrm>
            <a:off x="9397230" y="608939"/>
            <a:ext cx="914401" cy="738664"/>
          </a:xfrm>
          <a:prstGeom prst="rect">
            <a:avLst/>
          </a:prstGeom>
          <a:noFill/>
        </p:spPr>
        <p:txBody>
          <a:bodyPr wrap="square" rtlCol="0">
            <a:spAutoFit/>
          </a:bodyPr>
          <a:lstStyle/>
          <a:p>
            <a:pPr algn="ctr"/>
            <a:r>
              <a:rPr lang="en-US" sz="3000" b="1" dirty="0">
                <a:solidFill>
                  <a:srgbClr val="56595E"/>
                </a:solidFill>
              </a:rPr>
              <a:t>04</a:t>
            </a:r>
          </a:p>
          <a:p>
            <a:pPr algn="ctr"/>
            <a:r>
              <a:rPr lang="en-US" sz="1200" dirty="0">
                <a:solidFill>
                  <a:srgbClr val="56595E"/>
                </a:solidFill>
              </a:rPr>
              <a:t>OPTION</a:t>
            </a:r>
          </a:p>
        </p:txBody>
      </p:sp>
      <p:sp>
        <p:nvSpPr>
          <p:cNvPr id="97" name="TextBox 96">
            <a:extLst>
              <a:ext uri="{FF2B5EF4-FFF2-40B4-BE49-F238E27FC236}">
                <a16:creationId xmlns:a16="http://schemas.microsoft.com/office/drawing/2014/main" id="{E0A31820-DA18-41BB-AD2E-81310026F925}"/>
              </a:ext>
            </a:extLst>
          </p:cNvPr>
          <p:cNvSpPr txBox="1"/>
          <p:nvPr/>
        </p:nvSpPr>
        <p:spPr>
          <a:xfrm>
            <a:off x="10667929" y="608939"/>
            <a:ext cx="911581" cy="738664"/>
          </a:xfrm>
          <a:prstGeom prst="rect">
            <a:avLst/>
          </a:prstGeom>
          <a:noFill/>
        </p:spPr>
        <p:txBody>
          <a:bodyPr wrap="square" rtlCol="0">
            <a:spAutoFit/>
          </a:bodyPr>
          <a:lstStyle/>
          <a:p>
            <a:pPr algn="ctr"/>
            <a:r>
              <a:rPr lang="en-US" sz="3000" b="1" dirty="0">
                <a:solidFill>
                  <a:srgbClr val="56595E"/>
                </a:solidFill>
              </a:rPr>
              <a:t>05</a:t>
            </a:r>
          </a:p>
          <a:p>
            <a:pPr algn="ctr"/>
            <a:r>
              <a:rPr lang="en-US" sz="1200" dirty="0">
                <a:solidFill>
                  <a:srgbClr val="56595E"/>
                </a:solidFill>
              </a:rPr>
              <a:t>OPTION</a:t>
            </a:r>
          </a:p>
        </p:txBody>
      </p:sp>
      <p:sp>
        <p:nvSpPr>
          <p:cNvPr id="98" name="TextBox 97">
            <a:extLst>
              <a:ext uri="{FF2B5EF4-FFF2-40B4-BE49-F238E27FC236}">
                <a16:creationId xmlns:a16="http://schemas.microsoft.com/office/drawing/2014/main" id="{67504FB9-2E93-47C9-A9A2-C66A4F367CE5}"/>
              </a:ext>
            </a:extLst>
          </p:cNvPr>
          <p:cNvSpPr txBox="1"/>
          <p:nvPr/>
        </p:nvSpPr>
        <p:spPr>
          <a:xfrm>
            <a:off x="366409" y="4118771"/>
            <a:ext cx="3547596" cy="2169825"/>
          </a:xfrm>
          <a:prstGeom prst="rect">
            <a:avLst/>
          </a:prstGeom>
          <a:noFill/>
        </p:spPr>
        <p:txBody>
          <a:bodyPr wrap="square" rtlCol="0">
            <a:spAutoFit/>
          </a:bodyPr>
          <a:lstStyle/>
          <a:p>
            <a:r>
              <a:rPr lang="en-US" sz="15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99" name="Straight Connector 98">
            <a:extLst>
              <a:ext uri="{FF2B5EF4-FFF2-40B4-BE49-F238E27FC236}">
                <a16:creationId xmlns:a16="http://schemas.microsoft.com/office/drawing/2014/main" id="{0C263DA7-49CB-4756-B1AF-9BABBB3923E0}"/>
              </a:ext>
            </a:extLst>
          </p:cNvPr>
          <p:cNvCxnSpPr/>
          <p:nvPr/>
        </p:nvCxnSpPr>
        <p:spPr>
          <a:xfrm flipV="1">
            <a:off x="997207" y="2049967"/>
            <a:ext cx="2286000" cy="3680"/>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sp>
        <p:nvSpPr>
          <p:cNvPr id="100" name="Rectangle 99">
            <a:extLst>
              <a:ext uri="{FF2B5EF4-FFF2-40B4-BE49-F238E27FC236}">
                <a16:creationId xmlns:a16="http://schemas.microsoft.com/office/drawing/2014/main" id="{CF05E78D-CA89-4F0D-8065-5E3C0950180F}"/>
              </a:ext>
            </a:extLst>
          </p:cNvPr>
          <p:cNvSpPr>
            <a:spLocks noChangeAspect="1"/>
          </p:cNvSpPr>
          <p:nvPr/>
        </p:nvSpPr>
        <p:spPr>
          <a:xfrm>
            <a:off x="457200" y="2601796"/>
            <a:ext cx="2286000" cy="1246908"/>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6" name="Picture 65">
            <a:hlinkClick r:id="rId3"/>
            <a:extLst>
              <a:ext uri="{FF2B5EF4-FFF2-40B4-BE49-F238E27FC236}">
                <a16:creationId xmlns:a16="http://schemas.microsoft.com/office/drawing/2014/main" id="{66B5C129-390D-4E51-94C5-79CABE370F6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14669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99"/>
                                        </p:tgtEl>
                                        <p:attrNameLst>
                                          <p:attrName>style.visibility</p:attrName>
                                        </p:attrNameLst>
                                      </p:cBhvr>
                                      <p:to>
                                        <p:strVal val="visible"/>
                                      </p:to>
                                    </p:set>
                                    <p:animEffect transition="in" filter="fade">
                                      <p:cBhvr>
                                        <p:cTn id="11" dur="1000"/>
                                        <p:tgtEl>
                                          <p:spTgt spid="99"/>
                                        </p:tgtEl>
                                      </p:cBhvr>
                                    </p:animEffect>
                                    <p:anim calcmode="lin" valueType="num">
                                      <p:cBhvr>
                                        <p:cTn id="12" dur="1000" fill="hold"/>
                                        <p:tgtEl>
                                          <p:spTgt spid="99"/>
                                        </p:tgtEl>
                                        <p:attrNameLst>
                                          <p:attrName>ppt_x</p:attrName>
                                        </p:attrNameLst>
                                      </p:cBhvr>
                                      <p:tavLst>
                                        <p:tav tm="0">
                                          <p:val>
                                            <p:strVal val="#ppt_x"/>
                                          </p:val>
                                        </p:tav>
                                        <p:tav tm="100000">
                                          <p:val>
                                            <p:strVal val="#ppt_x"/>
                                          </p:val>
                                        </p:tav>
                                      </p:tavLst>
                                    </p:anim>
                                    <p:anim calcmode="lin" valueType="num">
                                      <p:cBhvr>
                                        <p:cTn id="13" dur="900" decel="100000" fill="hold"/>
                                        <p:tgtEl>
                                          <p:spTgt spid="99"/>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9"/>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100"/>
                                        </p:tgtEl>
                                        <p:attrNameLst>
                                          <p:attrName>style.visibility</p:attrName>
                                        </p:attrNameLst>
                                      </p:cBhvr>
                                      <p:to>
                                        <p:strVal val="visible"/>
                                      </p:to>
                                    </p:set>
                                    <p:anim calcmode="lin" valueType="num">
                                      <p:cBhvr>
                                        <p:cTn id="18" dur="500" fill="hold"/>
                                        <p:tgtEl>
                                          <p:spTgt spid="100"/>
                                        </p:tgtEl>
                                        <p:attrNameLst>
                                          <p:attrName>ppt_w</p:attrName>
                                        </p:attrNameLst>
                                      </p:cBhvr>
                                      <p:tavLst>
                                        <p:tav tm="0">
                                          <p:val>
                                            <p:fltVal val="0"/>
                                          </p:val>
                                        </p:tav>
                                        <p:tav tm="100000">
                                          <p:val>
                                            <p:strVal val="#ppt_w"/>
                                          </p:val>
                                        </p:tav>
                                      </p:tavLst>
                                    </p:anim>
                                    <p:anim calcmode="lin" valueType="num">
                                      <p:cBhvr>
                                        <p:cTn id="19" dur="500" fill="hold"/>
                                        <p:tgtEl>
                                          <p:spTgt spid="100"/>
                                        </p:tgtEl>
                                        <p:attrNameLst>
                                          <p:attrName>ppt_h</p:attrName>
                                        </p:attrNameLst>
                                      </p:cBhvr>
                                      <p:tavLst>
                                        <p:tav tm="0">
                                          <p:val>
                                            <p:fltVal val="0"/>
                                          </p:val>
                                        </p:tav>
                                        <p:tav tm="100000">
                                          <p:val>
                                            <p:strVal val="#ppt_h"/>
                                          </p:val>
                                        </p:tav>
                                      </p:tavLst>
                                    </p:anim>
                                    <p:animEffect transition="in" filter="fade">
                                      <p:cBhvr>
                                        <p:cTn id="20" dur="500"/>
                                        <p:tgtEl>
                                          <p:spTgt spid="100"/>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98"/>
                                        </p:tgtEl>
                                        <p:attrNameLst>
                                          <p:attrName>style.visibility</p:attrName>
                                        </p:attrNameLst>
                                      </p:cBhvr>
                                      <p:to>
                                        <p:strVal val="visible"/>
                                      </p:to>
                                    </p:set>
                                    <p:animEffect transition="in" filter="fade">
                                      <p:cBhvr>
                                        <p:cTn id="24" dur="1000"/>
                                        <p:tgtEl>
                                          <p:spTgt spid="98"/>
                                        </p:tgtEl>
                                      </p:cBhvr>
                                    </p:animEffect>
                                    <p:anim calcmode="lin" valueType="num">
                                      <p:cBhvr>
                                        <p:cTn id="25" dur="1000" fill="hold"/>
                                        <p:tgtEl>
                                          <p:spTgt spid="98"/>
                                        </p:tgtEl>
                                        <p:attrNameLst>
                                          <p:attrName>ppt_x</p:attrName>
                                        </p:attrNameLst>
                                      </p:cBhvr>
                                      <p:tavLst>
                                        <p:tav tm="0">
                                          <p:val>
                                            <p:strVal val="#ppt_x"/>
                                          </p:val>
                                        </p:tav>
                                        <p:tav tm="100000">
                                          <p:val>
                                            <p:strVal val="#ppt_x"/>
                                          </p:val>
                                        </p:tav>
                                      </p:tavLst>
                                    </p:anim>
                                    <p:anim calcmode="lin" valueType="num">
                                      <p:cBhvr>
                                        <p:cTn id="26" dur="1000" fill="hold"/>
                                        <p:tgtEl>
                                          <p:spTgt spid="98"/>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2" presetClass="entr" presetSubtype="2" fill="hold" grpId="0" nodeType="afterEffect">
                                  <p:stCondLst>
                                    <p:cond delay="0"/>
                                  </p:stCondLst>
                                  <p:childTnLst>
                                    <p:set>
                                      <p:cBhvr>
                                        <p:cTn id="29" dur="1" fill="hold">
                                          <p:stCondLst>
                                            <p:cond delay="0"/>
                                          </p:stCondLst>
                                        </p:cTn>
                                        <p:tgtEl>
                                          <p:spTgt spid="78"/>
                                        </p:tgtEl>
                                        <p:attrNameLst>
                                          <p:attrName>style.visibility</p:attrName>
                                        </p:attrNameLst>
                                      </p:cBhvr>
                                      <p:to>
                                        <p:strVal val="visible"/>
                                      </p:to>
                                    </p:set>
                                    <p:anim calcmode="lin" valueType="num">
                                      <p:cBhvr additive="base">
                                        <p:cTn id="30" dur="1000" fill="hold"/>
                                        <p:tgtEl>
                                          <p:spTgt spid="78"/>
                                        </p:tgtEl>
                                        <p:attrNameLst>
                                          <p:attrName>ppt_x</p:attrName>
                                        </p:attrNameLst>
                                      </p:cBhvr>
                                      <p:tavLst>
                                        <p:tav tm="0">
                                          <p:val>
                                            <p:strVal val="1+#ppt_w/2"/>
                                          </p:val>
                                        </p:tav>
                                        <p:tav tm="100000">
                                          <p:val>
                                            <p:strVal val="#ppt_x"/>
                                          </p:val>
                                        </p:tav>
                                      </p:tavLst>
                                    </p:anim>
                                    <p:anim calcmode="lin" valueType="num">
                                      <p:cBhvr additive="base">
                                        <p:cTn id="31" dur="1000" fill="hold"/>
                                        <p:tgtEl>
                                          <p:spTgt spid="78"/>
                                        </p:tgtEl>
                                        <p:attrNameLst>
                                          <p:attrName>ppt_y</p:attrName>
                                        </p:attrNameLst>
                                      </p:cBhvr>
                                      <p:tavLst>
                                        <p:tav tm="0">
                                          <p:val>
                                            <p:strVal val="#ppt_y"/>
                                          </p:val>
                                        </p:tav>
                                        <p:tav tm="100000">
                                          <p:val>
                                            <p:strVal val="#ppt_y"/>
                                          </p:val>
                                        </p:tav>
                                      </p:tavLst>
                                    </p:anim>
                                  </p:childTnLst>
                                </p:cTn>
                              </p:par>
                              <p:par>
                                <p:cTn id="32" presetID="2" presetClass="entr" presetSubtype="2" fill="hold" grpId="0" nodeType="withEffect">
                                  <p:stCondLst>
                                    <p:cond delay="0"/>
                                  </p:stCondLst>
                                  <p:childTnLst>
                                    <p:set>
                                      <p:cBhvr>
                                        <p:cTn id="33" dur="1" fill="hold">
                                          <p:stCondLst>
                                            <p:cond delay="0"/>
                                          </p:stCondLst>
                                        </p:cTn>
                                        <p:tgtEl>
                                          <p:spTgt spid="67"/>
                                        </p:tgtEl>
                                        <p:attrNameLst>
                                          <p:attrName>style.visibility</p:attrName>
                                        </p:attrNameLst>
                                      </p:cBhvr>
                                      <p:to>
                                        <p:strVal val="visible"/>
                                      </p:to>
                                    </p:set>
                                    <p:anim calcmode="lin" valueType="num">
                                      <p:cBhvr additive="base">
                                        <p:cTn id="34" dur="1000" fill="hold"/>
                                        <p:tgtEl>
                                          <p:spTgt spid="67"/>
                                        </p:tgtEl>
                                        <p:attrNameLst>
                                          <p:attrName>ppt_x</p:attrName>
                                        </p:attrNameLst>
                                      </p:cBhvr>
                                      <p:tavLst>
                                        <p:tav tm="0">
                                          <p:val>
                                            <p:strVal val="1+#ppt_w/2"/>
                                          </p:val>
                                        </p:tav>
                                        <p:tav tm="100000">
                                          <p:val>
                                            <p:strVal val="#ppt_x"/>
                                          </p:val>
                                        </p:tav>
                                      </p:tavLst>
                                    </p:anim>
                                    <p:anim calcmode="lin" valueType="num">
                                      <p:cBhvr additive="base">
                                        <p:cTn id="35" dur="1000" fill="hold"/>
                                        <p:tgtEl>
                                          <p:spTgt spid="67"/>
                                        </p:tgtEl>
                                        <p:attrNameLst>
                                          <p:attrName>ppt_y</p:attrName>
                                        </p:attrNameLst>
                                      </p:cBhvr>
                                      <p:tavLst>
                                        <p:tav tm="0">
                                          <p:val>
                                            <p:strVal val="#ppt_y"/>
                                          </p:val>
                                        </p:tav>
                                        <p:tav tm="100000">
                                          <p:val>
                                            <p:strVal val="#ppt_y"/>
                                          </p:val>
                                        </p:tav>
                                      </p:tavLst>
                                    </p:anim>
                                  </p:childTnLst>
                                </p:cTn>
                              </p:par>
                              <p:par>
                                <p:cTn id="36" presetID="2" presetClass="entr" presetSubtype="2" fill="hold" grpId="0" nodeType="withEffect">
                                  <p:stCondLst>
                                    <p:cond delay="0"/>
                                  </p:stCondLst>
                                  <p:childTnLst>
                                    <p:set>
                                      <p:cBhvr>
                                        <p:cTn id="37" dur="1" fill="hold">
                                          <p:stCondLst>
                                            <p:cond delay="0"/>
                                          </p:stCondLst>
                                        </p:cTn>
                                        <p:tgtEl>
                                          <p:spTgt spid="56"/>
                                        </p:tgtEl>
                                        <p:attrNameLst>
                                          <p:attrName>style.visibility</p:attrName>
                                        </p:attrNameLst>
                                      </p:cBhvr>
                                      <p:to>
                                        <p:strVal val="visible"/>
                                      </p:to>
                                    </p:set>
                                    <p:anim calcmode="lin" valueType="num">
                                      <p:cBhvr additive="base">
                                        <p:cTn id="38" dur="1000" fill="hold"/>
                                        <p:tgtEl>
                                          <p:spTgt spid="56"/>
                                        </p:tgtEl>
                                        <p:attrNameLst>
                                          <p:attrName>ppt_x</p:attrName>
                                        </p:attrNameLst>
                                      </p:cBhvr>
                                      <p:tavLst>
                                        <p:tav tm="0">
                                          <p:val>
                                            <p:strVal val="1+#ppt_w/2"/>
                                          </p:val>
                                        </p:tav>
                                        <p:tav tm="100000">
                                          <p:val>
                                            <p:strVal val="#ppt_x"/>
                                          </p:val>
                                        </p:tav>
                                      </p:tavLst>
                                    </p:anim>
                                    <p:anim calcmode="lin" valueType="num">
                                      <p:cBhvr additive="base">
                                        <p:cTn id="39" dur="1000" fill="hold"/>
                                        <p:tgtEl>
                                          <p:spTgt spid="56"/>
                                        </p:tgtEl>
                                        <p:attrNameLst>
                                          <p:attrName>ppt_y</p:attrName>
                                        </p:attrNameLst>
                                      </p:cBhvr>
                                      <p:tavLst>
                                        <p:tav tm="0">
                                          <p:val>
                                            <p:strVal val="#ppt_y"/>
                                          </p:val>
                                        </p:tav>
                                        <p:tav tm="100000">
                                          <p:val>
                                            <p:strVal val="#ppt_y"/>
                                          </p:val>
                                        </p:tav>
                                      </p:tavLst>
                                    </p:anim>
                                  </p:childTnLst>
                                </p:cTn>
                              </p:par>
                              <p:par>
                                <p:cTn id="40" presetID="2" presetClass="entr" presetSubtype="2" fill="hold" grpId="0" nodeType="withEffect">
                                  <p:stCondLst>
                                    <p:cond delay="0"/>
                                  </p:stCondLst>
                                  <p:childTnLst>
                                    <p:set>
                                      <p:cBhvr>
                                        <p:cTn id="41" dur="1" fill="hold">
                                          <p:stCondLst>
                                            <p:cond delay="0"/>
                                          </p:stCondLst>
                                        </p:cTn>
                                        <p:tgtEl>
                                          <p:spTgt spid="45"/>
                                        </p:tgtEl>
                                        <p:attrNameLst>
                                          <p:attrName>style.visibility</p:attrName>
                                        </p:attrNameLst>
                                      </p:cBhvr>
                                      <p:to>
                                        <p:strVal val="visible"/>
                                      </p:to>
                                    </p:set>
                                    <p:anim calcmode="lin" valueType="num">
                                      <p:cBhvr additive="base">
                                        <p:cTn id="42" dur="1000" fill="hold"/>
                                        <p:tgtEl>
                                          <p:spTgt spid="45"/>
                                        </p:tgtEl>
                                        <p:attrNameLst>
                                          <p:attrName>ppt_x</p:attrName>
                                        </p:attrNameLst>
                                      </p:cBhvr>
                                      <p:tavLst>
                                        <p:tav tm="0">
                                          <p:val>
                                            <p:strVal val="1+#ppt_w/2"/>
                                          </p:val>
                                        </p:tav>
                                        <p:tav tm="100000">
                                          <p:val>
                                            <p:strVal val="#ppt_x"/>
                                          </p:val>
                                        </p:tav>
                                      </p:tavLst>
                                    </p:anim>
                                    <p:anim calcmode="lin" valueType="num">
                                      <p:cBhvr additive="base">
                                        <p:cTn id="43" dur="1000" fill="hold"/>
                                        <p:tgtEl>
                                          <p:spTgt spid="45"/>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additive="base">
                                        <p:cTn id="46" dur="1000" fill="hold"/>
                                        <p:tgtEl>
                                          <p:spTgt spid="12"/>
                                        </p:tgtEl>
                                        <p:attrNameLst>
                                          <p:attrName>ppt_x</p:attrName>
                                        </p:attrNameLst>
                                      </p:cBhvr>
                                      <p:tavLst>
                                        <p:tav tm="0">
                                          <p:val>
                                            <p:strVal val="1+#ppt_w/2"/>
                                          </p:val>
                                        </p:tav>
                                        <p:tav tm="100000">
                                          <p:val>
                                            <p:strVal val="#ppt_x"/>
                                          </p:val>
                                        </p:tav>
                                      </p:tavLst>
                                    </p:anim>
                                    <p:anim calcmode="lin" valueType="num">
                                      <p:cBhvr additive="base">
                                        <p:cTn id="47" dur="1000" fill="hold"/>
                                        <p:tgtEl>
                                          <p:spTgt spid="12"/>
                                        </p:tgtEl>
                                        <p:attrNameLst>
                                          <p:attrName>ppt_y</p:attrName>
                                        </p:attrNameLst>
                                      </p:cBhvr>
                                      <p:tavLst>
                                        <p:tav tm="0">
                                          <p:val>
                                            <p:strVal val="#ppt_y"/>
                                          </p:val>
                                        </p:tav>
                                        <p:tav tm="100000">
                                          <p:val>
                                            <p:strVal val="#ppt_y"/>
                                          </p:val>
                                        </p:tav>
                                      </p:tavLst>
                                    </p:anim>
                                  </p:childTnLst>
                                </p:cTn>
                              </p:par>
                            </p:childTnLst>
                          </p:cTn>
                        </p:par>
                        <p:par>
                          <p:cTn id="48" fill="hold">
                            <p:stCondLst>
                              <p:cond delay="4000"/>
                            </p:stCondLst>
                            <p:childTnLst>
                              <p:par>
                                <p:cTn id="49" presetID="53" presetClass="entr" presetSubtype="16" fill="hold" grpId="0" nodeType="afterEffect">
                                  <p:stCondLst>
                                    <p:cond delay="0"/>
                                  </p:stCondLst>
                                  <p:childTnLst>
                                    <p:set>
                                      <p:cBhvr>
                                        <p:cTn id="50" dur="1" fill="hold">
                                          <p:stCondLst>
                                            <p:cond delay="0"/>
                                          </p:stCondLst>
                                        </p:cTn>
                                        <p:tgtEl>
                                          <p:spTgt spid="93"/>
                                        </p:tgtEl>
                                        <p:attrNameLst>
                                          <p:attrName>style.visibility</p:attrName>
                                        </p:attrNameLst>
                                      </p:cBhvr>
                                      <p:to>
                                        <p:strVal val="visible"/>
                                      </p:to>
                                    </p:set>
                                    <p:anim calcmode="lin" valueType="num">
                                      <p:cBhvr>
                                        <p:cTn id="51" dur="500" fill="hold"/>
                                        <p:tgtEl>
                                          <p:spTgt spid="93"/>
                                        </p:tgtEl>
                                        <p:attrNameLst>
                                          <p:attrName>ppt_w</p:attrName>
                                        </p:attrNameLst>
                                      </p:cBhvr>
                                      <p:tavLst>
                                        <p:tav tm="0">
                                          <p:val>
                                            <p:fltVal val="0"/>
                                          </p:val>
                                        </p:tav>
                                        <p:tav tm="100000">
                                          <p:val>
                                            <p:strVal val="#ppt_w"/>
                                          </p:val>
                                        </p:tav>
                                      </p:tavLst>
                                    </p:anim>
                                    <p:anim calcmode="lin" valueType="num">
                                      <p:cBhvr>
                                        <p:cTn id="52" dur="500" fill="hold"/>
                                        <p:tgtEl>
                                          <p:spTgt spid="93"/>
                                        </p:tgtEl>
                                        <p:attrNameLst>
                                          <p:attrName>ppt_h</p:attrName>
                                        </p:attrNameLst>
                                      </p:cBhvr>
                                      <p:tavLst>
                                        <p:tav tm="0">
                                          <p:val>
                                            <p:fltVal val="0"/>
                                          </p:val>
                                        </p:tav>
                                        <p:tav tm="100000">
                                          <p:val>
                                            <p:strVal val="#ppt_h"/>
                                          </p:val>
                                        </p:tav>
                                      </p:tavLst>
                                    </p:anim>
                                    <p:animEffect transition="in" filter="fade">
                                      <p:cBhvr>
                                        <p:cTn id="53" dur="500"/>
                                        <p:tgtEl>
                                          <p:spTgt spid="93"/>
                                        </p:tgtEl>
                                      </p:cBhvr>
                                    </p:animEffect>
                                  </p:childTnLst>
                                </p:cTn>
                              </p:par>
                            </p:childTnLst>
                          </p:cTn>
                        </p:par>
                        <p:par>
                          <p:cTn id="54" fill="hold">
                            <p:stCondLst>
                              <p:cond delay="4500"/>
                            </p:stCondLst>
                            <p:childTnLst>
                              <p:par>
                                <p:cTn id="55" presetID="42" presetClass="entr" presetSubtype="0" fill="hold" nodeType="afterEffect">
                                  <p:stCondLst>
                                    <p:cond delay="0"/>
                                  </p:stCondLst>
                                  <p:childTnLst>
                                    <p:set>
                                      <p:cBhvr>
                                        <p:cTn id="56" dur="1" fill="hold">
                                          <p:stCondLst>
                                            <p:cond delay="0"/>
                                          </p:stCondLst>
                                        </p:cTn>
                                        <p:tgtEl>
                                          <p:spTgt spid="80"/>
                                        </p:tgtEl>
                                        <p:attrNameLst>
                                          <p:attrName>style.visibility</p:attrName>
                                        </p:attrNameLst>
                                      </p:cBhvr>
                                      <p:to>
                                        <p:strVal val="visible"/>
                                      </p:to>
                                    </p:set>
                                    <p:animEffect transition="in" filter="fade">
                                      <p:cBhvr>
                                        <p:cTn id="57" dur="1000"/>
                                        <p:tgtEl>
                                          <p:spTgt spid="80"/>
                                        </p:tgtEl>
                                      </p:cBhvr>
                                    </p:animEffect>
                                    <p:anim calcmode="lin" valueType="num">
                                      <p:cBhvr>
                                        <p:cTn id="58" dur="1000" fill="hold"/>
                                        <p:tgtEl>
                                          <p:spTgt spid="80"/>
                                        </p:tgtEl>
                                        <p:attrNameLst>
                                          <p:attrName>ppt_x</p:attrName>
                                        </p:attrNameLst>
                                      </p:cBhvr>
                                      <p:tavLst>
                                        <p:tav tm="0">
                                          <p:val>
                                            <p:strVal val="#ppt_x"/>
                                          </p:val>
                                        </p:tav>
                                        <p:tav tm="100000">
                                          <p:val>
                                            <p:strVal val="#ppt_x"/>
                                          </p:val>
                                        </p:tav>
                                      </p:tavLst>
                                    </p:anim>
                                    <p:anim calcmode="lin" valueType="num">
                                      <p:cBhvr>
                                        <p:cTn id="59" dur="1000" fill="hold"/>
                                        <p:tgtEl>
                                          <p:spTgt spid="80"/>
                                        </p:tgtEl>
                                        <p:attrNameLst>
                                          <p:attrName>ppt_y</p:attrName>
                                        </p:attrNameLst>
                                      </p:cBhvr>
                                      <p:tavLst>
                                        <p:tav tm="0">
                                          <p:val>
                                            <p:strVal val="#ppt_y+.1"/>
                                          </p:val>
                                        </p:tav>
                                        <p:tav tm="100000">
                                          <p:val>
                                            <p:strVal val="#ppt_y"/>
                                          </p:val>
                                        </p:tav>
                                      </p:tavLst>
                                    </p:anim>
                                  </p:childTnLst>
                                </p:cTn>
                              </p:par>
                            </p:childTnLst>
                          </p:cTn>
                        </p:par>
                        <p:par>
                          <p:cTn id="60" fill="hold">
                            <p:stCondLst>
                              <p:cond delay="5500"/>
                            </p:stCondLst>
                            <p:childTnLst>
                              <p:par>
                                <p:cTn id="61" presetID="22" presetClass="entr" presetSubtype="4" fill="hold" nodeType="afterEffect">
                                  <p:stCondLst>
                                    <p:cond delay="0"/>
                                  </p:stCondLst>
                                  <p:childTnLst>
                                    <p:set>
                                      <p:cBhvr>
                                        <p:cTn id="62" dur="1" fill="hold">
                                          <p:stCondLst>
                                            <p:cond delay="0"/>
                                          </p:stCondLst>
                                        </p:cTn>
                                        <p:tgtEl>
                                          <p:spTgt spid="79"/>
                                        </p:tgtEl>
                                        <p:attrNameLst>
                                          <p:attrName>style.visibility</p:attrName>
                                        </p:attrNameLst>
                                      </p:cBhvr>
                                      <p:to>
                                        <p:strVal val="visible"/>
                                      </p:to>
                                    </p:set>
                                    <p:animEffect transition="in" filter="wipe(down)">
                                      <p:cBhvr>
                                        <p:cTn id="63" dur="750"/>
                                        <p:tgtEl>
                                          <p:spTgt spid="79"/>
                                        </p:tgtEl>
                                      </p:cBhvr>
                                    </p:animEffect>
                                  </p:childTnLst>
                                </p:cTn>
                              </p:par>
                            </p:childTnLst>
                          </p:cTn>
                        </p:par>
                        <p:par>
                          <p:cTn id="64" fill="hold">
                            <p:stCondLst>
                              <p:cond delay="6250"/>
                            </p:stCondLst>
                            <p:childTnLst>
                              <p:par>
                                <p:cTn id="65" presetID="53" presetClass="entr" presetSubtype="16" fill="hold" grpId="0" nodeType="afterEffect">
                                  <p:stCondLst>
                                    <p:cond delay="0"/>
                                  </p:stCondLst>
                                  <p:childTnLst>
                                    <p:set>
                                      <p:cBhvr>
                                        <p:cTn id="66" dur="1" fill="hold">
                                          <p:stCondLst>
                                            <p:cond delay="0"/>
                                          </p:stCondLst>
                                        </p:cTn>
                                        <p:tgtEl>
                                          <p:spTgt spid="94"/>
                                        </p:tgtEl>
                                        <p:attrNameLst>
                                          <p:attrName>style.visibility</p:attrName>
                                        </p:attrNameLst>
                                      </p:cBhvr>
                                      <p:to>
                                        <p:strVal val="visible"/>
                                      </p:to>
                                    </p:set>
                                    <p:anim calcmode="lin" valueType="num">
                                      <p:cBhvr>
                                        <p:cTn id="67" dur="500" fill="hold"/>
                                        <p:tgtEl>
                                          <p:spTgt spid="94"/>
                                        </p:tgtEl>
                                        <p:attrNameLst>
                                          <p:attrName>ppt_w</p:attrName>
                                        </p:attrNameLst>
                                      </p:cBhvr>
                                      <p:tavLst>
                                        <p:tav tm="0">
                                          <p:val>
                                            <p:fltVal val="0"/>
                                          </p:val>
                                        </p:tav>
                                        <p:tav tm="100000">
                                          <p:val>
                                            <p:strVal val="#ppt_w"/>
                                          </p:val>
                                        </p:tav>
                                      </p:tavLst>
                                    </p:anim>
                                    <p:anim calcmode="lin" valueType="num">
                                      <p:cBhvr>
                                        <p:cTn id="68" dur="500" fill="hold"/>
                                        <p:tgtEl>
                                          <p:spTgt spid="94"/>
                                        </p:tgtEl>
                                        <p:attrNameLst>
                                          <p:attrName>ppt_h</p:attrName>
                                        </p:attrNameLst>
                                      </p:cBhvr>
                                      <p:tavLst>
                                        <p:tav tm="0">
                                          <p:val>
                                            <p:fltVal val="0"/>
                                          </p:val>
                                        </p:tav>
                                        <p:tav tm="100000">
                                          <p:val>
                                            <p:strVal val="#ppt_h"/>
                                          </p:val>
                                        </p:tav>
                                      </p:tavLst>
                                    </p:anim>
                                    <p:animEffect transition="in" filter="fade">
                                      <p:cBhvr>
                                        <p:cTn id="69" dur="500"/>
                                        <p:tgtEl>
                                          <p:spTgt spid="94"/>
                                        </p:tgtEl>
                                      </p:cBhvr>
                                    </p:animEffect>
                                  </p:childTnLst>
                                </p:cTn>
                              </p:par>
                            </p:childTnLst>
                          </p:cTn>
                        </p:par>
                        <p:par>
                          <p:cTn id="70" fill="hold">
                            <p:stCondLst>
                              <p:cond delay="6750"/>
                            </p:stCondLst>
                            <p:childTnLst>
                              <p:par>
                                <p:cTn id="71" presetID="42" presetClass="entr" presetSubtype="0" fill="hold" nodeType="afterEffect">
                                  <p:stCondLst>
                                    <p:cond delay="0"/>
                                  </p:stCondLst>
                                  <p:childTnLst>
                                    <p:set>
                                      <p:cBhvr>
                                        <p:cTn id="72" dur="1" fill="hold">
                                          <p:stCondLst>
                                            <p:cond delay="0"/>
                                          </p:stCondLst>
                                        </p:cTn>
                                        <p:tgtEl>
                                          <p:spTgt spid="88"/>
                                        </p:tgtEl>
                                        <p:attrNameLst>
                                          <p:attrName>style.visibility</p:attrName>
                                        </p:attrNameLst>
                                      </p:cBhvr>
                                      <p:to>
                                        <p:strVal val="visible"/>
                                      </p:to>
                                    </p:set>
                                    <p:animEffect transition="in" filter="fade">
                                      <p:cBhvr>
                                        <p:cTn id="73" dur="1000"/>
                                        <p:tgtEl>
                                          <p:spTgt spid="88"/>
                                        </p:tgtEl>
                                      </p:cBhvr>
                                    </p:animEffect>
                                    <p:anim calcmode="lin" valueType="num">
                                      <p:cBhvr>
                                        <p:cTn id="74" dur="1000" fill="hold"/>
                                        <p:tgtEl>
                                          <p:spTgt spid="88"/>
                                        </p:tgtEl>
                                        <p:attrNameLst>
                                          <p:attrName>ppt_x</p:attrName>
                                        </p:attrNameLst>
                                      </p:cBhvr>
                                      <p:tavLst>
                                        <p:tav tm="0">
                                          <p:val>
                                            <p:strVal val="#ppt_x"/>
                                          </p:val>
                                        </p:tav>
                                        <p:tav tm="100000">
                                          <p:val>
                                            <p:strVal val="#ppt_x"/>
                                          </p:val>
                                        </p:tav>
                                      </p:tavLst>
                                    </p:anim>
                                    <p:anim calcmode="lin" valueType="num">
                                      <p:cBhvr>
                                        <p:cTn id="75" dur="1000" fill="hold"/>
                                        <p:tgtEl>
                                          <p:spTgt spid="88"/>
                                        </p:tgtEl>
                                        <p:attrNameLst>
                                          <p:attrName>ppt_y</p:attrName>
                                        </p:attrNameLst>
                                      </p:cBhvr>
                                      <p:tavLst>
                                        <p:tav tm="0">
                                          <p:val>
                                            <p:strVal val="#ppt_y+.1"/>
                                          </p:val>
                                        </p:tav>
                                        <p:tav tm="100000">
                                          <p:val>
                                            <p:strVal val="#ppt_y"/>
                                          </p:val>
                                        </p:tav>
                                      </p:tavLst>
                                    </p:anim>
                                  </p:childTnLst>
                                </p:cTn>
                              </p:par>
                            </p:childTnLst>
                          </p:cTn>
                        </p:par>
                        <p:par>
                          <p:cTn id="76" fill="hold">
                            <p:stCondLst>
                              <p:cond delay="7750"/>
                            </p:stCondLst>
                            <p:childTnLst>
                              <p:par>
                                <p:cTn id="77" presetID="22" presetClass="entr" presetSubtype="4" fill="hold" nodeType="afterEffect">
                                  <p:stCondLst>
                                    <p:cond delay="0"/>
                                  </p:stCondLst>
                                  <p:childTnLst>
                                    <p:set>
                                      <p:cBhvr>
                                        <p:cTn id="78" dur="1" fill="hold">
                                          <p:stCondLst>
                                            <p:cond delay="0"/>
                                          </p:stCondLst>
                                        </p:cTn>
                                        <p:tgtEl>
                                          <p:spTgt spid="68"/>
                                        </p:tgtEl>
                                        <p:attrNameLst>
                                          <p:attrName>style.visibility</p:attrName>
                                        </p:attrNameLst>
                                      </p:cBhvr>
                                      <p:to>
                                        <p:strVal val="visible"/>
                                      </p:to>
                                    </p:set>
                                    <p:animEffect transition="in" filter="wipe(down)">
                                      <p:cBhvr>
                                        <p:cTn id="79" dur="750"/>
                                        <p:tgtEl>
                                          <p:spTgt spid="68"/>
                                        </p:tgtEl>
                                      </p:cBhvr>
                                    </p:animEffect>
                                  </p:childTnLst>
                                </p:cTn>
                              </p:par>
                            </p:childTnLst>
                          </p:cTn>
                        </p:par>
                        <p:par>
                          <p:cTn id="80" fill="hold">
                            <p:stCondLst>
                              <p:cond delay="8500"/>
                            </p:stCondLst>
                            <p:childTnLst>
                              <p:par>
                                <p:cTn id="81" presetID="53" presetClass="entr" presetSubtype="16" fill="hold" grpId="0" nodeType="afterEffect">
                                  <p:stCondLst>
                                    <p:cond delay="0"/>
                                  </p:stCondLst>
                                  <p:childTnLst>
                                    <p:set>
                                      <p:cBhvr>
                                        <p:cTn id="82" dur="1" fill="hold">
                                          <p:stCondLst>
                                            <p:cond delay="0"/>
                                          </p:stCondLst>
                                        </p:cTn>
                                        <p:tgtEl>
                                          <p:spTgt spid="95"/>
                                        </p:tgtEl>
                                        <p:attrNameLst>
                                          <p:attrName>style.visibility</p:attrName>
                                        </p:attrNameLst>
                                      </p:cBhvr>
                                      <p:to>
                                        <p:strVal val="visible"/>
                                      </p:to>
                                    </p:set>
                                    <p:anim calcmode="lin" valueType="num">
                                      <p:cBhvr>
                                        <p:cTn id="83" dur="500" fill="hold"/>
                                        <p:tgtEl>
                                          <p:spTgt spid="95"/>
                                        </p:tgtEl>
                                        <p:attrNameLst>
                                          <p:attrName>ppt_w</p:attrName>
                                        </p:attrNameLst>
                                      </p:cBhvr>
                                      <p:tavLst>
                                        <p:tav tm="0">
                                          <p:val>
                                            <p:fltVal val="0"/>
                                          </p:val>
                                        </p:tav>
                                        <p:tav tm="100000">
                                          <p:val>
                                            <p:strVal val="#ppt_w"/>
                                          </p:val>
                                        </p:tav>
                                      </p:tavLst>
                                    </p:anim>
                                    <p:anim calcmode="lin" valueType="num">
                                      <p:cBhvr>
                                        <p:cTn id="84" dur="500" fill="hold"/>
                                        <p:tgtEl>
                                          <p:spTgt spid="95"/>
                                        </p:tgtEl>
                                        <p:attrNameLst>
                                          <p:attrName>ppt_h</p:attrName>
                                        </p:attrNameLst>
                                      </p:cBhvr>
                                      <p:tavLst>
                                        <p:tav tm="0">
                                          <p:val>
                                            <p:fltVal val="0"/>
                                          </p:val>
                                        </p:tav>
                                        <p:tav tm="100000">
                                          <p:val>
                                            <p:strVal val="#ppt_h"/>
                                          </p:val>
                                        </p:tav>
                                      </p:tavLst>
                                    </p:anim>
                                    <p:animEffect transition="in" filter="fade">
                                      <p:cBhvr>
                                        <p:cTn id="85" dur="500"/>
                                        <p:tgtEl>
                                          <p:spTgt spid="95"/>
                                        </p:tgtEl>
                                      </p:cBhvr>
                                    </p:animEffect>
                                  </p:childTnLst>
                                </p:cTn>
                              </p:par>
                            </p:childTnLst>
                          </p:cTn>
                        </p:par>
                        <p:par>
                          <p:cTn id="86" fill="hold">
                            <p:stCondLst>
                              <p:cond delay="9000"/>
                            </p:stCondLst>
                            <p:childTnLst>
                              <p:par>
                                <p:cTn id="87" presetID="42" presetClass="entr" presetSubtype="0" fill="hold" nodeType="afterEffect">
                                  <p:stCondLst>
                                    <p:cond delay="0"/>
                                  </p:stCondLst>
                                  <p:childTnLst>
                                    <p:set>
                                      <p:cBhvr>
                                        <p:cTn id="88" dur="1" fill="hold">
                                          <p:stCondLst>
                                            <p:cond delay="0"/>
                                          </p:stCondLst>
                                        </p:cTn>
                                        <p:tgtEl>
                                          <p:spTgt spid="89"/>
                                        </p:tgtEl>
                                        <p:attrNameLst>
                                          <p:attrName>style.visibility</p:attrName>
                                        </p:attrNameLst>
                                      </p:cBhvr>
                                      <p:to>
                                        <p:strVal val="visible"/>
                                      </p:to>
                                    </p:set>
                                    <p:animEffect transition="in" filter="fade">
                                      <p:cBhvr>
                                        <p:cTn id="89" dur="1000"/>
                                        <p:tgtEl>
                                          <p:spTgt spid="89"/>
                                        </p:tgtEl>
                                      </p:cBhvr>
                                    </p:animEffect>
                                    <p:anim calcmode="lin" valueType="num">
                                      <p:cBhvr>
                                        <p:cTn id="90" dur="1000" fill="hold"/>
                                        <p:tgtEl>
                                          <p:spTgt spid="89"/>
                                        </p:tgtEl>
                                        <p:attrNameLst>
                                          <p:attrName>ppt_x</p:attrName>
                                        </p:attrNameLst>
                                      </p:cBhvr>
                                      <p:tavLst>
                                        <p:tav tm="0">
                                          <p:val>
                                            <p:strVal val="#ppt_x"/>
                                          </p:val>
                                        </p:tav>
                                        <p:tav tm="100000">
                                          <p:val>
                                            <p:strVal val="#ppt_x"/>
                                          </p:val>
                                        </p:tav>
                                      </p:tavLst>
                                    </p:anim>
                                    <p:anim calcmode="lin" valueType="num">
                                      <p:cBhvr>
                                        <p:cTn id="91" dur="1000" fill="hold"/>
                                        <p:tgtEl>
                                          <p:spTgt spid="89"/>
                                        </p:tgtEl>
                                        <p:attrNameLst>
                                          <p:attrName>ppt_y</p:attrName>
                                        </p:attrNameLst>
                                      </p:cBhvr>
                                      <p:tavLst>
                                        <p:tav tm="0">
                                          <p:val>
                                            <p:strVal val="#ppt_y+.1"/>
                                          </p:val>
                                        </p:tav>
                                        <p:tav tm="100000">
                                          <p:val>
                                            <p:strVal val="#ppt_y"/>
                                          </p:val>
                                        </p:tav>
                                      </p:tavLst>
                                    </p:anim>
                                  </p:childTnLst>
                                </p:cTn>
                              </p:par>
                            </p:childTnLst>
                          </p:cTn>
                        </p:par>
                        <p:par>
                          <p:cTn id="92" fill="hold">
                            <p:stCondLst>
                              <p:cond delay="10000"/>
                            </p:stCondLst>
                            <p:childTnLst>
                              <p:par>
                                <p:cTn id="93" presetID="22" presetClass="entr" presetSubtype="4" fill="hold" nodeType="afterEffect">
                                  <p:stCondLst>
                                    <p:cond delay="0"/>
                                  </p:stCondLst>
                                  <p:childTnLst>
                                    <p:set>
                                      <p:cBhvr>
                                        <p:cTn id="94" dur="1" fill="hold">
                                          <p:stCondLst>
                                            <p:cond delay="0"/>
                                          </p:stCondLst>
                                        </p:cTn>
                                        <p:tgtEl>
                                          <p:spTgt spid="57"/>
                                        </p:tgtEl>
                                        <p:attrNameLst>
                                          <p:attrName>style.visibility</p:attrName>
                                        </p:attrNameLst>
                                      </p:cBhvr>
                                      <p:to>
                                        <p:strVal val="visible"/>
                                      </p:to>
                                    </p:set>
                                    <p:animEffect transition="in" filter="wipe(down)">
                                      <p:cBhvr>
                                        <p:cTn id="95" dur="750"/>
                                        <p:tgtEl>
                                          <p:spTgt spid="57"/>
                                        </p:tgtEl>
                                      </p:cBhvr>
                                    </p:animEffect>
                                  </p:childTnLst>
                                </p:cTn>
                              </p:par>
                            </p:childTnLst>
                          </p:cTn>
                        </p:par>
                        <p:par>
                          <p:cTn id="96" fill="hold">
                            <p:stCondLst>
                              <p:cond delay="10750"/>
                            </p:stCondLst>
                            <p:childTnLst>
                              <p:par>
                                <p:cTn id="97" presetID="53" presetClass="entr" presetSubtype="16" fill="hold" grpId="0" nodeType="afterEffect">
                                  <p:stCondLst>
                                    <p:cond delay="0"/>
                                  </p:stCondLst>
                                  <p:childTnLst>
                                    <p:set>
                                      <p:cBhvr>
                                        <p:cTn id="98" dur="1" fill="hold">
                                          <p:stCondLst>
                                            <p:cond delay="0"/>
                                          </p:stCondLst>
                                        </p:cTn>
                                        <p:tgtEl>
                                          <p:spTgt spid="96"/>
                                        </p:tgtEl>
                                        <p:attrNameLst>
                                          <p:attrName>style.visibility</p:attrName>
                                        </p:attrNameLst>
                                      </p:cBhvr>
                                      <p:to>
                                        <p:strVal val="visible"/>
                                      </p:to>
                                    </p:set>
                                    <p:anim calcmode="lin" valueType="num">
                                      <p:cBhvr>
                                        <p:cTn id="99" dur="500" fill="hold"/>
                                        <p:tgtEl>
                                          <p:spTgt spid="96"/>
                                        </p:tgtEl>
                                        <p:attrNameLst>
                                          <p:attrName>ppt_w</p:attrName>
                                        </p:attrNameLst>
                                      </p:cBhvr>
                                      <p:tavLst>
                                        <p:tav tm="0">
                                          <p:val>
                                            <p:fltVal val="0"/>
                                          </p:val>
                                        </p:tav>
                                        <p:tav tm="100000">
                                          <p:val>
                                            <p:strVal val="#ppt_w"/>
                                          </p:val>
                                        </p:tav>
                                      </p:tavLst>
                                    </p:anim>
                                    <p:anim calcmode="lin" valueType="num">
                                      <p:cBhvr>
                                        <p:cTn id="100" dur="500" fill="hold"/>
                                        <p:tgtEl>
                                          <p:spTgt spid="96"/>
                                        </p:tgtEl>
                                        <p:attrNameLst>
                                          <p:attrName>ppt_h</p:attrName>
                                        </p:attrNameLst>
                                      </p:cBhvr>
                                      <p:tavLst>
                                        <p:tav tm="0">
                                          <p:val>
                                            <p:fltVal val="0"/>
                                          </p:val>
                                        </p:tav>
                                        <p:tav tm="100000">
                                          <p:val>
                                            <p:strVal val="#ppt_h"/>
                                          </p:val>
                                        </p:tav>
                                      </p:tavLst>
                                    </p:anim>
                                    <p:animEffect transition="in" filter="fade">
                                      <p:cBhvr>
                                        <p:cTn id="101" dur="500"/>
                                        <p:tgtEl>
                                          <p:spTgt spid="96"/>
                                        </p:tgtEl>
                                      </p:cBhvr>
                                    </p:animEffect>
                                  </p:childTnLst>
                                </p:cTn>
                              </p:par>
                            </p:childTnLst>
                          </p:cTn>
                        </p:par>
                        <p:par>
                          <p:cTn id="102" fill="hold">
                            <p:stCondLst>
                              <p:cond delay="11250"/>
                            </p:stCondLst>
                            <p:childTnLst>
                              <p:par>
                                <p:cTn id="103" presetID="42" presetClass="entr" presetSubtype="0" fill="hold" nodeType="afterEffect">
                                  <p:stCondLst>
                                    <p:cond delay="0"/>
                                  </p:stCondLst>
                                  <p:childTnLst>
                                    <p:set>
                                      <p:cBhvr>
                                        <p:cTn id="104" dur="1" fill="hold">
                                          <p:stCondLst>
                                            <p:cond delay="0"/>
                                          </p:stCondLst>
                                        </p:cTn>
                                        <p:tgtEl>
                                          <p:spTgt spid="90"/>
                                        </p:tgtEl>
                                        <p:attrNameLst>
                                          <p:attrName>style.visibility</p:attrName>
                                        </p:attrNameLst>
                                      </p:cBhvr>
                                      <p:to>
                                        <p:strVal val="visible"/>
                                      </p:to>
                                    </p:set>
                                    <p:animEffect transition="in" filter="fade">
                                      <p:cBhvr>
                                        <p:cTn id="105" dur="1000"/>
                                        <p:tgtEl>
                                          <p:spTgt spid="90"/>
                                        </p:tgtEl>
                                      </p:cBhvr>
                                    </p:animEffect>
                                    <p:anim calcmode="lin" valueType="num">
                                      <p:cBhvr>
                                        <p:cTn id="106" dur="1000" fill="hold"/>
                                        <p:tgtEl>
                                          <p:spTgt spid="90"/>
                                        </p:tgtEl>
                                        <p:attrNameLst>
                                          <p:attrName>ppt_x</p:attrName>
                                        </p:attrNameLst>
                                      </p:cBhvr>
                                      <p:tavLst>
                                        <p:tav tm="0">
                                          <p:val>
                                            <p:strVal val="#ppt_x"/>
                                          </p:val>
                                        </p:tav>
                                        <p:tav tm="100000">
                                          <p:val>
                                            <p:strVal val="#ppt_x"/>
                                          </p:val>
                                        </p:tav>
                                      </p:tavLst>
                                    </p:anim>
                                    <p:anim calcmode="lin" valueType="num">
                                      <p:cBhvr>
                                        <p:cTn id="107" dur="1000" fill="hold"/>
                                        <p:tgtEl>
                                          <p:spTgt spid="90"/>
                                        </p:tgtEl>
                                        <p:attrNameLst>
                                          <p:attrName>ppt_y</p:attrName>
                                        </p:attrNameLst>
                                      </p:cBhvr>
                                      <p:tavLst>
                                        <p:tav tm="0">
                                          <p:val>
                                            <p:strVal val="#ppt_y+.1"/>
                                          </p:val>
                                        </p:tav>
                                        <p:tav tm="100000">
                                          <p:val>
                                            <p:strVal val="#ppt_y"/>
                                          </p:val>
                                        </p:tav>
                                      </p:tavLst>
                                    </p:anim>
                                  </p:childTnLst>
                                </p:cTn>
                              </p:par>
                            </p:childTnLst>
                          </p:cTn>
                        </p:par>
                        <p:par>
                          <p:cTn id="108" fill="hold">
                            <p:stCondLst>
                              <p:cond delay="12250"/>
                            </p:stCondLst>
                            <p:childTnLst>
                              <p:par>
                                <p:cTn id="109" presetID="22" presetClass="entr" presetSubtype="4" fill="hold" nodeType="afterEffect">
                                  <p:stCondLst>
                                    <p:cond delay="0"/>
                                  </p:stCondLst>
                                  <p:childTnLst>
                                    <p:set>
                                      <p:cBhvr>
                                        <p:cTn id="110" dur="1" fill="hold">
                                          <p:stCondLst>
                                            <p:cond delay="0"/>
                                          </p:stCondLst>
                                        </p:cTn>
                                        <p:tgtEl>
                                          <p:spTgt spid="46"/>
                                        </p:tgtEl>
                                        <p:attrNameLst>
                                          <p:attrName>style.visibility</p:attrName>
                                        </p:attrNameLst>
                                      </p:cBhvr>
                                      <p:to>
                                        <p:strVal val="visible"/>
                                      </p:to>
                                    </p:set>
                                    <p:animEffect transition="in" filter="wipe(down)">
                                      <p:cBhvr>
                                        <p:cTn id="111" dur="750"/>
                                        <p:tgtEl>
                                          <p:spTgt spid="46"/>
                                        </p:tgtEl>
                                      </p:cBhvr>
                                    </p:animEffect>
                                  </p:childTnLst>
                                </p:cTn>
                              </p:par>
                            </p:childTnLst>
                          </p:cTn>
                        </p:par>
                        <p:par>
                          <p:cTn id="112" fill="hold">
                            <p:stCondLst>
                              <p:cond delay="13000"/>
                            </p:stCondLst>
                            <p:childTnLst>
                              <p:par>
                                <p:cTn id="113" presetID="53" presetClass="entr" presetSubtype="16" fill="hold" grpId="0" nodeType="afterEffect">
                                  <p:stCondLst>
                                    <p:cond delay="0"/>
                                  </p:stCondLst>
                                  <p:childTnLst>
                                    <p:set>
                                      <p:cBhvr>
                                        <p:cTn id="114" dur="1" fill="hold">
                                          <p:stCondLst>
                                            <p:cond delay="0"/>
                                          </p:stCondLst>
                                        </p:cTn>
                                        <p:tgtEl>
                                          <p:spTgt spid="97"/>
                                        </p:tgtEl>
                                        <p:attrNameLst>
                                          <p:attrName>style.visibility</p:attrName>
                                        </p:attrNameLst>
                                      </p:cBhvr>
                                      <p:to>
                                        <p:strVal val="visible"/>
                                      </p:to>
                                    </p:set>
                                    <p:anim calcmode="lin" valueType="num">
                                      <p:cBhvr>
                                        <p:cTn id="115" dur="500" fill="hold"/>
                                        <p:tgtEl>
                                          <p:spTgt spid="97"/>
                                        </p:tgtEl>
                                        <p:attrNameLst>
                                          <p:attrName>ppt_w</p:attrName>
                                        </p:attrNameLst>
                                      </p:cBhvr>
                                      <p:tavLst>
                                        <p:tav tm="0">
                                          <p:val>
                                            <p:fltVal val="0"/>
                                          </p:val>
                                        </p:tav>
                                        <p:tav tm="100000">
                                          <p:val>
                                            <p:strVal val="#ppt_w"/>
                                          </p:val>
                                        </p:tav>
                                      </p:tavLst>
                                    </p:anim>
                                    <p:anim calcmode="lin" valueType="num">
                                      <p:cBhvr>
                                        <p:cTn id="116" dur="500" fill="hold"/>
                                        <p:tgtEl>
                                          <p:spTgt spid="97"/>
                                        </p:tgtEl>
                                        <p:attrNameLst>
                                          <p:attrName>ppt_h</p:attrName>
                                        </p:attrNameLst>
                                      </p:cBhvr>
                                      <p:tavLst>
                                        <p:tav tm="0">
                                          <p:val>
                                            <p:fltVal val="0"/>
                                          </p:val>
                                        </p:tav>
                                        <p:tav tm="100000">
                                          <p:val>
                                            <p:strVal val="#ppt_h"/>
                                          </p:val>
                                        </p:tav>
                                      </p:tavLst>
                                    </p:anim>
                                    <p:animEffect transition="in" filter="fade">
                                      <p:cBhvr>
                                        <p:cTn id="117" dur="500"/>
                                        <p:tgtEl>
                                          <p:spTgt spid="97"/>
                                        </p:tgtEl>
                                      </p:cBhvr>
                                    </p:animEffect>
                                  </p:childTnLst>
                                </p:cTn>
                              </p:par>
                            </p:childTnLst>
                          </p:cTn>
                        </p:par>
                        <p:par>
                          <p:cTn id="118" fill="hold">
                            <p:stCondLst>
                              <p:cond delay="13500"/>
                            </p:stCondLst>
                            <p:childTnLst>
                              <p:par>
                                <p:cTn id="119" presetID="42" presetClass="entr" presetSubtype="0" fill="hold" nodeType="afterEffect">
                                  <p:stCondLst>
                                    <p:cond delay="0"/>
                                  </p:stCondLst>
                                  <p:childTnLst>
                                    <p:set>
                                      <p:cBhvr>
                                        <p:cTn id="120" dur="1" fill="hold">
                                          <p:stCondLst>
                                            <p:cond delay="0"/>
                                          </p:stCondLst>
                                        </p:cTn>
                                        <p:tgtEl>
                                          <p:spTgt spid="91"/>
                                        </p:tgtEl>
                                        <p:attrNameLst>
                                          <p:attrName>style.visibility</p:attrName>
                                        </p:attrNameLst>
                                      </p:cBhvr>
                                      <p:to>
                                        <p:strVal val="visible"/>
                                      </p:to>
                                    </p:set>
                                    <p:animEffect transition="in" filter="fade">
                                      <p:cBhvr>
                                        <p:cTn id="121" dur="1000"/>
                                        <p:tgtEl>
                                          <p:spTgt spid="91"/>
                                        </p:tgtEl>
                                      </p:cBhvr>
                                    </p:animEffect>
                                    <p:anim calcmode="lin" valueType="num">
                                      <p:cBhvr>
                                        <p:cTn id="122" dur="1000" fill="hold"/>
                                        <p:tgtEl>
                                          <p:spTgt spid="91"/>
                                        </p:tgtEl>
                                        <p:attrNameLst>
                                          <p:attrName>ppt_x</p:attrName>
                                        </p:attrNameLst>
                                      </p:cBhvr>
                                      <p:tavLst>
                                        <p:tav tm="0">
                                          <p:val>
                                            <p:strVal val="#ppt_x"/>
                                          </p:val>
                                        </p:tav>
                                        <p:tav tm="100000">
                                          <p:val>
                                            <p:strVal val="#ppt_x"/>
                                          </p:val>
                                        </p:tav>
                                      </p:tavLst>
                                    </p:anim>
                                    <p:anim calcmode="lin" valueType="num">
                                      <p:cBhvr>
                                        <p:cTn id="123" dur="1000" fill="hold"/>
                                        <p:tgtEl>
                                          <p:spTgt spid="91"/>
                                        </p:tgtEl>
                                        <p:attrNameLst>
                                          <p:attrName>ppt_y</p:attrName>
                                        </p:attrNameLst>
                                      </p:cBhvr>
                                      <p:tavLst>
                                        <p:tav tm="0">
                                          <p:val>
                                            <p:strVal val="#ppt_y+.1"/>
                                          </p:val>
                                        </p:tav>
                                        <p:tav tm="100000">
                                          <p:val>
                                            <p:strVal val="#ppt_y"/>
                                          </p:val>
                                        </p:tav>
                                      </p:tavLst>
                                    </p:anim>
                                  </p:childTnLst>
                                </p:cTn>
                              </p:par>
                            </p:childTnLst>
                          </p:cTn>
                        </p:par>
                        <p:par>
                          <p:cTn id="124" fill="hold">
                            <p:stCondLst>
                              <p:cond delay="14500"/>
                            </p:stCondLst>
                            <p:childTnLst>
                              <p:par>
                                <p:cTn id="125" presetID="22" presetClass="entr" presetSubtype="4" fill="hold" nodeType="afterEffect">
                                  <p:stCondLst>
                                    <p:cond delay="0"/>
                                  </p:stCondLst>
                                  <p:childTnLst>
                                    <p:set>
                                      <p:cBhvr>
                                        <p:cTn id="126" dur="1" fill="hold">
                                          <p:stCondLst>
                                            <p:cond delay="0"/>
                                          </p:stCondLst>
                                        </p:cTn>
                                        <p:tgtEl>
                                          <p:spTgt spid="101"/>
                                        </p:tgtEl>
                                        <p:attrNameLst>
                                          <p:attrName>style.visibility</p:attrName>
                                        </p:attrNameLst>
                                      </p:cBhvr>
                                      <p:to>
                                        <p:strVal val="visible"/>
                                      </p:to>
                                    </p:set>
                                    <p:animEffect transition="in" filter="wipe(down)">
                                      <p:cBhvr>
                                        <p:cTn id="127" dur="75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animBg="1"/>
      <p:bldP spid="45" grpId="0" animBg="1"/>
      <p:bldP spid="56" grpId="0" animBg="1"/>
      <p:bldP spid="67" grpId="0" animBg="1"/>
      <p:bldP spid="78" grpId="0" animBg="1"/>
      <p:bldP spid="93" grpId="0"/>
      <p:bldP spid="94" grpId="0"/>
      <p:bldP spid="95" grpId="0"/>
      <p:bldP spid="96" grpId="0"/>
      <p:bldP spid="97" grpId="0"/>
      <p:bldP spid="98" grpId="0"/>
      <p:bldP spid="10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1856</TotalTime>
  <Words>1294</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441</cp:revision>
  <dcterms:created xsi:type="dcterms:W3CDTF">2016-09-28T22:08:47Z</dcterms:created>
  <dcterms:modified xsi:type="dcterms:W3CDTF">2018-11-13T00:40:20Z</dcterms:modified>
</cp:coreProperties>
</file>