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751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a:solidFill>
            <a:srgbClr val="01AA8D"/>
          </a:solidFill>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a:grpFill/>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a:solidFill>
            <a:srgbClr val="FFA803"/>
          </a:solidFill>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a:grpFill/>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a:solidFill>
            <a:srgbClr val="3EB8CD"/>
          </a:solidFill>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a:grpFill/>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a:solidFill>
            <a:srgbClr val="85C401"/>
          </a:solidFill>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a:grpFill/>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a:solidFill>
            <a:srgbClr val="FF2B2A"/>
          </a:solidFill>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a:grpFill/>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900" dirty="0">
                  <a:solidFill>
                    <a:schemeClr val="bg1"/>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900" dirty="0">
                  <a:solidFill>
                    <a:schemeClr val="bg1"/>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900" dirty="0">
                  <a:solidFill>
                    <a:schemeClr val="bg1"/>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900" dirty="0">
                  <a:solidFill>
                    <a:schemeClr val="bg1"/>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900" dirty="0">
                  <a:solidFill>
                    <a:schemeClr val="bg1"/>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rgbClr val="56595E"/>
                </a:solidFill>
              </a:rPr>
              <a:t>01</a:t>
            </a:r>
          </a:p>
          <a:p>
            <a:pPr algn="ctr"/>
            <a:r>
              <a:rPr lang="en-US" sz="1200" dirty="0">
                <a:solidFill>
                  <a:srgbClr val="56595E"/>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rgbClr val="56595E"/>
                </a:solidFill>
              </a:rPr>
              <a:t>02</a:t>
            </a:r>
          </a:p>
          <a:p>
            <a:pPr algn="ctr"/>
            <a:r>
              <a:rPr lang="en-US" sz="1200" dirty="0">
                <a:solidFill>
                  <a:srgbClr val="56595E"/>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rgbClr val="56595E"/>
                </a:solidFill>
              </a:rPr>
              <a:t>03</a:t>
            </a:r>
          </a:p>
          <a:p>
            <a:pPr algn="ctr"/>
            <a:r>
              <a:rPr lang="en-US" sz="1200" dirty="0">
                <a:solidFill>
                  <a:srgbClr val="56595E"/>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rgbClr val="56595E"/>
                </a:solidFill>
              </a:rPr>
              <a:t>04</a:t>
            </a:r>
          </a:p>
          <a:p>
            <a:pPr algn="ctr"/>
            <a:r>
              <a:rPr lang="en-US" sz="1200" dirty="0">
                <a:solidFill>
                  <a:srgbClr val="56595E"/>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rgbClr val="56595E"/>
                </a:solidFill>
              </a:rPr>
              <a:t>05</a:t>
            </a:r>
          </a:p>
          <a:p>
            <a:pPr algn="ctr"/>
            <a:r>
              <a:rPr lang="en-US" sz="1200" dirty="0">
                <a:solidFill>
                  <a:srgbClr val="56595E"/>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457200" y="2601796"/>
            <a:ext cx="2286000" cy="124690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66B5C129-390D-4E51-94C5-79CABE370F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1466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TotalTime>
  <Words>1294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441</cp:revision>
  <dcterms:created xsi:type="dcterms:W3CDTF">2016-09-28T22:08:47Z</dcterms:created>
  <dcterms:modified xsi:type="dcterms:W3CDTF">2018-11-13T00:40:20Z</dcterms:modified>
</cp:coreProperties>
</file>