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40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2316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2316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2316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2316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a:extLst>
              <a:ext uri="{FF2B5EF4-FFF2-40B4-BE49-F238E27FC236}">
                <a16:creationId xmlns:a16="http://schemas.microsoft.com/office/drawing/2014/main" id="{3B617D54-96C4-4363-B41E-6B8F0DB5CD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0622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1854</TotalTime>
  <Words>1366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439</cp:revision>
  <dcterms:created xsi:type="dcterms:W3CDTF">2016-09-28T22:08:47Z</dcterms:created>
  <dcterms:modified xsi:type="dcterms:W3CDTF">2018-11-13T00:38:08Z</dcterms:modified>
</cp:coreProperties>
</file>