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415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BEF00C46-0FB3-4C59-8D77-B364C0D2B137}"/>
              </a:ext>
            </a:extLst>
          </p:cNvPr>
          <p:cNvSpPr/>
          <p:nvPr/>
        </p:nvSpPr>
        <p:spPr>
          <a:xfrm>
            <a:off x="0" y="0"/>
            <a:ext cx="8996976" cy="6858000"/>
          </a:xfrm>
          <a:custGeom>
            <a:avLst/>
            <a:gdLst>
              <a:gd name="connsiteX0" fmla="*/ 0 w 8996976"/>
              <a:gd name="connsiteY0" fmla="*/ 0 h 6858000"/>
              <a:gd name="connsiteX1" fmla="*/ 6879474 w 8996976"/>
              <a:gd name="connsiteY1" fmla="*/ 0 h 6858000"/>
              <a:gd name="connsiteX2" fmla="*/ 6208200 w 8996976"/>
              <a:gd name="connsiteY2" fmla="*/ 1775825 h 6858000"/>
              <a:gd name="connsiteX3" fmla="*/ 5064858 w 8996976"/>
              <a:gd name="connsiteY3" fmla="*/ 1775825 h 6858000"/>
              <a:gd name="connsiteX4" fmla="*/ 5050558 w 8996976"/>
              <a:gd name="connsiteY4" fmla="*/ 1775825 h 6858000"/>
              <a:gd name="connsiteX5" fmla="*/ 5037786 w 8996976"/>
              <a:gd name="connsiteY5" fmla="*/ 1777112 h 6858000"/>
              <a:gd name="connsiteX6" fmla="*/ 5037481 w 8996976"/>
              <a:gd name="connsiteY6" fmla="*/ 1777208 h 6858000"/>
              <a:gd name="connsiteX7" fmla="*/ 4970839 w 8996976"/>
              <a:gd name="connsiteY7" fmla="*/ 1780572 h 6858000"/>
              <a:gd name="connsiteX8" fmla="*/ 4052303 w 8996976"/>
              <a:gd name="connsiteY8" fmla="*/ 2798436 h 6858000"/>
              <a:gd name="connsiteX9" fmla="*/ 4970839 w 8996976"/>
              <a:gd name="connsiteY9" fmla="*/ 3816301 h 6858000"/>
              <a:gd name="connsiteX10" fmla="*/ 5037481 w 8996976"/>
              <a:gd name="connsiteY10" fmla="*/ 3819666 h 6858000"/>
              <a:gd name="connsiteX11" fmla="*/ 5037786 w 8996976"/>
              <a:gd name="connsiteY11" fmla="*/ 3819761 h 6858000"/>
              <a:gd name="connsiteX12" fmla="*/ 5050558 w 8996976"/>
              <a:gd name="connsiteY12" fmla="*/ 3821048 h 6858000"/>
              <a:gd name="connsiteX13" fmla="*/ 5064858 w 8996976"/>
              <a:gd name="connsiteY13" fmla="*/ 3821048 h 6858000"/>
              <a:gd name="connsiteX14" fmla="*/ 5718854 w 8996976"/>
              <a:gd name="connsiteY14" fmla="*/ 3821048 h 6858000"/>
              <a:gd name="connsiteX15" fmla="*/ 5718856 w 8996976"/>
              <a:gd name="connsiteY15" fmla="*/ 3821048 h 6858000"/>
              <a:gd name="connsiteX16" fmla="*/ 6544953 w 8996976"/>
              <a:gd name="connsiteY16" fmla="*/ 3821048 h 6858000"/>
              <a:gd name="connsiteX17" fmla="*/ 6545181 w 8996976"/>
              <a:gd name="connsiteY17" fmla="*/ 3821002 h 6858000"/>
              <a:gd name="connsiteX18" fmla="*/ 7998940 w 8996976"/>
              <a:gd name="connsiteY18" fmla="*/ 3821002 h 6858000"/>
              <a:gd name="connsiteX19" fmla="*/ 7999389 w 8996976"/>
              <a:gd name="connsiteY19" fmla="*/ 3821048 h 6858000"/>
              <a:gd name="connsiteX20" fmla="*/ 8104044 w 8996976"/>
              <a:gd name="connsiteY20" fmla="*/ 3810498 h 6858000"/>
              <a:gd name="connsiteX21" fmla="*/ 8619076 w 8996976"/>
              <a:gd name="connsiteY21" fmla="*/ 3178575 h 6858000"/>
              <a:gd name="connsiteX22" fmla="*/ 8618592 w 8996976"/>
              <a:gd name="connsiteY22" fmla="*/ 3173086 h 6858000"/>
              <a:gd name="connsiteX23" fmla="*/ 8618857 w 8996976"/>
              <a:gd name="connsiteY23" fmla="*/ 3170075 h 6858000"/>
              <a:gd name="connsiteX24" fmla="*/ 8103824 w 8996976"/>
              <a:gd name="connsiteY24" fmla="*/ 2538151 h 6858000"/>
              <a:gd name="connsiteX25" fmla="*/ 7999174 w 8996976"/>
              <a:gd name="connsiteY25" fmla="*/ 2527602 h 6858000"/>
              <a:gd name="connsiteX26" fmla="*/ 7998722 w 8996976"/>
              <a:gd name="connsiteY26" fmla="*/ 2527648 h 6858000"/>
              <a:gd name="connsiteX27" fmla="*/ 7693101 w 8996976"/>
              <a:gd name="connsiteY27" fmla="*/ 2527648 h 6858000"/>
              <a:gd name="connsiteX28" fmla="*/ 7692646 w 8996976"/>
              <a:gd name="connsiteY28" fmla="*/ 2527602 h 6858000"/>
              <a:gd name="connsiteX29" fmla="*/ 7692194 w 8996976"/>
              <a:gd name="connsiteY29" fmla="*/ 2527648 h 6858000"/>
              <a:gd name="connsiteX30" fmla="*/ 7410334 w 8996976"/>
              <a:gd name="connsiteY30" fmla="*/ 2527648 h 6858000"/>
              <a:gd name="connsiteX31" fmla="*/ 7192247 w 8996976"/>
              <a:gd name="connsiteY31" fmla="*/ 2527648 h 6858000"/>
              <a:gd name="connsiteX32" fmla="*/ 7192245 w 8996976"/>
              <a:gd name="connsiteY32" fmla="*/ 2527648 h 6858000"/>
              <a:gd name="connsiteX33" fmla="*/ 6819482 w 8996976"/>
              <a:gd name="connsiteY33" fmla="*/ 2527648 h 6858000"/>
              <a:gd name="connsiteX34" fmla="*/ 6789943 w 8996976"/>
              <a:gd name="connsiteY34" fmla="*/ 2527648 h 6858000"/>
              <a:gd name="connsiteX35" fmla="*/ 6787223 w 8996976"/>
              <a:gd name="connsiteY35" fmla="*/ 2527648 h 6858000"/>
              <a:gd name="connsiteX36" fmla="*/ 6267745 w 8996976"/>
              <a:gd name="connsiteY36" fmla="*/ 3432363 h 6858000"/>
              <a:gd name="connsiteX37" fmla="*/ 6260468 w 8996976"/>
              <a:gd name="connsiteY37" fmla="*/ 3432363 h 6858000"/>
              <a:gd name="connsiteX38" fmla="*/ 6256216 w 8996976"/>
              <a:gd name="connsiteY38" fmla="*/ 3439767 h 6858000"/>
              <a:gd name="connsiteX39" fmla="*/ 6221033 w 8996976"/>
              <a:gd name="connsiteY39" fmla="*/ 3439767 h 6858000"/>
              <a:gd name="connsiteX40" fmla="*/ 6031194 w 8996976"/>
              <a:gd name="connsiteY40" fmla="*/ 3439767 h 6858000"/>
              <a:gd name="connsiteX41" fmla="*/ 5996011 w 8996976"/>
              <a:gd name="connsiteY41" fmla="*/ 3439767 h 6858000"/>
              <a:gd name="connsiteX42" fmla="*/ 5884076 w 8996976"/>
              <a:gd name="connsiteY42" fmla="*/ 3439767 h 6858000"/>
              <a:gd name="connsiteX43" fmla="*/ 5659053 w 8996976"/>
              <a:gd name="connsiteY43" fmla="*/ 3439767 h 6858000"/>
              <a:gd name="connsiteX44" fmla="*/ 5579218 w 8996976"/>
              <a:gd name="connsiteY44" fmla="*/ 3439767 h 6858000"/>
              <a:gd name="connsiteX45" fmla="*/ 5578803 w 8996976"/>
              <a:gd name="connsiteY45" fmla="*/ 3440863 h 6858000"/>
              <a:gd name="connsiteX46" fmla="*/ 5050558 w 8996976"/>
              <a:gd name="connsiteY46" fmla="*/ 3440863 h 6858000"/>
              <a:gd name="connsiteX47" fmla="*/ 5050104 w 8996976"/>
              <a:gd name="connsiteY47" fmla="*/ 3440909 h 6858000"/>
              <a:gd name="connsiteX48" fmla="*/ 4945455 w 8996976"/>
              <a:gd name="connsiteY48" fmla="*/ 3430360 h 6858000"/>
              <a:gd name="connsiteX49" fmla="*/ 4430422 w 8996976"/>
              <a:gd name="connsiteY49" fmla="*/ 2798436 h 6858000"/>
              <a:gd name="connsiteX50" fmla="*/ 4945455 w 8996976"/>
              <a:gd name="connsiteY50" fmla="*/ 2166514 h 6858000"/>
              <a:gd name="connsiteX51" fmla="*/ 5050108 w 8996976"/>
              <a:gd name="connsiteY51" fmla="*/ 2155964 h 6858000"/>
              <a:gd name="connsiteX52" fmla="*/ 5050558 w 8996976"/>
              <a:gd name="connsiteY52" fmla="*/ 2156010 h 6858000"/>
              <a:gd name="connsiteX53" fmla="*/ 6324009 w 8996976"/>
              <a:gd name="connsiteY53" fmla="*/ 2156010 h 6858000"/>
              <a:gd name="connsiteX54" fmla="*/ 6324010 w 8996976"/>
              <a:gd name="connsiteY54" fmla="*/ 2156010 h 6858000"/>
              <a:gd name="connsiteX55" fmla="*/ 6544953 w 8996976"/>
              <a:gd name="connsiteY55" fmla="*/ 2156010 h 6858000"/>
              <a:gd name="connsiteX56" fmla="*/ 6544957 w 8996976"/>
              <a:gd name="connsiteY56" fmla="*/ 2156009 h 6858000"/>
              <a:gd name="connsiteX57" fmla="*/ 8103862 w 8996976"/>
              <a:gd name="connsiteY57" fmla="*/ 2156009 h 6858000"/>
              <a:gd name="connsiteX58" fmla="*/ 8173777 w 8996976"/>
              <a:gd name="connsiteY58" fmla="*/ 2166455 h 6858000"/>
              <a:gd name="connsiteX59" fmla="*/ 8996976 w 8996976"/>
              <a:gd name="connsiteY59" fmla="*/ 3170075 h 6858000"/>
              <a:gd name="connsiteX60" fmla="*/ 8078440 w 8996976"/>
              <a:gd name="connsiteY60" fmla="*/ 4187939 h 6858000"/>
              <a:gd name="connsiteX61" fmla="*/ 8011798 w 8996976"/>
              <a:gd name="connsiteY61" fmla="*/ 4191303 h 6858000"/>
              <a:gd name="connsiteX62" fmla="*/ 8011492 w 8996976"/>
              <a:gd name="connsiteY62" fmla="*/ 4191399 h 6858000"/>
              <a:gd name="connsiteX63" fmla="*/ 7998722 w 8996976"/>
              <a:gd name="connsiteY63" fmla="*/ 4192686 h 6858000"/>
              <a:gd name="connsiteX64" fmla="*/ 7984421 w 8996976"/>
              <a:gd name="connsiteY64" fmla="*/ 4192686 h 6858000"/>
              <a:gd name="connsiteX65" fmla="*/ 6587092 w 8996976"/>
              <a:gd name="connsiteY65" fmla="*/ 4192686 h 6858000"/>
              <a:gd name="connsiteX66" fmla="*/ 6587091 w 8996976"/>
              <a:gd name="connsiteY66" fmla="*/ 4192686 h 6858000"/>
              <a:gd name="connsiteX67" fmla="*/ 6576351 w 8996976"/>
              <a:gd name="connsiteY67" fmla="*/ 4192686 h 6858000"/>
              <a:gd name="connsiteX68" fmla="*/ 6576347 w 8996976"/>
              <a:gd name="connsiteY68" fmla="*/ 4192687 h 6858000"/>
              <a:gd name="connsiteX69" fmla="*/ 5560069 w 8996976"/>
              <a:gd name="connsiteY69" fmla="*/ 4192687 h 6858000"/>
              <a:gd name="connsiteX70" fmla="*/ 5294609 w 8996976"/>
              <a:gd name="connsiteY70" fmla="*/ 4192687 h 6858000"/>
              <a:gd name="connsiteX71" fmla="*/ 5294609 w 8996976"/>
              <a:gd name="connsiteY71" fmla="*/ 4192688 h 6858000"/>
              <a:gd name="connsiteX72" fmla="*/ 4151996 w 8996976"/>
              <a:gd name="connsiteY72" fmla="*/ 4192688 h 6858000"/>
              <a:gd name="connsiteX73" fmla="*/ 4137695 w 8996976"/>
              <a:gd name="connsiteY73" fmla="*/ 4192688 h 6858000"/>
              <a:gd name="connsiteX74" fmla="*/ 4124924 w 8996976"/>
              <a:gd name="connsiteY74" fmla="*/ 4193975 h 6858000"/>
              <a:gd name="connsiteX75" fmla="*/ 4124619 w 8996976"/>
              <a:gd name="connsiteY75" fmla="*/ 4194071 h 6858000"/>
              <a:gd name="connsiteX76" fmla="*/ 4057976 w 8996976"/>
              <a:gd name="connsiteY76" fmla="*/ 4197435 h 6858000"/>
              <a:gd name="connsiteX77" fmla="*/ 3139440 w 8996976"/>
              <a:gd name="connsiteY77" fmla="*/ 5215300 h 6858000"/>
              <a:gd name="connsiteX78" fmla="*/ 4057976 w 8996976"/>
              <a:gd name="connsiteY78" fmla="*/ 6233164 h 6858000"/>
              <a:gd name="connsiteX79" fmla="*/ 4124619 w 8996976"/>
              <a:gd name="connsiteY79" fmla="*/ 6236529 h 6858000"/>
              <a:gd name="connsiteX80" fmla="*/ 4124924 w 8996976"/>
              <a:gd name="connsiteY80" fmla="*/ 6236624 h 6858000"/>
              <a:gd name="connsiteX81" fmla="*/ 4137695 w 8996976"/>
              <a:gd name="connsiteY81" fmla="*/ 6237911 h 6858000"/>
              <a:gd name="connsiteX82" fmla="*/ 4151996 w 8996976"/>
              <a:gd name="connsiteY82" fmla="*/ 6237911 h 6858000"/>
              <a:gd name="connsiteX83" fmla="*/ 4805991 w 8996976"/>
              <a:gd name="connsiteY83" fmla="*/ 6237911 h 6858000"/>
              <a:gd name="connsiteX84" fmla="*/ 4805993 w 8996976"/>
              <a:gd name="connsiteY84" fmla="*/ 6237911 h 6858000"/>
              <a:gd name="connsiteX85" fmla="*/ 5632091 w 8996976"/>
              <a:gd name="connsiteY85" fmla="*/ 6237911 h 6858000"/>
              <a:gd name="connsiteX86" fmla="*/ 5632318 w 8996976"/>
              <a:gd name="connsiteY86" fmla="*/ 6237865 h 6858000"/>
              <a:gd name="connsiteX87" fmla="*/ 7086078 w 8996976"/>
              <a:gd name="connsiteY87" fmla="*/ 6237865 h 6858000"/>
              <a:gd name="connsiteX88" fmla="*/ 7086526 w 8996976"/>
              <a:gd name="connsiteY88" fmla="*/ 6237911 h 6858000"/>
              <a:gd name="connsiteX89" fmla="*/ 7191181 w 8996976"/>
              <a:gd name="connsiteY89" fmla="*/ 6227361 h 6858000"/>
              <a:gd name="connsiteX90" fmla="*/ 7706213 w 8996976"/>
              <a:gd name="connsiteY90" fmla="*/ 5595438 h 6858000"/>
              <a:gd name="connsiteX91" fmla="*/ 7705729 w 8996976"/>
              <a:gd name="connsiteY91" fmla="*/ 5589950 h 6858000"/>
              <a:gd name="connsiteX92" fmla="*/ 7705994 w 8996976"/>
              <a:gd name="connsiteY92" fmla="*/ 5586938 h 6858000"/>
              <a:gd name="connsiteX93" fmla="*/ 7190961 w 8996976"/>
              <a:gd name="connsiteY93" fmla="*/ 4955014 h 6858000"/>
              <a:gd name="connsiteX94" fmla="*/ 7086312 w 8996976"/>
              <a:gd name="connsiteY94" fmla="*/ 4944465 h 6858000"/>
              <a:gd name="connsiteX95" fmla="*/ 7085859 w 8996976"/>
              <a:gd name="connsiteY95" fmla="*/ 4944511 h 6858000"/>
              <a:gd name="connsiteX96" fmla="*/ 6780239 w 8996976"/>
              <a:gd name="connsiteY96" fmla="*/ 4944511 h 6858000"/>
              <a:gd name="connsiteX97" fmla="*/ 6779784 w 8996976"/>
              <a:gd name="connsiteY97" fmla="*/ 4944465 h 6858000"/>
              <a:gd name="connsiteX98" fmla="*/ 6779331 w 8996976"/>
              <a:gd name="connsiteY98" fmla="*/ 4944511 h 6858000"/>
              <a:gd name="connsiteX99" fmla="*/ 6497472 w 8996976"/>
              <a:gd name="connsiteY99" fmla="*/ 4944511 h 6858000"/>
              <a:gd name="connsiteX100" fmla="*/ 6279385 w 8996976"/>
              <a:gd name="connsiteY100" fmla="*/ 4944511 h 6858000"/>
              <a:gd name="connsiteX101" fmla="*/ 6279383 w 8996976"/>
              <a:gd name="connsiteY101" fmla="*/ 4944511 h 6858000"/>
              <a:gd name="connsiteX102" fmla="*/ 5906620 w 8996976"/>
              <a:gd name="connsiteY102" fmla="*/ 4944511 h 6858000"/>
              <a:gd name="connsiteX103" fmla="*/ 5877080 w 8996976"/>
              <a:gd name="connsiteY103" fmla="*/ 4944511 h 6858000"/>
              <a:gd name="connsiteX104" fmla="*/ 5874361 w 8996976"/>
              <a:gd name="connsiteY104" fmla="*/ 4944511 h 6858000"/>
              <a:gd name="connsiteX105" fmla="*/ 5354883 w 8996976"/>
              <a:gd name="connsiteY105" fmla="*/ 5849226 h 6858000"/>
              <a:gd name="connsiteX106" fmla="*/ 5344433 w 8996976"/>
              <a:gd name="connsiteY106" fmla="*/ 5849226 h 6858000"/>
              <a:gd name="connsiteX107" fmla="*/ 5341816 w 8996976"/>
              <a:gd name="connsiteY107" fmla="*/ 5853783 h 6858000"/>
              <a:gd name="connsiteX108" fmla="*/ 5306633 w 8996976"/>
              <a:gd name="connsiteY108" fmla="*/ 5853783 h 6858000"/>
              <a:gd name="connsiteX109" fmla="*/ 5116794 w 8996976"/>
              <a:gd name="connsiteY109" fmla="*/ 5853783 h 6858000"/>
              <a:gd name="connsiteX110" fmla="*/ 5081611 w 8996976"/>
              <a:gd name="connsiteY110" fmla="*/ 5853783 h 6858000"/>
              <a:gd name="connsiteX111" fmla="*/ 4969675 w 8996976"/>
              <a:gd name="connsiteY111" fmla="*/ 5853783 h 6858000"/>
              <a:gd name="connsiteX112" fmla="*/ 4744653 w 8996976"/>
              <a:gd name="connsiteY112" fmla="*/ 5853783 h 6858000"/>
              <a:gd name="connsiteX113" fmla="*/ 4666703 w 8996976"/>
              <a:gd name="connsiteY113" fmla="*/ 5853783 h 6858000"/>
              <a:gd name="connsiteX114" fmla="*/ 4665212 w 8996976"/>
              <a:gd name="connsiteY114" fmla="*/ 5857726 h 6858000"/>
              <a:gd name="connsiteX115" fmla="*/ 4137695 w 8996976"/>
              <a:gd name="connsiteY115" fmla="*/ 5857726 h 6858000"/>
              <a:gd name="connsiteX116" fmla="*/ 4137243 w 8996976"/>
              <a:gd name="connsiteY116" fmla="*/ 5857772 h 6858000"/>
              <a:gd name="connsiteX117" fmla="*/ 4032593 w 8996976"/>
              <a:gd name="connsiteY117" fmla="*/ 5847223 h 6858000"/>
              <a:gd name="connsiteX118" fmla="*/ 3517559 w 8996976"/>
              <a:gd name="connsiteY118" fmla="*/ 5215300 h 6858000"/>
              <a:gd name="connsiteX119" fmla="*/ 4032593 w 8996976"/>
              <a:gd name="connsiteY119" fmla="*/ 4583377 h 6858000"/>
              <a:gd name="connsiteX120" fmla="*/ 4137247 w 8996976"/>
              <a:gd name="connsiteY120" fmla="*/ 4572827 h 6858000"/>
              <a:gd name="connsiteX121" fmla="*/ 4137695 w 8996976"/>
              <a:gd name="connsiteY121" fmla="*/ 4572873 h 6858000"/>
              <a:gd name="connsiteX122" fmla="*/ 5411147 w 8996976"/>
              <a:gd name="connsiteY122" fmla="*/ 4572873 h 6858000"/>
              <a:gd name="connsiteX123" fmla="*/ 5411149 w 8996976"/>
              <a:gd name="connsiteY123" fmla="*/ 4572873 h 6858000"/>
              <a:gd name="connsiteX124" fmla="*/ 5632091 w 8996976"/>
              <a:gd name="connsiteY124" fmla="*/ 4572873 h 6858000"/>
              <a:gd name="connsiteX125" fmla="*/ 5632095 w 8996976"/>
              <a:gd name="connsiteY125" fmla="*/ 4572872 h 6858000"/>
              <a:gd name="connsiteX126" fmla="*/ 7190999 w 8996976"/>
              <a:gd name="connsiteY126" fmla="*/ 4572872 h 6858000"/>
              <a:gd name="connsiteX127" fmla="*/ 7260916 w 8996976"/>
              <a:gd name="connsiteY127" fmla="*/ 4583318 h 6858000"/>
              <a:gd name="connsiteX128" fmla="*/ 8084114 w 8996976"/>
              <a:gd name="connsiteY128" fmla="*/ 5586938 h 6858000"/>
              <a:gd name="connsiteX129" fmla="*/ 7165577 w 8996976"/>
              <a:gd name="connsiteY129" fmla="*/ 6604802 h 6858000"/>
              <a:gd name="connsiteX130" fmla="*/ 7098935 w 8996976"/>
              <a:gd name="connsiteY130" fmla="*/ 6608166 h 6858000"/>
              <a:gd name="connsiteX131" fmla="*/ 7098630 w 8996976"/>
              <a:gd name="connsiteY131" fmla="*/ 6608262 h 6858000"/>
              <a:gd name="connsiteX132" fmla="*/ 7085859 w 8996976"/>
              <a:gd name="connsiteY132" fmla="*/ 6609549 h 6858000"/>
              <a:gd name="connsiteX133" fmla="*/ 7071558 w 8996976"/>
              <a:gd name="connsiteY133" fmla="*/ 6609549 h 6858000"/>
              <a:gd name="connsiteX134" fmla="*/ 5674230 w 8996976"/>
              <a:gd name="connsiteY134" fmla="*/ 6609549 h 6858000"/>
              <a:gd name="connsiteX135" fmla="*/ 5674229 w 8996976"/>
              <a:gd name="connsiteY135" fmla="*/ 6609549 h 6858000"/>
              <a:gd name="connsiteX136" fmla="*/ 5663489 w 8996976"/>
              <a:gd name="connsiteY136" fmla="*/ 6609549 h 6858000"/>
              <a:gd name="connsiteX137" fmla="*/ 5663485 w 8996976"/>
              <a:gd name="connsiteY137" fmla="*/ 6609550 h 6858000"/>
              <a:gd name="connsiteX138" fmla="*/ 4381018 w 8996976"/>
              <a:gd name="connsiteY138" fmla="*/ 6609550 h 6858000"/>
              <a:gd name="connsiteX139" fmla="*/ 4291453 w 8996976"/>
              <a:gd name="connsiteY139" fmla="*/ 6846488 h 6858000"/>
              <a:gd name="connsiteX140" fmla="*/ 4343400 w 8996976"/>
              <a:gd name="connsiteY140" fmla="*/ 6846488 h 6858000"/>
              <a:gd name="connsiteX141" fmla="*/ 4343400 w 8996976"/>
              <a:gd name="connsiteY141" fmla="*/ 6858000 h 6858000"/>
              <a:gd name="connsiteX142" fmla="*/ 0 w 899697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8996976" h="6858000">
                <a:moveTo>
                  <a:pt x="0" y="0"/>
                </a:moveTo>
                <a:lnTo>
                  <a:pt x="6879474" y="0"/>
                </a:lnTo>
                <a:lnTo>
                  <a:pt x="6208200" y="1775825"/>
                </a:lnTo>
                <a:lnTo>
                  <a:pt x="5064858" y="1775825"/>
                </a:lnTo>
                <a:lnTo>
                  <a:pt x="5050558" y="1775825"/>
                </a:lnTo>
                <a:cubicBezTo>
                  <a:pt x="5046182" y="1775825"/>
                  <a:pt x="5041911" y="1776269"/>
                  <a:pt x="5037786" y="1777112"/>
                </a:cubicBezTo>
                <a:lnTo>
                  <a:pt x="5037481" y="1777208"/>
                </a:lnTo>
                <a:lnTo>
                  <a:pt x="4970839" y="1780572"/>
                </a:lnTo>
                <a:cubicBezTo>
                  <a:pt x="4454909" y="1832967"/>
                  <a:pt x="4052303" y="2268685"/>
                  <a:pt x="4052303" y="2798436"/>
                </a:cubicBezTo>
                <a:cubicBezTo>
                  <a:pt x="4052303" y="3328189"/>
                  <a:pt x="4454909" y="3763906"/>
                  <a:pt x="4970839" y="3816301"/>
                </a:cubicBezTo>
                <a:lnTo>
                  <a:pt x="5037481" y="3819666"/>
                </a:lnTo>
                <a:lnTo>
                  <a:pt x="5037786" y="3819761"/>
                </a:lnTo>
                <a:cubicBezTo>
                  <a:pt x="5041911" y="3820605"/>
                  <a:pt x="5046182" y="3821048"/>
                  <a:pt x="5050558" y="3821048"/>
                </a:cubicBezTo>
                <a:lnTo>
                  <a:pt x="5064858" y="3821048"/>
                </a:lnTo>
                <a:lnTo>
                  <a:pt x="5718854" y="3821048"/>
                </a:lnTo>
                <a:lnTo>
                  <a:pt x="5718856" y="3821048"/>
                </a:lnTo>
                <a:lnTo>
                  <a:pt x="6544953" y="3821048"/>
                </a:lnTo>
                <a:lnTo>
                  <a:pt x="6545181" y="3821002"/>
                </a:lnTo>
                <a:lnTo>
                  <a:pt x="7998940" y="3821002"/>
                </a:lnTo>
                <a:lnTo>
                  <a:pt x="7999389" y="3821048"/>
                </a:lnTo>
                <a:lnTo>
                  <a:pt x="8104044" y="3810498"/>
                </a:lnTo>
                <a:cubicBezTo>
                  <a:pt x="8397972" y="3750352"/>
                  <a:pt x="8619076" y="3490284"/>
                  <a:pt x="8619076" y="3178575"/>
                </a:cubicBezTo>
                <a:lnTo>
                  <a:pt x="8618592" y="3173086"/>
                </a:lnTo>
                <a:lnTo>
                  <a:pt x="8618857" y="3170075"/>
                </a:lnTo>
                <a:cubicBezTo>
                  <a:pt x="8618857" y="2858365"/>
                  <a:pt x="8397752" y="2598298"/>
                  <a:pt x="8103824" y="2538151"/>
                </a:cubicBezTo>
                <a:lnTo>
                  <a:pt x="7999174" y="2527602"/>
                </a:lnTo>
                <a:lnTo>
                  <a:pt x="7998722" y="2527648"/>
                </a:lnTo>
                <a:lnTo>
                  <a:pt x="7693101" y="2527648"/>
                </a:lnTo>
                <a:lnTo>
                  <a:pt x="7692646" y="2527602"/>
                </a:lnTo>
                <a:lnTo>
                  <a:pt x="7692194" y="2527648"/>
                </a:lnTo>
                <a:lnTo>
                  <a:pt x="7410334" y="2527648"/>
                </a:lnTo>
                <a:lnTo>
                  <a:pt x="7192247" y="2527648"/>
                </a:lnTo>
                <a:lnTo>
                  <a:pt x="7192245" y="2527648"/>
                </a:lnTo>
                <a:lnTo>
                  <a:pt x="6819482" y="2527648"/>
                </a:lnTo>
                <a:lnTo>
                  <a:pt x="6789943" y="2527648"/>
                </a:lnTo>
                <a:lnTo>
                  <a:pt x="6787223" y="2527648"/>
                </a:lnTo>
                <a:lnTo>
                  <a:pt x="6267745" y="3432363"/>
                </a:lnTo>
                <a:lnTo>
                  <a:pt x="6260468" y="3432363"/>
                </a:lnTo>
                <a:lnTo>
                  <a:pt x="6256216" y="3439767"/>
                </a:lnTo>
                <a:lnTo>
                  <a:pt x="6221033" y="3439767"/>
                </a:lnTo>
                <a:lnTo>
                  <a:pt x="6031194" y="3439767"/>
                </a:lnTo>
                <a:lnTo>
                  <a:pt x="5996011" y="3439767"/>
                </a:lnTo>
                <a:lnTo>
                  <a:pt x="5884076" y="3439767"/>
                </a:lnTo>
                <a:lnTo>
                  <a:pt x="5659053" y="3439767"/>
                </a:lnTo>
                <a:lnTo>
                  <a:pt x="5579218" y="3439767"/>
                </a:lnTo>
                <a:lnTo>
                  <a:pt x="5578803" y="3440863"/>
                </a:lnTo>
                <a:lnTo>
                  <a:pt x="5050558" y="3440863"/>
                </a:lnTo>
                <a:lnTo>
                  <a:pt x="5050104" y="3440909"/>
                </a:lnTo>
                <a:lnTo>
                  <a:pt x="4945455" y="3430360"/>
                </a:lnTo>
                <a:cubicBezTo>
                  <a:pt x="4651526" y="3370213"/>
                  <a:pt x="4430422" y="3110146"/>
                  <a:pt x="4430422" y="2798436"/>
                </a:cubicBezTo>
                <a:cubicBezTo>
                  <a:pt x="4430422" y="2486727"/>
                  <a:pt x="4651526" y="2226660"/>
                  <a:pt x="4945455" y="2166514"/>
                </a:cubicBezTo>
                <a:lnTo>
                  <a:pt x="5050108" y="2155964"/>
                </a:lnTo>
                <a:lnTo>
                  <a:pt x="5050558" y="2156010"/>
                </a:lnTo>
                <a:lnTo>
                  <a:pt x="6324009" y="2156010"/>
                </a:lnTo>
                <a:lnTo>
                  <a:pt x="6324010" y="2156010"/>
                </a:lnTo>
                <a:lnTo>
                  <a:pt x="6544953" y="2156010"/>
                </a:lnTo>
                <a:lnTo>
                  <a:pt x="6544957" y="2156009"/>
                </a:lnTo>
                <a:lnTo>
                  <a:pt x="8103862" y="2156009"/>
                </a:lnTo>
                <a:lnTo>
                  <a:pt x="8173777" y="2166455"/>
                </a:lnTo>
                <a:cubicBezTo>
                  <a:pt x="8643122" y="2259437"/>
                  <a:pt x="8996976" y="2673432"/>
                  <a:pt x="8996976" y="3170075"/>
                </a:cubicBezTo>
                <a:cubicBezTo>
                  <a:pt x="8996976" y="3699826"/>
                  <a:pt x="8594369" y="4135544"/>
                  <a:pt x="8078440" y="4187939"/>
                </a:cubicBezTo>
                <a:lnTo>
                  <a:pt x="8011798" y="4191303"/>
                </a:lnTo>
                <a:lnTo>
                  <a:pt x="8011492" y="4191399"/>
                </a:lnTo>
                <a:cubicBezTo>
                  <a:pt x="8007367" y="4192243"/>
                  <a:pt x="8003096" y="4192686"/>
                  <a:pt x="7998722" y="4192686"/>
                </a:cubicBezTo>
                <a:lnTo>
                  <a:pt x="7984421" y="4192686"/>
                </a:lnTo>
                <a:lnTo>
                  <a:pt x="6587092" y="4192686"/>
                </a:lnTo>
                <a:lnTo>
                  <a:pt x="6587091" y="4192686"/>
                </a:lnTo>
                <a:lnTo>
                  <a:pt x="6576351" y="4192686"/>
                </a:lnTo>
                <a:lnTo>
                  <a:pt x="6576347" y="4192687"/>
                </a:lnTo>
                <a:lnTo>
                  <a:pt x="5560069" y="4192687"/>
                </a:lnTo>
                <a:lnTo>
                  <a:pt x="5294609" y="4192687"/>
                </a:lnTo>
                <a:lnTo>
                  <a:pt x="5294609" y="4192688"/>
                </a:lnTo>
                <a:lnTo>
                  <a:pt x="4151996" y="4192688"/>
                </a:lnTo>
                <a:lnTo>
                  <a:pt x="4137695" y="4192688"/>
                </a:lnTo>
                <a:cubicBezTo>
                  <a:pt x="4133320" y="4192688"/>
                  <a:pt x="4129049" y="4193131"/>
                  <a:pt x="4124924" y="4193975"/>
                </a:cubicBezTo>
                <a:lnTo>
                  <a:pt x="4124619" y="4194071"/>
                </a:lnTo>
                <a:lnTo>
                  <a:pt x="4057976" y="4197435"/>
                </a:lnTo>
                <a:cubicBezTo>
                  <a:pt x="3542047" y="4249830"/>
                  <a:pt x="3139440" y="4685548"/>
                  <a:pt x="3139440" y="5215300"/>
                </a:cubicBezTo>
                <a:cubicBezTo>
                  <a:pt x="3139440" y="5745052"/>
                  <a:pt x="3542047" y="6180769"/>
                  <a:pt x="4057976" y="6233164"/>
                </a:cubicBezTo>
                <a:lnTo>
                  <a:pt x="4124619" y="6236529"/>
                </a:lnTo>
                <a:lnTo>
                  <a:pt x="4124924" y="6236624"/>
                </a:lnTo>
                <a:cubicBezTo>
                  <a:pt x="4129049" y="6237468"/>
                  <a:pt x="4133320" y="6237911"/>
                  <a:pt x="4137695" y="6237911"/>
                </a:cubicBezTo>
                <a:lnTo>
                  <a:pt x="4151996" y="6237911"/>
                </a:lnTo>
                <a:lnTo>
                  <a:pt x="4805991" y="6237911"/>
                </a:lnTo>
                <a:lnTo>
                  <a:pt x="4805993" y="6237911"/>
                </a:lnTo>
                <a:lnTo>
                  <a:pt x="5632091" y="6237911"/>
                </a:lnTo>
                <a:lnTo>
                  <a:pt x="5632318" y="6237865"/>
                </a:lnTo>
                <a:lnTo>
                  <a:pt x="7086078" y="6237865"/>
                </a:lnTo>
                <a:lnTo>
                  <a:pt x="7086526" y="6237911"/>
                </a:lnTo>
                <a:lnTo>
                  <a:pt x="7191181" y="6227361"/>
                </a:lnTo>
                <a:cubicBezTo>
                  <a:pt x="7485109" y="6167215"/>
                  <a:pt x="7706213" y="5907147"/>
                  <a:pt x="7706213" y="5595438"/>
                </a:cubicBezTo>
                <a:lnTo>
                  <a:pt x="7705729" y="5589950"/>
                </a:lnTo>
                <a:lnTo>
                  <a:pt x="7705994" y="5586938"/>
                </a:lnTo>
                <a:cubicBezTo>
                  <a:pt x="7705994" y="5275228"/>
                  <a:pt x="7484890" y="5015161"/>
                  <a:pt x="7190961" y="4955014"/>
                </a:cubicBezTo>
                <a:lnTo>
                  <a:pt x="7086312" y="4944465"/>
                </a:lnTo>
                <a:lnTo>
                  <a:pt x="7085859" y="4944511"/>
                </a:lnTo>
                <a:lnTo>
                  <a:pt x="6780239" y="4944511"/>
                </a:lnTo>
                <a:lnTo>
                  <a:pt x="6779784" y="4944465"/>
                </a:lnTo>
                <a:lnTo>
                  <a:pt x="6779331" y="4944511"/>
                </a:lnTo>
                <a:lnTo>
                  <a:pt x="6497472" y="4944511"/>
                </a:lnTo>
                <a:lnTo>
                  <a:pt x="6279385" y="4944511"/>
                </a:lnTo>
                <a:lnTo>
                  <a:pt x="6279383" y="4944511"/>
                </a:lnTo>
                <a:lnTo>
                  <a:pt x="5906620" y="4944511"/>
                </a:lnTo>
                <a:lnTo>
                  <a:pt x="5877080" y="4944511"/>
                </a:lnTo>
                <a:lnTo>
                  <a:pt x="5874361" y="4944511"/>
                </a:lnTo>
                <a:lnTo>
                  <a:pt x="5354883" y="5849226"/>
                </a:lnTo>
                <a:lnTo>
                  <a:pt x="5344433" y="5849226"/>
                </a:lnTo>
                <a:lnTo>
                  <a:pt x="5341816" y="5853783"/>
                </a:lnTo>
                <a:lnTo>
                  <a:pt x="5306633" y="5853783"/>
                </a:lnTo>
                <a:lnTo>
                  <a:pt x="5116794" y="5853783"/>
                </a:lnTo>
                <a:lnTo>
                  <a:pt x="5081611" y="5853783"/>
                </a:lnTo>
                <a:lnTo>
                  <a:pt x="4969675" y="5853783"/>
                </a:lnTo>
                <a:lnTo>
                  <a:pt x="4744653" y="5853783"/>
                </a:lnTo>
                <a:lnTo>
                  <a:pt x="4666703" y="5853783"/>
                </a:lnTo>
                <a:lnTo>
                  <a:pt x="4665212" y="5857726"/>
                </a:lnTo>
                <a:lnTo>
                  <a:pt x="4137695" y="5857726"/>
                </a:lnTo>
                <a:lnTo>
                  <a:pt x="4137243" y="5857772"/>
                </a:lnTo>
                <a:lnTo>
                  <a:pt x="4032593" y="5847223"/>
                </a:lnTo>
                <a:cubicBezTo>
                  <a:pt x="3738664" y="5787076"/>
                  <a:pt x="3517559" y="5527009"/>
                  <a:pt x="3517559" y="5215300"/>
                </a:cubicBezTo>
                <a:cubicBezTo>
                  <a:pt x="3517559" y="4903591"/>
                  <a:pt x="3738664" y="4643523"/>
                  <a:pt x="4032593" y="4583377"/>
                </a:cubicBezTo>
                <a:lnTo>
                  <a:pt x="4137247" y="4572827"/>
                </a:lnTo>
                <a:lnTo>
                  <a:pt x="4137695" y="4572873"/>
                </a:lnTo>
                <a:lnTo>
                  <a:pt x="5411147" y="4572873"/>
                </a:lnTo>
                <a:lnTo>
                  <a:pt x="5411149" y="4572873"/>
                </a:lnTo>
                <a:lnTo>
                  <a:pt x="5632091" y="4572873"/>
                </a:lnTo>
                <a:lnTo>
                  <a:pt x="5632095" y="4572872"/>
                </a:lnTo>
                <a:lnTo>
                  <a:pt x="7190999" y="4572872"/>
                </a:lnTo>
                <a:lnTo>
                  <a:pt x="7260916" y="4583318"/>
                </a:lnTo>
                <a:cubicBezTo>
                  <a:pt x="7730260" y="4676300"/>
                  <a:pt x="8084114" y="5090295"/>
                  <a:pt x="8084114" y="5586938"/>
                </a:cubicBezTo>
                <a:cubicBezTo>
                  <a:pt x="8084114" y="6116689"/>
                  <a:pt x="7681507" y="6552407"/>
                  <a:pt x="7165577" y="6604802"/>
                </a:cubicBezTo>
                <a:lnTo>
                  <a:pt x="7098935" y="6608166"/>
                </a:lnTo>
                <a:lnTo>
                  <a:pt x="7098630" y="6608262"/>
                </a:lnTo>
                <a:cubicBezTo>
                  <a:pt x="7094505" y="6609106"/>
                  <a:pt x="7090234" y="6609549"/>
                  <a:pt x="7085859" y="6609549"/>
                </a:cubicBezTo>
                <a:lnTo>
                  <a:pt x="7071558" y="6609549"/>
                </a:lnTo>
                <a:lnTo>
                  <a:pt x="5674230" y="6609549"/>
                </a:lnTo>
                <a:lnTo>
                  <a:pt x="5674229" y="6609549"/>
                </a:lnTo>
                <a:lnTo>
                  <a:pt x="5663489" y="6609549"/>
                </a:lnTo>
                <a:lnTo>
                  <a:pt x="5663485" y="6609550"/>
                </a:lnTo>
                <a:lnTo>
                  <a:pt x="4381018" y="6609550"/>
                </a:lnTo>
                <a:lnTo>
                  <a:pt x="4291453" y="6846488"/>
                </a:lnTo>
                <a:lnTo>
                  <a:pt x="4343400" y="6846488"/>
                </a:lnTo>
                <a:lnTo>
                  <a:pt x="4343400" y="6858000"/>
                </a:lnTo>
                <a:lnTo>
                  <a:pt x="0" y="6858000"/>
                </a:ln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8541BF51-6CDA-4EF8-A385-95301317446F}"/>
              </a:ext>
            </a:extLst>
          </p:cNvPr>
          <p:cNvSpPr>
            <a:spLocks noChangeAspect="1"/>
          </p:cNvSpPr>
          <p:nvPr/>
        </p:nvSpPr>
        <p:spPr>
          <a:xfrm flipH="1" flipV="1">
            <a:off x="3139440" y="0"/>
            <a:ext cx="9052560" cy="6858000"/>
          </a:xfrm>
          <a:custGeom>
            <a:avLst/>
            <a:gdLst>
              <a:gd name="connsiteX0" fmla="*/ 5312526 w 9052560"/>
              <a:gd name="connsiteY0" fmla="*/ 6858000 h 6858000"/>
              <a:gd name="connsiteX1" fmla="*/ 0 w 9052560"/>
              <a:gd name="connsiteY1" fmla="*/ 6858000 h 6858000"/>
              <a:gd name="connsiteX2" fmla="*/ 0 w 9052560"/>
              <a:gd name="connsiteY2" fmla="*/ 76200 h 6858000"/>
              <a:gd name="connsiteX3" fmla="*/ 0 w 9052560"/>
              <a:gd name="connsiteY3" fmla="*/ 11512 h 6858000"/>
              <a:gd name="connsiteX4" fmla="*/ 0 w 9052560"/>
              <a:gd name="connsiteY4" fmla="*/ 0 h 6858000"/>
              <a:gd name="connsiteX5" fmla="*/ 7848600 w 9052560"/>
              <a:gd name="connsiteY5" fmla="*/ 0 h 6858000"/>
              <a:gd name="connsiteX6" fmla="*/ 7848600 w 9052560"/>
              <a:gd name="connsiteY6" fmla="*/ 11512 h 6858000"/>
              <a:gd name="connsiteX7" fmla="*/ 7900547 w 9052560"/>
              <a:gd name="connsiteY7" fmla="*/ 11512 h 6858000"/>
              <a:gd name="connsiteX8" fmla="*/ 7810982 w 9052560"/>
              <a:gd name="connsiteY8" fmla="*/ 248450 h 6858000"/>
              <a:gd name="connsiteX9" fmla="*/ 6528515 w 9052560"/>
              <a:gd name="connsiteY9" fmla="*/ 248450 h 6858000"/>
              <a:gd name="connsiteX10" fmla="*/ 6528511 w 9052560"/>
              <a:gd name="connsiteY10" fmla="*/ 248451 h 6858000"/>
              <a:gd name="connsiteX11" fmla="*/ 6517771 w 9052560"/>
              <a:gd name="connsiteY11" fmla="*/ 248451 h 6858000"/>
              <a:gd name="connsiteX12" fmla="*/ 6517770 w 9052560"/>
              <a:gd name="connsiteY12" fmla="*/ 248451 h 6858000"/>
              <a:gd name="connsiteX13" fmla="*/ 5120442 w 9052560"/>
              <a:gd name="connsiteY13" fmla="*/ 248451 h 6858000"/>
              <a:gd name="connsiteX14" fmla="*/ 5106141 w 9052560"/>
              <a:gd name="connsiteY14" fmla="*/ 248451 h 6858000"/>
              <a:gd name="connsiteX15" fmla="*/ 5093370 w 9052560"/>
              <a:gd name="connsiteY15" fmla="*/ 249738 h 6858000"/>
              <a:gd name="connsiteX16" fmla="*/ 5093065 w 9052560"/>
              <a:gd name="connsiteY16" fmla="*/ 249834 h 6858000"/>
              <a:gd name="connsiteX17" fmla="*/ 5026423 w 9052560"/>
              <a:gd name="connsiteY17" fmla="*/ 253198 h 6858000"/>
              <a:gd name="connsiteX18" fmla="*/ 4107886 w 9052560"/>
              <a:gd name="connsiteY18" fmla="*/ 1271062 h 6858000"/>
              <a:gd name="connsiteX19" fmla="*/ 4931084 w 9052560"/>
              <a:gd name="connsiteY19" fmla="*/ 2274682 h 6858000"/>
              <a:gd name="connsiteX20" fmla="*/ 5001001 w 9052560"/>
              <a:gd name="connsiteY20" fmla="*/ 2285128 h 6858000"/>
              <a:gd name="connsiteX21" fmla="*/ 6559905 w 9052560"/>
              <a:gd name="connsiteY21" fmla="*/ 2285128 h 6858000"/>
              <a:gd name="connsiteX22" fmla="*/ 6559909 w 9052560"/>
              <a:gd name="connsiteY22" fmla="*/ 2285127 h 6858000"/>
              <a:gd name="connsiteX23" fmla="*/ 6780852 w 9052560"/>
              <a:gd name="connsiteY23" fmla="*/ 2285127 h 6858000"/>
              <a:gd name="connsiteX24" fmla="*/ 6780853 w 9052560"/>
              <a:gd name="connsiteY24" fmla="*/ 2285127 h 6858000"/>
              <a:gd name="connsiteX25" fmla="*/ 8054305 w 9052560"/>
              <a:gd name="connsiteY25" fmla="*/ 2285127 h 6858000"/>
              <a:gd name="connsiteX26" fmla="*/ 8054753 w 9052560"/>
              <a:gd name="connsiteY26" fmla="*/ 2285173 h 6858000"/>
              <a:gd name="connsiteX27" fmla="*/ 8159407 w 9052560"/>
              <a:gd name="connsiteY27" fmla="*/ 2274623 h 6858000"/>
              <a:gd name="connsiteX28" fmla="*/ 8674441 w 9052560"/>
              <a:gd name="connsiteY28" fmla="*/ 1642700 h 6858000"/>
              <a:gd name="connsiteX29" fmla="*/ 8159407 w 9052560"/>
              <a:gd name="connsiteY29" fmla="*/ 1010777 h 6858000"/>
              <a:gd name="connsiteX30" fmla="*/ 8054757 w 9052560"/>
              <a:gd name="connsiteY30" fmla="*/ 1000228 h 6858000"/>
              <a:gd name="connsiteX31" fmla="*/ 8054305 w 9052560"/>
              <a:gd name="connsiteY31" fmla="*/ 1000274 h 6858000"/>
              <a:gd name="connsiteX32" fmla="*/ 7526788 w 9052560"/>
              <a:gd name="connsiteY32" fmla="*/ 1000274 h 6858000"/>
              <a:gd name="connsiteX33" fmla="*/ 7525297 w 9052560"/>
              <a:gd name="connsiteY33" fmla="*/ 1004217 h 6858000"/>
              <a:gd name="connsiteX34" fmla="*/ 7447347 w 9052560"/>
              <a:gd name="connsiteY34" fmla="*/ 1004217 h 6858000"/>
              <a:gd name="connsiteX35" fmla="*/ 7222325 w 9052560"/>
              <a:gd name="connsiteY35" fmla="*/ 1004217 h 6858000"/>
              <a:gd name="connsiteX36" fmla="*/ 7110389 w 9052560"/>
              <a:gd name="connsiteY36" fmla="*/ 1004217 h 6858000"/>
              <a:gd name="connsiteX37" fmla="*/ 7075206 w 9052560"/>
              <a:gd name="connsiteY37" fmla="*/ 1004217 h 6858000"/>
              <a:gd name="connsiteX38" fmla="*/ 6885367 w 9052560"/>
              <a:gd name="connsiteY38" fmla="*/ 1004217 h 6858000"/>
              <a:gd name="connsiteX39" fmla="*/ 6850184 w 9052560"/>
              <a:gd name="connsiteY39" fmla="*/ 1004217 h 6858000"/>
              <a:gd name="connsiteX40" fmla="*/ 6847567 w 9052560"/>
              <a:gd name="connsiteY40" fmla="*/ 1008774 h 6858000"/>
              <a:gd name="connsiteX41" fmla="*/ 6837118 w 9052560"/>
              <a:gd name="connsiteY41" fmla="*/ 1008774 h 6858000"/>
              <a:gd name="connsiteX42" fmla="*/ 6317639 w 9052560"/>
              <a:gd name="connsiteY42" fmla="*/ 1913489 h 6858000"/>
              <a:gd name="connsiteX43" fmla="*/ 6314920 w 9052560"/>
              <a:gd name="connsiteY43" fmla="*/ 1913489 h 6858000"/>
              <a:gd name="connsiteX44" fmla="*/ 6285380 w 9052560"/>
              <a:gd name="connsiteY44" fmla="*/ 1913489 h 6858000"/>
              <a:gd name="connsiteX45" fmla="*/ 5912617 w 9052560"/>
              <a:gd name="connsiteY45" fmla="*/ 1913489 h 6858000"/>
              <a:gd name="connsiteX46" fmla="*/ 5912615 w 9052560"/>
              <a:gd name="connsiteY46" fmla="*/ 1913489 h 6858000"/>
              <a:gd name="connsiteX47" fmla="*/ 5694528 w 9052560"/>
              <a:gd name="connsiteY47" fmla="*/ 1913489 h 6858000"/>
              <a:gd name="connsiteX48" fmla="*/ 5412669 w 9052560"/>
              <a:gd name="connsiteY48" fmla="*/ 1913489 h 6858000"/>
              <a:gd name="connsiteX49" fmla="*/ 5412216 w 9052560"/>
              <a:gd name="connsiteY49" fmla="*/ 1913535 h 6858000"/>
              <a:gd name="connsiteX50" fmla="*/ 5411761 w 9052560"/>
              <a:gd name="connsiteY50" fmla="*/ 1913489 h 6858000"/>
              <a:gd name="connsiteX51" fmla="*/ 5106141 w 9052560"/>
              <a:gd name="connsiteY51" fmla="*/ 1913489 h 6858000"/>
              <a:gd name="connsiteX52" fmla="*/ 5105688 w 9052560"/>
              <a:gd name="connsiteY52" fmla="*/ 1913535 h 6858000"/>
              <a:gd name="connsiteX53" fmla="*/ 5001039 w 9052560"/>
              <a:gd name="connsiteY53" fmla="*/ 1902986 h 6858000"/>
              <a:gd name="connsiteX54" fmla="*/ 4486006 w 9052560"/>
              <a:gd name="connsiteY54" fmla="*/ 1271062 h 6858000"/>
              <a:gd name="connsiteX55" fmla="*/ 4486271 w 9052560"/>
              <a:gd name="connsiteY55" fmla="*/ 1268050 h 6858000"/>
              <a:gd name="connsiteX56" fmla="*/ 4485787 w 9052560"/>
              <a:gd name="connsiteY56" fmla="*/ 1262562 h 6858000"/>
              <a:gd name="connsiteX57" fmla="*/ 5000819 w 9052560"/>
              <a:gd name="connsiteY57" fmla="*/ 630639 h 6858000"/>
              <a:gd name="connsiteX58" fmla="*/ 5105474 w 9052560"/>
              <a:gd name="connsiteY58" fmla="*/ 620089 h 6858000"/>
              <a:gd name="connsiteX59" fmla="*/ 5105922 w 9052560"/>
              <a:gd name="connsiteY59" fmla="*/ 620135 h 6858000"/>
              <a:gd name="connsiteX60" fmla="*/ 6559682 w 9052560"/>
              <a:gd name="connsiteY60" fmla="*/ 620135 h 6858000"/>
              <a:gd name="connsiteX61" fmla="*/ 6559909 w 9052560"/>
              <a:gd name="connsiteY61" fmla="*/ 620089 h 6858000"/>
              <a:gd name="connsiteX62" fmla="*/ 7386007 w 9052560"/>
              <a:gd name="connsiteY62" fmla="*/ 620089 h 6858000"/>
              <a:gd name="connsiteX63" fmla="*/ 7386009 w 9052560"/>
              <a:gd name="connsiteY63" fmla="*/ 620089 h 6858000"/>
              <a:gd name="connsiteX64" fmla="*/ 8040004 w 9052560"/>
              <a:gd name="connsiteY64" fmla="*/ 620089 h 6858000"/>
              <a:gd name="connsiteX65" fmla="*/ 8054305 w 9052560"/>
              <a:gd name="connsiteY65" fmla="*/ 620089 h 6858000"/>
              <a:gd name="connsiteX66" fmla="*/ 8067076 w 9052560"/>
              <a:gd name="connsiteY66" fmla="*/ 621376 h 6858000"/>
              <a:gd name="connsiteX67" fmla="*/ 8067381 w 9052560"/>
              <a:gd name="connsiteY67" fmla="*/ 621471 h 6858000"/>
              <a:gd name="connsiteX68" fmla="*/ 8134024 w 9052560"/>
              <a:gd name="connsiteY68" fmla="*/ 624836 h 6858000"/>
              <a:gd name="connsiteX69" fmla="*/ 9052560 w 9052560"/>
              <a:gd name="connsiteY69" fmla="*/ 1642700 h 6858000"/>
              <a:gd name="connsiteX70" fmla="*/ 8134024 w 9052560"/>
              <a:gd name="connsiteY70" fmla="*/ 2660565 h 6858000"/>
              <a:gd name="connsiteX71" fmla="*/ 8067381 w 9052560"/>
              <a:gd name="connsiteY71" fmla="*/ 2663929 h 6858000"/>
              <a:gd name="connsiteX72" fmla="*/ 8067076 w 9052560"/>
              <a:gd name="connsiteY72" fmla="*/ 2664025 h 6858000"/>
              <a:gd name="connsiteX73" fmla="*/ 8054305 w 9052560"/>
              <a:gd name="connsiteY73" fmla="*/ 2665312 h 6858000"/>
              <a:gd name="connsiteX74" fmla="*/ 8040004 w 9052560"/>
              <a:gd name="connsiteY74" fmla="*/ 2665312 h 6858000"/>
              <a:gd name="connsiteX75" fmla="*/ 6897391 w 9052560"/>
              <a:gd name="connsiteY75" fmla="*/ 2665312 h 6858000"/>
              <a:gd name="connsiteX76" fmla="*/ 6897391 w 9052560"/>
              <a:gd name="connsiteY76" fmla="*/ 2665313 h 6858000"/>
              <a:gd name="connsiteX77" fmla="*/ 6631931 w 9052560"/>
              <a:gd name="connsiteY77" fmla="*/ 2665313 h 6858000"/>
              <a:gd name="connsiteX78" fmla="*/ 5615653 w 9052560"/>
              <a:gd name="connsiteY78" fmla="*/ 2665313 h 6858000"/>
              <a:gd name="connsiteX79" fmla="*/ 5615649 w 9052560"/>
              <a:gd name="connsiteY79" fmla="*/ 2665314 h 6858000"/>
              <a:gd name="connsiteX80" fmla="*/ 5604909 w 9052560"/>
              <a:gd name="connsiteY80" fmla="*/ 2665314 h 6858000"/>
              <a:gd name="connsiteX81" fmla="*/ 5604908 w 9052560"/>
              <a:gd name="connsiteY81" fmla="*/ 2665314 h 6858000"/>
              <a:gd name="connsiteX82" fmla="*/ 4207579 w 9052560"/>
              <a:gd name="connsiteY82" fmla="*/ 2665314 h 6858000"/>
              <a:gd name="connsiteX83" fmla="*/ 4193278 w 9052560"/>
              <a:gd name="connsiteY83" fmla="*/ 2665314 h 6858000"/>
              <a:gd name="connsiteX84" fmla="*/ 4180508 w 9052560"/>
              <a:gd name="connsiteY84" fmla="*/ 2666601 h 6858000"/>
              <a:gd name="connsiteX85" fmla="*/ 4180202 w 9052560"/>
              <a:gd name="connsiteY85" fmla="*/ 2666697 h 6858000"/>
              <a:gd name="connsiteX86" fmla="*/ 4113560 w 9052560"/>
              <a:gd name="connsiteY86" fmla="*/ 2670061 h 6858000"/>
              <a:gd name="connsiteX87" fmla="*/ 3195024 w 9052560"/>
              <a:gd name="connsiteY87" fmla="*/ 3687925 h 6858000"/>
              <a:gd name="connsiteX88" fmla="*/ 4018223 w 9052560"/>
              <a:gd name="connsiteY88" fmla="*/ 4691545 h 6858000"/>
              <a:gd name="connsiteX89" fmla="*/ 4088138 w 9052560"/>
              <a:gd name="connsiteY89" fmla="*/ 4701991 h 6858000"/>
              <a:gd name="connsiteX90" fmla="*/ 5647043 w 9052560"/>
              <a:gd name="connsiteY90" fmla="*/ 4701991 h 6858000"/>
              <a:gd name="connsiteX91" fmla="*/ 5647047 w 9052560"/>
              <a:gd name="connsiteY91" fmla="*/ 4701990 h 6858000"/>
              <a:gd name="connsiteX92" fmla="*/ 5867990 w 9052560"/>
              <a:gd name="connsiteY92" fmla="*/ 4701990 h 6858000"/>
              <a:gd name="connsiteX93" fmla="*/ 5867991 w 9052560"/>
              <a:gd name="connsiteY93" fmla="*/ 4701990 h 6858000"/>
              <a:gd name="connsiteX94" fmla="*/ 7141443 w 9052560"/>
              <a:gd name="connsiteY94" fmla="*/ 4701990 h 6858000"/>
              <a:gd name="connsiteX95" fmla="*/ 7141892 w 9052560"/>
              <a:gd name="connsiteY95" fmla="*/ 4702036 h 6858000"/>
              <a:gd name="connsiteX96" fmla="*/ 7246545 w 9052560"/>
              <a:gd name="connsiteY96" fmla="*/ 4691486 h 6858000"/>
              <a:gd name="connsiteX97" fmla="*/ 7761578 w 9052560"/>
              <a:gd name="connsiteY97" fmla="*/ 4059564 h 6858000"/>
              <a:gd name="connsiteX98" fmla="*/ 7246545 w 9052560"/>
              <a:gd name="connsiteY98" fmla="*/ 3427640 h 6858000"/>
              <a:gd name="connsiteX99" fmla="*/ 7141896 w 9052560"/>
              <a:gd name="connsiteY99" fmla="*/ 3417091 h 6858000"/>
              <a:gd name="connsiteX100" fmla="*/ 7141443 w 9052560"/>
              <a:gd name="connsiteY100" fmla="*/ 3417137 h 6858000"/>
              <a:gd name="connsiteX101" fmla="*/ 6613197 w 9052560"/>
              <a:gd name="connsiteY101" fmla="*/ 3417137 h 6858000"/>
              <a:gd name="connsiteX102" fmla="*/ 6612782 w 9052560"/>
              <a:gd name="connsiteY102" fmla="*/ 3418233 h 6858000"/>
              <a:gd name="connsiteX103" fmla="*/ 6532947 w 9052560"/>
              <a:gd name="connsiteY103" fmla="*/ 3418233 h 6858000"/>
              <a:gd name="connsiteX104" fmla="*/ 6307925 w 9052560"/>
              <a:gd name="connsiteY104" fmla="*/ 3418233 h 6858000"/>
              <a:gd name="connsiteX105" fmla="*/ 6195989 w 9052560"/>
              <a:gd name="connsiteY105" fmla="*/ 3418233 h 6858000"/>
              <a:gd name="connsiteX106" fmla="*/ 6160806 w 9052560"/>
              <a:gd name="connsiteY106" fmla="*/ 3418233 h 6858000"/>
              <a:gd name="connsiteX107" fmla="*/ 5970967 w 9052560"/>
              <a:gd name="connsiteY107" fmla="*/ 3418233 h 6858000"/>
              <a:gd name="connsiteX108" fmla="*/ 5935784 w 9052560"/>
              <a:gd name="connsiteY108" fmla="*/ 3418233 h 6858000"/>
              <a:gd name="connsiteX109" fmla="*/ 5931532 w 9052560"/>
              <a:gd name="connsiteY109" fmla="*/ 3425637 h 6858000"/>
              <a:gd name="connsiteX110" fmla="*/ 5924255 w 9052560"/>
              <a:gd name="connsiteY110" fmla="*/ 3425637 h 6858000"/>
              <a:gd name="connsiteX111" fmla="*/ 5404777 w 9052560"/>
              <a:gd name="connsiteY111" fmla="*/ 4330352 h 6858000"/>
              <a:gd name="connsiteX112" fmla="*/ 5402057 w 9052560"/>
              <a:gd name="connsiteY112" fmla="*/ 4330352 h 6858000"/>
              <a:gd name="connsiteX113" fmla="*/ 5372518 w 9052560"/>
              <a:gd name="connsiteY113" fmla="*/ 4330352 h 6858000"/>
              <a:gd name="connsiteX114" fmla="*/ 4999755 w 9052560"/>
              <a:gd name="connsiteY114" fmla="*/ 4330352 h 6858000"/>
              <a:gd name="connsiteX115" fmla="*/ 4999753 w 9052560"/>
              <a:gd name="connsiteY115" fmla="*/ 4330352 h 6858000"/>
              <a:gd name="connsiteX116" fmla="*/ 4781666 w 9052560"/>
              <a:gd name="connsiteY116" fmla="*/ 4330352 h 6858000"/>
              <a:gd name="connsiteX117" fmla="*/ 4499806 w 9052560"/>
              <a:gd name="connsiteY117" fmla="*/ 4330352 h 6858000"/>
              <a:gd name="connsiteX118" fmla="*/ 4499354 w 9052560"/>
              <a:gd name="connsiteY118" fmla="*/ 4330398 h 6858000"/>
              <a:gd name="connsiteX119" fmla="*/ 4498899 w 9052560"/>
              <a:gd name="connsiteY119" fmla="*/ 4330352 h 6858000"/>
              <a:gd name="connsiteX120" fmla="*/ 4193278 w 9052560"/>
              <a:gd name="connsiteY120" fmla="*/ 4330352 h 6858000"/>
              <a:gd name="connsiteX121" fmla="*/ 4192826 w 9052560"/>
              <a:gd name="connsiteY121" fmla="*/ 4330398 h 6858000"/>
              <a:gd name="connsiteX122" fmla="*/ 4088176 w 9052560"/>
              <a:gd name="connsiteY122" fmla="*/ 4319849 h 6858000"/>
              <a:gd name="connsiteX123" fmla="*/ 3573143 w 9052560"/>
              <a:gd name="connsiteY123" fmla="*/ 3687925 h 6858000"/>
              <a:gd name="connsiteX124" fmla="*/ 3573408 w 9052560"/>
              <a:gd name="connsiteY124" fmla="*/ 3684914 h 6858000"/>
              <a:gd name="connsiteX125" fmla="*/ 3572924 w 9052560"/>
              <a:gd name="connsiteY125" fmla="*/ 3679425 h 6858000"/>
              <a:gd name="connsiteX126" fmla="*/ 4087956 w 9052560"/>
              <a:gd name="connsiteY126" fmla="*/ 3047502 h 6858000"/>
              <a:gd name="connsiteX127" fmla="*/ 4192611 w 9052560"/>
              <a:gd name="connsiteY127" fmla="*/ 3036952 h 6858000"/>
              <a:gd name="connsiteX128" fmla="*/ 4193060 w 9052560"/>
              <a:gd name="connsiteY128" fmla="*/ 3036998 h 6858000"/>
              <a:gd name="connsiteX129" fmla="*/ 5646819 w 9052560"/>
              <a:gd name="connsiteY129" fmla="*/ 3036998 h 6858000"/>
              <a:gd name="connsiteX130" fmla="*/ 5647047 w 9052560"/>
              <a:gd name="connsiteY130" fmla="*/ 3036952 h 6858000"/>
              <a:gd name="connsiteX131" fmla="*/ 6473144 w 9052560"/>
              <a:gd name="connsiteY131" fmla="*/ 3036952 h 6858000"/>
              <a:gd name="connsiteX132" fmla="*/ 6473146 w 9052560"/>
              <a:gd name="connsiteY132" fmla="*/ 3036952 h 6858000"/>
              <a:gd name="connsiteX133" fmla="*/ 7127142 w 9052560"/>
              <a:gd name="connsiteY133" fmla="*/ 3036952 h 6858000"/>
              <a:gd name="connsiteX134" fmla="*/ 7141443 w 9052560"/>
              <a:gd name="connsiteY134" fmla="*/ 3036952 h 6858000"/>
              <a:gd name="connsiteX135" fmla="*/ 7154214 w 9052560"/>
              <a:gd name="connsiteY135" fmla="*/ 3038239 h 6858000"/>
              <a:gd name="connsiteX136" fmla="*/ 7154519 w 9052560"/>
              <a:gd name="connsiteY136" fmla="*/ 3038334 h 6858000"/>
              <a:gd name="connsiteX137" fmla="*/ 7221161 w 9052560"/>
              <a:gd name="connsiteY137" fmla="*/ 3041699 h 6858000"/>
              <a:gd name="connsiteX138" fmla="*/ 8139697 w 9052560"/>
              <a:gd name="connsiteY138" fmla="*/ 4059564 h 6858000"/>
              <a:gd name="connsiteX139" fmla="*/ 7221161 w 9052560"/>
              <a:gd name="connsiteY139" fmla="*/ 5077428 h 6858000"/>
              <a:gd name="connsiteX140" fmla="*/ 7154519 w 9052560"/>
              <a:gd name="connsiteY140" fmla="*/ 5080792 h 6858000"/>
              <a:gd name="connsiteX141" fmla="*/ 7154214 w 9052560"/>
              <a:gd name="connsiteY141" fmla="*/ 5080888 h 6858000"/>
              <a:gd name="connsiteX142" fmla="*/ 7141443 w 9052560"/>
              <a:gd name="connsiteY142" fmla="*/ 5082175 h 6858000"/>
              <a:gd name="connsiteX143" fmla="*/ 7127142 w 9052560"/>
              <a:gd name="connsiteY143" fmla="*/ 5082175 h 6858000"/>
              <a:gd name="connsiteX144" fmla="*/ 5983800 w 9052560"/>
              <a:gd name="connsiteY144" fmla="*/ 50821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9052560" h="6858000">
                <a:moveTo>
                  <a:pt x="5312526" y="6858000"/>
                </a:moveTo>
                <a:lnTo>
                  <a:pt x="0" y="6858000"/>
                </a:lnTo>
                <a:lnTo>
                  <a:pt x="0" y="76200"/>
                </a:lnTo>
                <a:lnTo>
                  <a:pt x="0" y="11512"/>
                </a:lnTo>
                <a:lnTo>
                  <a:pt x="0" y="0"/>
                </a:lnTo>
                <a:lnTo>
                  <a:pt x="7848600" y="0"/>
                </a:lnTo>
                <a:lnTo>
                  <a:pt x="7848600" y="11512"/>
                </a:lnTo>
                <a:lnTo>
                  <a:pt x="7900547" y="11512"/>
                </a:lnTo>
                <a:lnTo>
                  <a:pt x="7810982" y="248450"/>
                </a:lnTo>
                <a:lnTo>
                  <a:pt x="6528515" y="248450"/>
                </a:lnTo>
                <a:lnTo>
                  <a:pt x="6528511" y="248451"/>
                </a:lnTo>
                <a:lnTo>
                  <a:pt x="6517771" y="248451"/>
                </a:lnTo>
                <a:lnTo>
                  <a:pt x="6517770" y="248451"/>
                </a:lnTo>
                <a:lnTo>
                  <a:pt x="5120442" y="248451"/>
                </a:lnTo>
                <a:lnTo>
                  <a:pt x="5106141" y="248451"/>
                </a:lnTo>
                <a:cubicBezTo>
                  <a:pt x="5101766" y="248451"/>
                  <a:pt x="5097495" y="248894"/>
                  <a:pt x="5093370" y="249738"/>
                </a:cubicBezTo>
                <a:lnTo>
                  <a:pt x="5093065" y="249834"/>
                </a:lnTo>
                <a:lnTo>
                  <a:pt x="5026423" y="253198"/>
                </a:lnTo>
                <a:cubicBezTo>
                  <a:pt x="4510493" y="305593"/>
                  <a:pt x="4107886" y="741311"/>
                  <a:pt x="4107886" y="1271062"/>
                </a:cubicBezTo>
                <a:cubicBezTo>
                  <a:pt x="4107886" y="1767705"/>
                  <a:pt x="4461740" y="2181700"/>
                  <a:pt x="4931084" y="2274682"/>
                </a:cubicBezTo>
                <a:lnTo>
                  <a:pt x="5001001" y="2285128"/>
                </a:lnTo>
                <a:lnTo>
                  <a:pt x="6559905" y="2285128"/>
                </a:lnTo>
                <a:lnTo>
                  <a:pt x="6559909" y="2285127"/>
                </a:lnTo>
                <a:lnTo>
                  <a:pt x="6780852" y="2285127"/>
                </a:lnTo>
                <a:lnTo>
                  <a:pt x="6780853" y="2285127"/>
                </a:lnTo>
                <a:lnTo>
                  <a:pt x="8054305" y="2285127"/>
                </a:lnTo>
                <a:lnTo>
                  <a:pt x="8054753" y="2285173"/>
                </a:lnTo>
                <a:lnTo>
                  <a:pt x="8159407" y="2274623"/>
                </a:lnTo>
                <a:cubicBezTo>
                  <a:pt x="8453336" y="2214477"/>
                  <a:pt x="8674441" y="1954409"/>
                  <a:pt x="8674441" y="1642700"/>
                </a:cubicBezTo>
                <a:cubicBezTo>
                  <a:pt x="8674441" y="1330991"/>
                  <a:pt x="8453336" y="1070924"/>
                  <a:pt x="8159407" y="1010777"/>
                </a:cubicBezTo>
                <a:lnTo>
                  <a:pt x="8054757" y="1000228"/>
                </a:lnTo>
                <a:lnTo>
                  <a:pt x="8054305" y="1000274"/>
                </a:lnTo>
                <a:lnTo>
                  <a:pt x="7526788" y="1000274"/>
                </a:lnTo>
                <a:lnTo>
                  <a:pt x="7525297" y="1004217"/>
                </a:lnTo>
                <a:lnTo>
                  <a:pt x="7447347" y="1004217"/>
                </a:lnTo>
                <a:lnTo>
                  <a:pt x="7222325" y="1004217"/>
                </a:lnTo>
                <a:lnTo>
                  <a:pt x="7110389" y="1004217"/>
                </a:lnTo>
                <a:lnTo>
                  <a:pt x="7075206" y="1004217"/>
                </a:lnTo>
                <a:lnTo>
                  <a:pt x="6885367" y="1004217"/>
                </a:lnTo>
                <a:lnTo>
                  <a:pt x="6850184" y="1004217"/>
                </a:lnTo>
                <a:lnTo>
                  <a:pt x="6847567" y="1008774"/>
                </a:lnTo>
                <a:lnTo>
                  <a:pt x="6837118" y="1008774"/>
                </a:lnTo>
                <a:lnTo>
                  <a:pt x="6317639" y="1913489"/>
                </a:lnTo>
                <a:lnTo>
                  <a:pt x="6314920" y="1913489"/>
                </a:lnTo>
                <a:lnTo>
                  <a:pt x="6285380" y="1913489"/>
                </a:lnTo>
                <a:lnTo>
                  <a:pt x="5912617" y="1913489"/>
                </a:lnTo>
                <a:lnTo>
                  <a:pt x="5912615" y="1913489"/>
                </a:lnTo>
                <a:lnTo>
                  <a:pt x="5694528" y="1913489"/>
                </a:lnTo>
                <a:lnTo>
                  <a:pt x="5412669" y="1913489"/>
                </a:lnTo>
                <a:lnTo>
                  <a:pt x="5412216" y="1913535"/>
                </a:lnTo>
                <a:lnTo>
                  <a:pt x="5411761" y="1913489"/>
                </a:lnTo>
                <a:lnTo>
                  <a:pt x="5106141" y="1913489"/>
                </a:lnTo>
                <a:lnTo>
                  <a:pt x="5105688" y="1913535"/>
                </a:lnTo>
                <a:lnTo>
                  <a:pt x="5001039" y="1902986"/>
                </a:lnTo>
                <a:cubicBezTo>
                  <a:pt x="4707110" y="1842839"/>
                  <a:pt x="4486006" y="1582772"/>
                  <a:pt x="4486006" y="1271062"/>
                </a:cubicBezTo>
                <a:lnTo>
                  <a:pt x="4486271" y="1268050"/>
                </a:lnTo>
                <a:lnTo>
                  <a:pt x="4485787" y="1262562"/>
                </a:lnTo>
                <a:cubicBezTo>
                  <a:pt x="4485787" y="950853"/>
                  <a:pt x="4706891" y="690785"/>
                  <a:pt x="5000819" y="630639"/>
                </a:cubicBezTo>
                <a:lnTo>
                  <a:pt x="5105474" y="620089"/>
                </a:lnTo>
                <a:lnTo>
                  <a:pt x="5105922" y="620135"/>
                </a:lnTo>
                <a:lnTo>
                  <a:pt x="6559682" y="620135"/>
                </a:lnTo>
                <a:lnTo>
                  <a:pt x="6559909" y="620089"/>
                </a:lnTo>
                <a:lnTo>
                  <a:pt x="7386007" y="620089"/>
                </a:lnTo>
                <a:lnTo>
                  <a:pt x="7386009" y="620089"/>
                </a:lnTo>
                <a:lnTo>
                  <a:pt x="8040004" y="620089"/>
                </a:lnTo>
                <a:lnTo>
                  <a:pt x="8054305" y="620089"/>
                </a:lnTo>
                <a:cubicBezTo>
                  <a:pt x="8058680" y="620089"/>
                  <a:pt x="8062951" y="620532"/>
                  <a:pt x="8067076" y="621376"/>
                </a:cubicBezTo>
                <a:lnTo>
                  <a:pt x="8067381" y="621471"/>
                </a:lnTo>
                <a:lnTo>
                  <a:pt x="8134024" y="624836"/>
                </a:lnTo>
                <a:cubicBezTo>
                  <a:pt x="8649953" y="677231"/>
                  <a:pt x="9052560" y="1112948"/>
                  <a:pt x="9052560" y="1642700"/>
                </a:cubicBezTo>
                <a:cubicBezTo>
                  <a:pt x="9052560" y="2172452"/>
                  <a:pt x="8649953" y="2608170"/>
                  <a:pt x="8134024" y="2660565"/>
                </a:cubicBezTo>
                <a:lnTo>
                  <a:pt x="8067381" y="2663929"/>
                </a:lnTo>
                <a:lnTo>
                  <a:pt x="8067076" y="2664025"/>
                </a:lnTo>
                <a:cubicBezTo>
                  <a:pt x="8062951" y="2664869"/>
                  <a:pt x="8058680" y="2665312"/>
                  <a:pt x="8054305" y="2665312"/>
                </a:cubicBezTo>
                <a:lnTo>
                  <a:pt x="8040004" y="2665312"/>
                </a:lnTo>
                <a:lnTo>
                  <a:pt x="6897391" y="2665312"/>
                </a:lnTo>
                <a:lnTo>
                  <a:pt x="6897391" y="2665313"/>
                </a:lnTo>
                <a:lnTo>
                  <a:pt x="6631931" y="2665313"/>
                </a:lnTo>
                <a:lnTo>
                  <a:pt x="5615653" y="2665313"/>
                </a:lnTo>
                <a:lnTo>
                  <a:pt x="5615649" y="2665314"/>
                </a:lnTo>
                <a:lnTo>
                  <a:pt x="5604909" y="2665314"/>
                </a:lnTo>
                <a:lnTo>
                  <a:pt x="5604908" y="2665314"/>
                </a:lnTo>
                <a:lnTo>
                  <a:pt x="4207579" y="2665314"/>
                </a:lnTo>
                <a:lnTo>
                  <a:pt x="4193278" y="2665314"/>
                </a:lnTo>
                <a:cubicBezTo>
                  <a:pt x="4188904" y="2665314"/>
                  <a:pt x="4184633" y="2665757"/>
                  <a:pt x="4180508" y="2666601"/>
                </a:cubicBezTo>
                <a:lnTo>
                  <a:pt x="4180202" y="2666697"/>
                </a:lnTo>
                <a:lnTo>
                  <a:pt x="4113560" y="2670061"/>
                </a:lnTo>
                <a:cubicBezTo>
                  <a:pt x="3597631" y="2722456"/>
                  <a:pt x="3195024" y="3158174"/>
                  <a:pt x="3195024" y="3687925"/>
                </a:cubicBezTo>
                <a:cubicBezTo>
                  <a:pt x="3195024" y="4184568"/>
                  <a:pt x="3548878" y="4598563"/>
                  <a:pt x="4018223" y="4691545"/>
                </a:cubicBezTo>
                <a:lnTo>
                  <a:pt x="4088138" y="4701991"/>
                </a:lnTo>
                <a:lnTo>
                  <a:pt x="5647043" y="4701991"/>
                </a:lnTo>
                <a:lnTo>
                  <a:pt x="5647047" y="4701990"/>
                </a:lnTo>
                <a:lnTo>
                  <a:pt x="5867990" y="4701990"/>
                </a:lnTo>
                <a:lnTo>
                  <a:pt x="5867991" y="4701990"/>
                </a:lnTo>
                <a:lnTo>
                  <a:pt x="7141443" y="4701990"/>
                </a:lnTo>
                <a:lnTo>
                  <a:pt x="7141892" y="4702036"/>
                </a:lnTo>
                <a:lnTo>
                  <a:pt x="7246545" y="4691486"/>
                </a:lnTo>
                <a:cubicBezTo>
                  <a:pt x="7540474" y="4631340"/>
                  <a:pt x="7761578" y="4371273"/>
                  <a:pt x="7761578" y="4059564"/>
                </a:cubicBezTo>
                <a:cubicBezTo>
                  <a:pt x="7761578" y="3747854"/>
                  <a:pt x="7540474" y="3487787"/>
                  <a:pt x="7246545" y="3427640"/>
                </a:cubicBezTo>
                <a:lnTo>
                  <a:pt x="7141896" y="3417091"/>
                </a:lnTo>
                <a:lnTo>
                  <a:pt x="7141443" y="3417137"/>
                </a:lnTo>
                <a:lnTo>
                  <a:pt x="6613197" y="3417137"/>
                </a:lnTo>
                <a:lnTo>
                  <a:pt x="6612782" y="3418233"/>
                </a:lnTo>
                <a:lnTo>
                  <a:pt x="6532947" y="3418233"/>
                </a:lnTo>
                <a:lnTo>
                  <a:pt x="6307925" y="3418233"/>
                </a:lnTo>
                <a:lnTo>
                  <a:pt x="6195989" y="3418233"/>
                </a:lnTo>
                <a:lnTo>
                  <a:pt x="6160806" y="3418233"/>
                </a:lnTo>
                <a:lnTo>
                  <a:pt x="5970967" y="3418233"/>
                </a:lnTo>
                <a:lnTo>
                  <a:pt x="5935784" y="3418233"/>
                </a:lnTo>
                <a:lnTo>
                  <a:pt x="5931532" y="3425637"/>
                </a:lnTo>
                <a:lnTo>
                  <a:pt x="5924255" y="3425637"/>
                </a:lnTo>
                <a:lnTo>
                  <a:pt x="5404777" y="4330352"/>
                </a:lnTo>
                <a:lnTo>
                  <a:pt x="5402057" y="4330352"/>
                </a:lnTo>
                <a:lnTo>
                  <a:pt x="5372518" y="4330352"/>
                </a:lnTo>
                <a:lnTo>
                  <a:pt x="4999755" y="4330352"/>
                </a:lnTo>
                <a:lnTo>
                  <a:pt x="4999753" y="4330352"/>
                </a:lnTo>
                <a:lnTo>
                  <a:pt x="4781666" y="4330352"/>
                </a:lnTo>
                <a:lnTo>
                  <a:pt x="4499806" y="4330352"/>
                </a:lnTo>
                <a:lnTo>
                  <a:pt x="4499354" y="4330398"/>
                </a:lnTo>
                <a:lnTo>
                  <a:pt x="4498899" y="4330352"/>
                </a:lnTo>
                <a:lnTo>
                  <a:pt x="4193278" y="4330352"/>
                </a:lnTo>
                <a:lnTo>
                  <a:pt x="4192826" y="4330398"/>
                </a:lnTo>
                <a:lnTo>
                  <a:pt x="4088176" y="4319849"/>
                </a:lnTo>
                <a:cubicBezTo>
                  <a:pt x="3794248" y="4259702"/>
                  <a:pt x="3573143" y="3999635"/>
                  <a:pt x="3573143" y="3687925"/>
                </a:cubicBezTo>
                <a:lnTo>
                  <a:pt x="3573408" y="3684914"/>
                </a:lnTo>
                <a:lnTo>
                  <a:pt x="3572924" y="3679425"/>
                </a:lnTo>
                <a:cubicBezTo>
                  <a:pt x="3572924" y="3367716"/>
                  <a:pt x="3794028" y="3107648"/>
                  <a:pt x="4087956" y="3047502"/>
                </a:cubicBezTo>
                <a:lnTo>
                  <a:pt x="4192611" y="3036952"/>
                </a:lnTo>
                <a:lnTo>
                  <a:pt x="4193060" y="3036998"/>
                </a:lnTo>
                <a:lnTo>
                  <a:pt x="5646819" y="3036998"/>
                </a:lnTo>
                <a:lnTo>
                  <a:pt x="5647047" y="3036952"/>
                </a:lnTo>
                <a:lnTo>
                  <a:pt x="6473144" y="3036952"/>
                </a:lnTo>
                <a:lnTo>
                  <a:pt x="6473146" y="3036952"/>
                </a:lnTo>
                <a:lnTo>
                  <a:pt x="7127142" y="3036952"/>
                </a:lnTo>
                <a:lnTo>
                  <a:pt x="7141443" y="3036952"/>
                </a:lnTo>
                <a:cubicBezTo>
                  <a:pt x="7145818" y="3036952"/>
                  <a:pt x="7150089" y="3037395"/>
                  <a:pt x="7154214" y="3038239"/>
                </a:cubicBezTo>
                <a:lnTo>
                  <a:pt x="7154519" y="3038334"/>
                </a:lnTo>
                <a:lnTo>
                  <a:pt x="7221161" y="3041699"/>
                </a:lnTo>
                <a:cubicBezTo>
                  <a:pt x="7737091" y="3094094"/>
                  <a:pt x="8139697" y="3529811"/>
                  <a:pt x="8139697" y="4059564"/>
                </a:cubicBezTo>
                <a:cubicBezTo>
                  <a:pt x="8139697" y="4589315"/>
                  <a:pt x="7737091" y="5025033"/>
                  <a:pt x="7221161" y="5077428"/>
                </a:cubicBezTo>
                <a:lnTo>
                  <a:pt x="7154519" y="5080792"/>
                </a:lnTo>
                <a:lnTo>
                  <a:pt x="7154214" y="5080888"/>
                </a:lnTo>
                <a:cubicBezTo>
                  <a:pt x="7150089" y="5081731"/>
                  <a:pt x="7145818" y="5082175"/>
                  <a:pt x="7141443" y="5082175"/>
                </a:cubicBezTo>
                <a:lnTo>
                  <a:pt x="7127142" y="5082175"/>
                </a:lnTo>
                <a:lnTo>
                  <a:pt x="5983800" y="5082175"/>
                </a:lnTo>
                <a:close/>
              </a:path>
            </a:pathLst>
          </a:custGeom>
          <a:solidFill>
            <a:srgbClr val="56595E">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71">
            <a:extLst>
              <a:ext uri="{FF2B5EF4-FFF2-40B4-BE49-F238E27FC236}">
                <a16:creationId xmlns:a16="http://schemas.microsoft.com/office/drawing/2014/main" id="{112E73F6-C4A9-414B-8AF8-72571D43E3DD}"/>
              </a:ext>
            </a:extLst>
          </p:cNvPr>
          <p:cNvSpPr>
            <a:spLocks noChangeAspect="1" noEditPoints="1"/>
          </p:cNvSpPr>
          <p:nvPr/>
        </p:nvSpPr>
        <p:spPr bwMode="auto">
          <a:xfrm>
            <a:off x="5257801" y="2265465"/>
            <a:ext cx="409469"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2B2A"/>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 name="TextBox 4">
            <a:extLst>
              <a:ext uri="{FF2B5EF4-FFF2-40B4-BE49-F238E27FC236}">
                <a16:creationId xmlns:a16="http://schemas.microsoft.com/office/drawing/2014/main" id="{EE83808B-DDAB-4A1F-9C8C-D9578E24C639}"/>
              </a:ext>
            </a:extLst>
          </p:cNvPr>
          <p:cNvSpPr txBox="1"/>
          <p:nvPr/>
        </p:nvSpPr>
        <p:spPr>
          <a:xfrm>
            <a:off x="6477000" y="3024839"/>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6" name="Freeform 101">
            <a:extLst>
              <a:ext uri="{FF2B5EF4-FFF2-40B4-BE49-F238E27FC236}">
                <a16:creationId xmlns:a16="http://schemas.microsoft.com/office/drawing/2014/main" id="{1C6F887D-24C0-4597-AE23-C64AA3DA57E0}"/>
              </a:ext>
            </a:extLst>
          </p:cNvPr>
          <p:cNvSpPr>
            <a:spLocks noChangeAspect="1" noEditPoints="1"/>
          </p:cNvSpPr>
          <p:nvPr/>
        </p:nvSpPr>
        <p:spPr bwMode="auto">
          <a:xfrm>
            <a:off x="4300816" y="473964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91">
            <a:extLst>
              <a:ext uri="{FF2B5EF4-FFF2-40B4-BE49-F238E27FC236}">
                <a16:creationId xmlns:a16="http://schemas.microsoft.com/office/drawing/2014/main" id="{3587CF4E-3ADD-476E-991C-1E41274EED25}"/>
              </a:ext>
            </a:extLst>
          </p:cNvPr>
          <p:cNvSpPr>
            <a:spLocks noChangeAspect="1" noEditPoints="1"/>
          </p:cNvSpPr>
          <p:nvPr/>
        </p:nvSpPr>
        <p:spPr bwMode="auto">
          <a:xfrm>
            <a:off x="6390640" y="5056969"/>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39">
            <a:extLst>
              <a:ext uri="{FF2B5EF4-FFF2-40B4-BE49-F238E27FC236}">
                <a16:creationId xmlns:a16="http://schemas.microsoft.com/office/drawing/2014/main" id="{0BC3F744-0BF5-4B24-B9ED-60635495386A}"/>
              </a:ext>
            </a:extLst>
          </p:cNvPr>
          <p:cNvSpPr>
            <a:spLocks noChangeAspect="1" noEditPoints="1"/>
          </p:cNvSpPr>
          <p:nvPr/>
        </p:nvSpPr>
        <p:spPr bwMode="auto">
          <a:xfrm>
            <a:off x="7310788" y="2594430"/>
            <a:ext cx="269096" cy="40233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TextBox 8">
            <a:extLst>
              <a:ext uri="{FF2B5EF4-FFF2-40B4-BE49-F238E27FC236}">
                <a16:creationId xmlns:a16="http://schemas.microsoft.com/office/drawing/2014/main" id="{D5537526-AD2A-4FE6-976D-13F56130E84C}"/>
              </a:ext>
            </a:extLst>
          </p:cNvPr>
          <p:cNvSpPr txBox="1"/>
          <p:nvPr/>
        </p:nvSpPr>
        <p:spPr>
          <a:xfrm>
            <a:off x="4532704" y="2677867"/>
            <a:ext cx="2075032" cy="692497"/>
          </a:xfrm>
          <a:prstGeom prst="rect">
            <a:avLst/>
          </a:prstGeom>
          <a:noFill/>
        </p:spPr>
        <p:txBody>
          <a:bodyPr wrap="square" rtlCol="0">
            <a:spAutoFit/>
          </a:bodyPr>
          <a:lstStyle/>
          <a:p>
            <a:r>
              <a:rPr lang="en-US" sz="1300" dirty="0">
                <a:solidFill>
                  <a:srgbClr val="85C401"/>
                </a:solidFill>
                <a:latin typeface="Candara" panose="020E0502030303020204" pitchFamily="34" charset="0"/>
              </a:rPr>
              <a:t>Lorem ipsum dolor</a:t>
            </a:r>
          </a:p>
          <a:p>
            <a:endParaRPr lang="en-US" sz="600" dirty="0">
              <a:solidFill>
                <a:srgbClr val="85C401"/>
              </a:solidFill>
              <a:latin typeface="Candara" panose="020E0502030303020204" pitchFamily="34" charset="0"/>
            </a:endParaRPr>
          </a:p>
          <a:p>
            <a:pPr marL="171450" indent="-171450">
              <a:buFont typeface="Wingdings" panose="05000000000000000000" pitchFamily="2" charset="2"/>
              <a:buChar char="§"/>
            </a:pPr>
            <a:r>
              <a:rPr lang="en-US" sz="1000" dirty="0">
                <a:solidFill>
                  <a:srgbClr val="85C401"/>
                </a:solidFill>
                <a:latin typeface="Candara" panose="020E0502030303020204" pitchFamily="34" charset="0"/>
              </a:rPr>
              <a:t>Lorem ipsum dolor sit amet, consectetur adipiscing elit.</a:t>
            </a:r>
          </a:p>
        </p:txBody>
      </p:sp>
      <p:sp>
        <p:nvSpPr>
          <p:cNvPr id="10" name="TextBox 9">
            <a:extLst>
              <a:ext uri="{FF2B5EF4-FFF2-40B4-BE49-F238E27FC236}">
                <a16:creationId xmlns:a16="http://schemas.microsoft.com/office/drawing/2014/main" id="{B71991F3-52F6-47B2-9662-51C2714EF0ED}"/>
              </a:ext>
            </a:extLst>
          </p:cNvPr>
          <p:cNvSpPr txBox="1"/>
          <p:nvPr/>
        </p:nvSpPr>
        <p:spPr>
          <a:xfrm>
            <a:off x="3658644" y="5105400"/>
            <a:ext cx="2075032" cy="692497"/>
          </a:xfrm>
          <a:prstGeom prst="rect">
            <a:avLst/>
          </a:prstGeom>
          <a:noFill/>
        </p:spPr>
        <p:txBody>
          <a:bodyPr wrap="square" rtlCol="0">
            <a:spAutoFit/>
          </a:bodyPr>
          <a:lstStyle/>
          <a:p>
            <a:r>
              <a:rPr lang="en-US" sz="1300" dirty="0">
                <a:solidFill>
                  <a:srgbClr val="3EB8CD"/>
                </a:solidFill>
                <a:latin typeface="Candara" panose="020E0502030303020204" pitchFamily="34" charset="0"/>
              </a:rPr>
              <a:t>Lorem ipsum dolor</a:t>
            </a:r>
          </a:p>
          <a:p>
            <a:endParaRPr lang="en-US" sz="600" dirty="0">
              <a:solidFill>
                <a:srgbClr val="3EB8CD"/>
              </a:solidFill>
              <a:latin typeface="Candara" panose="020E0502030303020204" pitchFamily="34" charset="0"/>
            </a:endParaRPr>
          </a:p>
          <a:p>
            <a:pPr marL="171450" indent="-171450">
              <a:buFont typeface="Wingdings" panose="05000000000000000000" pitchFamily="2" charset="2"/>
              <a:buChar char="§"/>
            </a:pPr>
            <a:r>
              <a:rPr lang="en-US" sz="1000" dirty="0">
                <a:solidFill>
                  <a:srgbClr val="3EB8CD"/>
                </a:solidFill>
                <a:latin typeface="Candara" panose="020E0502030303020204" pitchFamily="34" charset="0"/>
              </a:rPr>
              <a:t>Lorem ipsum dolor sit amet, consectetur adipiscing elit.</a:t>
            </a:r>
          </a:p>
        </p:txBody>
      </p:sp>
      <p:sp>
        <p:nvSpPr>
          <p:cNvPr id="11" name="TextBox 10">
            <a:extLst>
              <a:ext uri="{FF2B5EF4-FFF2-40B4-BE49-F238E27FC236}">
                <a16:creationId xmlns:a16="http://schemas.microsoft.com/office/drawing/2014/main" id="{7987EC22-A634-409E-B983-75B84FD304B3}"/>
              </a:ext>
            </a:extLst>
          </p:cNvPr>
          <p:cNvSpPr txBox="1"/>
          <p:nvPr/>
        </p:nvSpPr>
        <p:spPr>
          <a:xfrm>
            <a:off x="5559401" y="5478875"/>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21429E21-59E4-444D-851C-EBB20FBC6398}"/>
              </a:ext>
            </a:extLst>
          </p:cNvPr>
          <p:cNvSpPr txBox="1"/>
          <p:nvPr/>
        </p:nvSpPr>
        <p:spPr>
          <a:xfrm>
            <a:off x="3267892" y="2426266"/>
            <a:ext cx="911581" cy="738664"/>
          </a:xfrm>
          <a:prstGeom prst="rect">
            <a:avLst/>
          </a:prstGeom>
          <a:noFill/>
        </p:spPr>
        <p:txBody>
          <a:bodyPr wrap="square" rtlCol="0">
            <a:spAutoFit/>
          </a:bodyPr>
          <a:lstStyle/>
          <a:p>
            <a:pPr algn="ctr"/>
            <a:r>
              <a:rPr lang="en-US" sz="3000" b="1" dirty="0">
                <a:solidFill>
                  <a:srgbClr val="FF2B2A"/>
                </a:solidFill>
              </a:rPr>
              <a:t>01</a:t>
            </a:r>
          </a:p>
          <a:p>
            <a:pPr algn="ctr"/>
            <a:r>
              <a:rPr lang="en-US" sz="1200" dirty="0">
                <a:solidFill>
                  <a:srgbClr val="FF2B2A"/>
                </a:solidFill>
              </a:rPr>
              <a:t>OPTION</a:t>
            </a:r>
          </a:p>
        </p:txBody>
      </p:sp>
      <p:sp>
        <p:nvSpPr>
          <p:cNvPr id="14" name="TextBox 13">
            <a:extLst>
              <a:ext uri="{FF2B5EF4-FFF2-40B4-BE49-F238E27FC236}">
                <a16:creationId xmlns:a16="http://schemas.microsoft.com/office/drawing/2014/main" id="{15747476-59AA-4033-9EEB-E2C1DA1BD96A}"/>
              </a:ext>
            </a:extLst>
          </p:cNvPr>
          <p:cNvSpPr txBox="1"/>
          <p:nvPr/>
        </p:nvSpPr>
        <p:spPr>
          <a:xfrm>
            <a:off x="8894416" y="2690336"/>
            <a:ext cx="911581" cy="738664"/>
          </a:xfrm>
          <a:prstGeom prst="rect">
            <a:avLst/>
          </a:prstGeom>
          <a:noFill/>
        </p:spPr>
        <p:txBody>
          <a:bodyPr wrap="square" rtlCol="0">
            <a:spAutoFit/>
          </a:bodyPr>
          <a:lstStyle/>
          <a:p>
            <a:pPr algn="ctr"/>
            <a:r>
              <a:rPr lang="en-US" sz="3000" b="1" dirty="0">
                <a:solidFill>
                  <a:srgbClr val="85C401"/>
                </a:solidFill>
              </a:rPr>
              <a:t>02</a:t>
            </a:r>
          </a:p>
          <a:p>
            <a:pPr algn="ctr"/>
            <a:r>
              <a:rPr lang="en-US" sz="1200" dirty="0">
                <a:solidFill>
                  <a:srgbClr val="85C401"/>
                </a:solidFill>
              </a:rPr>
              <a:t>OPTION</a:t>
            </a:r>
          </a:p>
        </p:txBody>
      </p:sp>
      <p:sp>
        <p:nvSpPr>
          <p:cNvPr id="15" name="TextBox 14">
            <a:extLst>
              <a:ext uri="{FF2B5EF4-FFF2-40B4-BE49-F238E27FC236}">
                <a16:creationId xmlns:a16="http://schemas.microsoft.com/office/drawing/2014/main" id="{83A76F10-E567-46DD-859A-6100D6EA230E}"/>
              </a:ext>
            </a:extLst>
          </p:cNvPr>
          <p:cNvSpPr txBox="1"/>
          <p:nvPr/>
        </p:nvSpPr>
        <p:spPr>
          <a:xfrm>
            <a:off x="2373555" y="4870517"/>
            <a:ext cx="911581" cy="738664"/>
          </a:xfrm>
          <a:prstGeom prst="rect">
            <a:avLst/>
          </a:prstGeom>
          <a:noFill/>
        </p:spPr>
        <p:txBody>
          <a:bodyPr wrap="square" rtlCol="0">
            <a:spAutoFit/>
          </a:bodyPr>
          <a:lstStyle/>
          <a:p>
            <a:pPr algn="ctr"/>
            <a:r>
              <a:rPr lang="en-US" sz="3000" b="1" dirty="0">
                <a:solidFill>
                  <a:srgbClr val="3EB8CD"/>
                </a:solidFill>
              </a:rPr>
              <a:t>03</a:t>
            </a:r>
          </a:p>
          <a:p>
            <a:pPr algn="ctr"/>
            <a:r>
              <a:rPr lang="en-US" sz="1200" dirty="0">
                <a:solidFill>
                  <a:srgbClr val="3EB8CD"/>
                </a:solidFill>
              </a:rPr>
              <a:t>OPTION</a:t>
            </a:r>
          </a:p>
        </p:txBody>
      </p:sp>
      <p:sp>
        <p:nvSpPr>
          <p:cNvPr id="16" name="TextBox 15">
            <a:extLst>
              <a:ext uri="{FF2B5EF4-FFF2-40B4-BE49-F238E27FC236}">
                <a16:creationId xmlns:a16="http://schemas.microsoft.com/office/drawing/2014/main" id="{549DCA80-CF64-42A8-92BF-DAF4D3B1E557}"/>
              </a:ext>
            </a:extLst>
          </p:cNvPr>
          <p:cNvSpPr txBox="1"/>
          <p:nvPr/>
        </p:nvSpPr>
        <p:spPr>
          <a:xfrm>
            <a:off x="7993679" y="5144055"/>
            <a:ext cx="914401" cy="738664"/>
          </a:xfrm>
          <a:prstGeom prst="rect">
            <a:avLst/>
          </a:prstGeom>
          <a:noFill/>
        </p:spPr>
        <p:txBody>
          <a:bodyPr wrap="square" rtlCol="0">
            <a:spAutoFit/>
          </a:bodyPr>
          <a:lstStyle/>
          <a:p>
            <a:pPr algn="ctr"/>
            <a:r>
              <a:rPr lang="en-US" sz="3000" b="1" dirty="0">
                <a:solidFill>
                  <a:srgbClr val="FFA803"/>
                </a:solidFill>
              </a:rPr>
              <a:t>04</a:t>
            </a:r>
          </a:p>
          <a:p>
            <a:pPr algn="ctr"/>
            <a:r>
              <a:rPr lang="en-US" sz="1200" dirty="0">
                <a:solidFill>
                  <a:srgbClr val="FFA803"/>
                </a:solidFill>
              </a:rPr>
              <a:t>OPTION</a:t>
            </a:r>
          </a:p>
        </p:txBody>
      </p:sp>
      <p:sp>
        <p:nvSpPr>
          <p:cNvPr id="17" name="TextBox 16">
            <a:extLst>
              <a:ext uri="{FF2B5EF4-FFF2-40B4-BE49-F238E27FC236}">
                <a16:creationId xmlns:a16="http://schemas.microsoft.com/office/drawing/2014/main" id="{8759CAB4-49A2-4BE2-A186-3FF10214B46D}"/>
              </a:ext>
            </a:extLst>
          </p:cNvPr>
          <p:cNvSpPr txBox="1"/>
          <p:nvPr/>
        </p:nvSpPr>
        <p:spPr>
          <a:xfrm>
            <a:off x="274535" y="2615845"/>
            <a:ext cx="2297283" cy="3970318"/>
          </a:xfrm>
          <a:prstGeom prst="rect">
            <a:avLst/>
          </a:prstGeom>
          <a:noFill/>
        </p:spPr>
        <p:txBody>
          <a:bodyPr wrap="square" rtlCol="0">
            <a:spAutoFit/>
          </a:bodyPr>
          <a:lstStyle/>
          <a:p>
            <a:r>
              <a:rPr lang="en-US" sz="1200" dirty="0">
                <a:solidFill>
                  <a:srgbClr val="5555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a:p>
            <a:endParaRPr lang="en-US" sz="1200" dirty="0">
              <a:solidFill>
                <a:srgbClr val="555554"/>
              </a:solidFill>
              <a:latin typeface="Candara" panose="020E0502030303020204" pitchFamily="34" charset="0"/>
            </a:endParaRP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p:txBody>
      </p:sp>
      <p:cxnSp>
        <p:nvCxnSpPr>
          <p:cNvPr id="18" name="Straight Connector 17">
            <a:extLst>
              <a:ext uri="{FF2B5EF4-FFF2-40B4-BE49-F238E27FC236}">
                <a16:creationId xmlns:a16="http://schemas.microsoft.com/office/drawing/2014/main" id="{C00CBF97-9413-4D96-A15D-84210B5EAFD1}"/>
              </a:ext>
            </a:extLst>
          </p:cNvPr>
          <p:cNvCxnSpPr/>
          <p:nvPr/>
        </p:nvCxnSpPr>
        <p:spPr>
          <a:xfrm flipV="1">
            <a:off x="9451488" y="1959296"/>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30208A9E-63A1-4A3D-8F0F-57DA9D2D7911}"/>
              </a:ext>
            </a:extLst>
          </p:cNvPr>
          <p:cNvSpPr>
            <a:spLocks noChangeAspect="1"/>
          </p:cNvSpPr>
          <p:nvPr/>
        </p:nvSpPr>
        <p:spPr>
          <a:xfrm>
            <a:off x="352922" y="1097101"/>
            <a:ext cx="2286000" cy="1246908"/>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8E72721-5303-49E3-87E6-599824E7FCC7}"/>
              </a:ext>
            </a:extLst>
          </p:cNvPr>
          <p:cNvSpPr txBox="1"/>
          <p:nvPr/>
        </p:nvSpPr>
        <p:spPr>
          <a:xfrm>
            <a:off x="9787976" y="3707755"/>
            <a:ext cx="2239927" cy="269304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21" name="Rectangle 20">
            <a:extLst>
              <a:ext uri="{FF2B5EF4-FFF2-40B4-BE49-F238E27FC236}">
                <a16:creationId xmlns:a16="http://schemas.microsoft.com/office/drawing/2014/main" id="{DA4AB2A3-2304-49CD-92F4-11A71727FB78}"/>
              </a:ext>
            </a:extLst>
          </p:cNvPr>
          <p:cNvSpPr>
            <a:spLocks noChangeAspect="1"/>
          </p:cNvSpPr>
          <p:nvPr/>
        </p:nvSpPr>
        <p:spPr>
          <a:xfrm>
            <a:off x="9868390" y="2420176"/>
            <a:ext cx="1828800" cy="997528"/>
          </a:xfrm>
          <a:prstGeom prst="rect">
            <a:avLst/>
          </a:prstGeom>
          <a:blipFill dpi="0" rotWithShape="1">
            <a:blip r:embed="rId3"/>
            <a:srcRect/>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C67FE76-BBF5-4089-ACB6-6EF629A304E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3" name="Picture 22">
            <a:hlinkClick r:id="rId4"/>
            <a:extLst>
              <a:ext uri="{FF2B5EF4-FFF2-40B4-BE49-F238E27FC236}">
                <a16:creationId xmlns:a16="http://schemas.microsoft.com/office/drawing/2014/main" id="{3D87DCCD-2275-4433-B0E0-A0961CB7028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054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500" fill="hold"/>
                                        <p:tgtEl>
                                          <p:spTgt spid="94"/>
                                        </p:tgtEl>
                                        <p:attrNameLst>
                                          <p:attrName>ppt_x</p:attrName>
                                        </p:attrNameLst>
                                      </p:cBhvr>
                                      <p:tavLst>
                                        <p:tav tm="0">
                                          <p:val>
                                            <p:strVal val="0-#ppt_w/2"/>
                                          </p:val>
                                        </p:tav>
                                        <p:tav tm="100000">
                                          <p:val>
                                            <p:strVal val="#ppt_x"/>
                                          </p:val>
                                        </p:tav>
                                      </p:tavLst>
                                    </p:anim>
                                    <p:anim calcmode="lin" valueType="num">
                                      <p:cBhvr additive="base">
                                        <p:cTn id="12" dur="500" fill="hold"/>
                                        <p:tgtEl>
                                          <p:spTgt spid="9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5"/>
                                        </p:tgtEl>
                                        <p:attrNameLst>
                                          <p:attrName>style.visibility</p:attrName>
                                        </p:attrNameLst>
                                      </p:cBhvr>
                                      <p:to>
                                        <p:strVal val="visible"/>
                                      </p:to>
                                    </p:set>
                                    <p:anim calcmode="lin" valueType="num">
                                      <p:cBhvr additive="base">
                                        <p:cTn id="15" dur="500" fill="hold"/>
                                        <p:tgtEl>
                                          <p:spTgt spid="95"/>
                                        </p:tgtEl>
                                        <p:attrNameLst>
                                          <p:attrName>ppt_x</p:attrName>
                                        </p:attrNameLst>
                                      </p:cBhvr>
                                      <p:tavLst>
                                        <p:tav tm="0">
                                          <p:val>
                                            <p:strVal val="1+#ppt_w/2"/>
                                          </p:val>
                                        </p:tav>
                                        <p:tav tm="100000">
                                          <p:val>
                                            <p:strVal val="#ppt_x"/>
                                          </p:val>
                                        </p:tav>
                                      </p:tavLst>
                                    </p:anim>
                                    <p:anim calcmode="lin" valueType="num">
                                      <p:cBhvr additive="base">
                                        <p:cTn id="16" dur="500" fill="hold"/>
                                        <p:tgtEl>
                                          <p:spTgt spid="95"/>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900" decel="100000" fill="hold"/>
                                        <p:tgtEl>
                                          <p:spTgt spid="1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up)">
                                      <p:cBhvr>
                                        <p:cTn id="33" dur="500"/>
                                        <p:tgtEl>
                                          <p:spTgt spid="20"/>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up)">
                                      <p:cBhvr>
                                        <p:cTn id="43" dur="500"/>
                                        <p:tgtEl>
                                          <p:spTgt spid="17"/>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1000"/>
                                        <p:tgtEl>
                                          <p:spTgt spid="9"/>
                                        </p:tgtEl>
                                      </p:cBhvr>
                                    </p:animEffect>
                                    <p:anim calcmode="lin" valueType="num">
                                      <p:cBhvr>
                                        <p:cTn id="59" dur="1000" fill="hold"/>
                                        <p:tgtEl>
                                          <p:spTgt spid="9"/>
                                        </p:tgtEl>
                                        <p:attrNameLst>
                                          <p:attrName>ppt_x</p:attrName>
                                        </p:attrNameLst>
                                      </p:cBhvr>
                                      <p:tavLst>
                                        <p:tav tm="0">
                                          <p:val>
                                            <p:strVal val="#ppt_x"/>
                                          </p:val>
                                        </p:tav>
                                        <p:tav tm="100000">
                                          <p:val>
                                            <p:strVal val="#ppt_x"/>
                                          </p:val>
                                        </p:tav>
                                      </p:tavLst>
                                    </p:anim>
                                    <p:anim calcmode="lin" valueType="num">
                                      <p:cBhvr>
                                        <p:cTn id="60" dur="10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6500"/>
                            </p:stCondLst>
                            <p:childTnLst>
                              <p:par>
                                <p:cTn id="62" presetID="53" presetClass="entr" presetSubtype="1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childTnLst>
                          </p:cTn>
                        </p:par>
                        <p:par>
                          <p:cTn id="67" fill="hold">
                            <p:stCondLst>
                              <p:cond delay="7000"/>
                            </p:stCondLst>
                            <p:childTnLst>
                              <p:par>
                                <p:cTn id="68" presetID="42" presetClass="entr" presetSubtype="0"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fade">
                                      <p:cBhvr>
                                        <p:cTn id="70" dur="1000"/>
                                        <p:tgtEl>
                                          <p:spTgt spid="8"/>
                                        </p:tgtEl>
                                      </p:cBhvr>
                                    </p:animEffect>
                                    <p:anim calcmode="lin" valueType="num">
                                      <p:cBhvr>
                                        <p:cTn id="71" dur="1000" fill="hold"/>
                                        <p:tgtEl>
                                          <p:spTgt spid="8"/>
                                        </p:tgtEl>
                                        <p:attrNameLst>
                                          <p:attrName>ppt_x</p:attrName>
                                        </p:attrNameLst>
                                      </p:cBhvr>
                                      <p:tavLst>
                                        <p:tav tm="0">
                                          <p:val>
                                            <p:strVal val="#ppt_x"/>
                                          </p:val>
                                        </p:tav>
                                        <p:tav tm="100000">
                                          <p:val>
                                            <p:strVal val="#ppt_x"/>
                                          </p:val>
                                        </p:tav>
                                      </p:tavLst>
                                    </p:anim>
                                    <p:anim calcmode="lin" valueType="num">
                                      <p:cBhvr>
                                        <p:cTn id="72" dur="1000" fill="hold"/>
                                        <p:tgtEl>
                                          <p:spTgt spid="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fade">
                                      <p:cBhvr>
                                        <p:cTn id="75" dur="1000"/>
                                        <p:tgtEl>
                                          <p:spTgt spid="5"/>
                                        </p:tgtEl>
                                      </p:cBhvr>
                                    </p:animEffect>
                                    <p:anim calcmode="lin" valueType="num">
                                      <p:cBhvr>
                                        <p:cTn id="76" dur="1000" fill="hold"/>
                                        <p:tgtEl>
                                          <p:spTgt spid="5"/>
                                        </p:tgtEl>
                                        <p:attrNameLst>
                                          <p:attrName>ppt_x</p:attrName>
                                        </p:attrNameLst>
                                      </p:cBhvr>
                                      <p:tavLst>
                                        <p:tav tm="0">
                                          <p:val>
                                            <p:strVal val="#ppt_x"/>
                                          </p:val>
                                        </p:tav>
                                        <p:tav tm="100000">
                                          <p:val>
                                            <p:strVal val="#ppt_x"/>
                                          </p:val>
                                        </p:tav>
                                      </p:tavLst>
                                    </p:anim>
                                    <p:anim calcmode="lin" valueType="num">
                                      <p:cBhvr>
                                        <p:cTn id="77" dur="1000" fill="hold"/>
                                        <p:tgtEl>
                                          <p:spTgt spid="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childTnLst>
                          </p:cTn>
                        </p:par>
                        <p:par>
                          <p:cTn id="84" fill="hold">
                            <p:stCondLst>
                              <p:cond delay="8500"/>
                            </p:stCondLst>
                            <p:childTnLst>
                              <p:par>
                                <p:cTn id="85" presetID="42" presetClass="entr" presetSubtype="0" fill="hold" grpId="0" nodeType="after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fade">
                                      <p:cBhvr>
                                        <p:cTn id="92" dur="1000"/>
                                        <p:tgtEl>
                                          <p:spTgt spid="10"/>
                                        </p:tgtEl>
                                      </p:cBhvr>
                                    </p:animEffect>
                                    <p:anim calcmode="lin" valueType="num">
                                      <p:cBhvr>
                                        <p:cTn id="93" dur="1000" fill="hold"/>
                                        <p:tgtEl>
                                          <p:spTgt spid="10"/>
                                        </p:tgtEl>
                                        <p:attrNameLst>
                                          <p:attrName>ppt_x</p:attrName>
                                        </p:attrNameLst>
                                      </p:cBhvr>
                                      <p:tavLst>
                                        <p:tav tm="0">
                                          <p:val>
                                            <p:strVal val="#ppt_x"/>
                                          </p:val>
                                        </p:tav>
                                        <p:tav tm="100000">
                                          <p:val>
                                            <p:strVal val="#ppt_x"/>
                                          </p:val>
                                        </p:tav>
                                      </p:tavLst>
                                    </p:anim>
                                    <p:anim calcmode="lin" valueType="num">
                                      <p:cBhvr>
                                        <p:cTn id="94" dur="1000" fill="hold"/>
                                        <p:tgtEl>
                                          <p:spTgt spid="1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16"/>
                                        </p:tgtEl>
                                        <p:attrNameLst>
                                          <p:attrName>style.visibility</p:attrName>
                                        </p:attrNameLst>
                                      </p:cBhvr>
                                      <p:to>
                                        <p:strVal val="visible"/>
                                      </p:to>
                                    </p:set>
                                    <p:anim calcmode="lin" valueType="num">
                                      <p:cBhvr>
                                        <p:cTn id="98" dur="500" fill="hold"/>
                                        <p:tgtEl>
                                          <p:spTgt spid="16"/>
                                        </p:tgtEl>
                                        <p:attrNameLst>
                                          <p:attrName>ppt_w</p:attrName>
                                        </p:attrNameLst>
                                      </p:cBhvr>
                                      <p:tavLst>
                                        <p:tav tm="0">
                                          <p:val>
                                            <p:fltVal val="0"/>
                                          </p:val>
                                        </p:tav>
                                        <p:tav tm="100000">
                                          <p:val>
                                            <p:strVal val="#ppt_w"/>
                                          </p:val>
                                        </p:tav>
                                      </p:tavLst>
                                    </p:anim>
                                    <p:anim calcmode="lin" valueType="num">
                                      <p:cBhvr>
                                        <p:cTn id="99" dur="500" fill="hold"/>
                                        <p:tgtEl>
                                          <p:spTgt spid="16"/>
                                        </p:tgtEl>
                                        <p:attrNameLst>
                                          <p:attrName>ppt_h</p:attrName>
                                        </p:attrNameLst>
                                      </p:cBhvr>
                                      <p:tavLst>
                                        <p:tav tm="0">
                                          <p:val>
                                            <p:fltVal val="0"/>
                                          </p:val>
                                        </p:tav>
                                        <p:tav tm="100000">
                                          <p:val>
                                            <p:strVal val="#ppt_h"/>
                                          </p:val>
                                        </p:tav>
                                      </p:tavLst>
                                    </p:anim>
                                    <p:animEffect transition="in" filter="fade">
                                      <p:cBhvr>
                                        <p:cTn id="100" dur="500"/>
                                        <p:tgtEl>
                                          <p:spTgt spid="16"/>
                                        </p:tgtEl>
                                      </p:cBhvr>
                                    </p:animEffect>
                                  </p:childTnLst>
                                </p:cTn>
                              </p:par>
                            </p:childTnLst>
                          </p:cTn>
                        </p:par>
                        <p:par>
                          <p:cTn id="101" fill="hold">
                            <p:stCondLst>
                              <p:cond delay="10000"/>
                            </p:stCondLst>
                            <p:childTnLst>
                              <p:par>
                                <p:cTn id="102" presetID="42" presetClass="entr" presetSubtype="0" fill="hold" grpId="0" nodeType="after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fade">
                                      <p:cBhvr>
                                        <p:cTn id="109" dur="1000"/>
                                        <p:tgtEl>
                                          <p:spTgt spid="11"/>
                                        </p:tgtEl>
                                      </p:cBhvr>
                                    </p:animEffect>
                                    <p:anim calcmode="lin" valueType="num">
                                      <p:cBhvr>
                                        <p:cTn id="110" dur="1000" fill="hold"/>
                                        <p:tgtEl>
                                          <p:spTgt spid="11"/>
                                        </p:tgtEl>
                                        <p:attrNameLst>
                                          <p:attrName>ppt_x</p:attrName>
                                        </p:attrNameLst>
                                      </p:cBhvr>
                                      <p:tavLst>
                                        <p:tav tm="0">
                                          <p:val>
                                            <p:strVal val="#ppt_x"/>
                                          </p:val>
                                        </p:tav>
                                        <p:tav tm="100000">
                                          <p:val>
                                            <p:strVal val="#ppt_x"/>
                                          </p:val>
                                        </p:tav>
                                      </p:tavLst>
                                    </p:anim>
                                    <p:anim calcmode="lin" valueType="num">
                                      <p:cBhvr>
                                        <p:cTn id="11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4" grpId="0" animBg="1"/>
      <p:bldP spid="5" grpId="0"/>
      <p:bldP spid="6" grpId="0" animBg="1"/>
      <p:bldP spid="7" grpId="0" animBg="1"/>
      <p:bldP spid="8" grpId="0" animBg="1"/>
      <p:bldP spid="9" grpId="0"/>
      <p:bldP spid="10" grpId="0"/>
      <p:bldP spid="11" grpId="0"/>
      <p:bldP spid="13" grpId="0"/>
      <p:bldP spid="14" grpId="0"/>
      <p:bldP spid="15" grpId="0"/>
      <p:bldP spid="16" grpId="0"/>
      <p:bldP spid="17" grpId="0"/>
      <p:bldP spid="19" grpId="0" animBg="1"/>
      <p:bldP spid="20" grpId="0"/>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1404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438</cp:revision>
  <dcterms:created xsi:type="dcterms:W3CDTF">2016-09-28T22:08:47Z</dcterms:created>
  <dcterms:modified xsi:type="dcterms:W3CDTF">2018-11-13T00:36:37Z</dcterms:modified>
</cp:coreProperties>
</file>