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038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781C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392BE732-0633-4682-BD54-FCF606D228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62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432</cp:revision>
  <dcterms:created xsi:type="dcterms:W3CDTF">2016-09-28T22:08:47Z</dcterms:created>
  <dcterms:modified xsi:type="dcterms:W3CDTF">2018-11-13T00:08:58Z</dcterms:modified>
</cp:coreProperties>
</file>