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8"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6595E"/>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Free Blank With Footer">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3791720" y="541356"/>
            <a:ext cx="7518400" cy="471365"/>
          </a:xfrm>
          <a:prstGeom prst="rect">
            <a:avLst/>
          </a:prstGeom>
        </p:spPr>
        <p:txBody>
          <a:bodyPr wrap="none" lIns="0" tIns="0" rIns="0" bIns="0" anchor="ctr">
            <a:noAutofit/>
          </a:bodyPr>
          <a:lstStyle>
            <a:lvl1pPr algn="r">
              <a:defRPr sz="2667" b="1" baseline="0">
                <a:solidFill>
                  <a:schemeClr val="bg1">
                    <a:lumMod val="50000"/>
                  </a:schemeClr>
                </a:solidFill>
              </a:defRPr>
            </a:lvl1pPr>
          </a:lstStyle>
          <a:p>
            <a:r>
              <a:rPr lang="en-US" dirty="0"/>
              <a:t>Click To Edit Master Title Style</a:t>
            </a:r>
          </a:p>
        </p:txBody>
      </p:sp>
      <p:sp>
        <p:nvSpPr>
          <p:cNvPr id="6" name="Text Placeholder 3"/>
          <p:cNvSpPr>
            <a:spLocks noGrp="1"/>
          </p:cNvSpPr>
          <p:nvPr>
            <p:ph type="body" sz="half" idx="2" hasCustomPrompt="1"/>
          </p:nvPr>
        </p:nvSpPr>
        <p:spPr>
          <a:xfrm>
            <a:off x="5823720" y="1010678"/>
            <a:ext cx="5486400" cy="267661"/>
          </a:xfrm>
          <a:prstGeom prst="rect">
            <a:avLst/>
          </a:prstGeom>
        </p:spPr>
        <p:txBody>
          <a:bodyPr wrap="square" lIns="0" tIns="0" rIns="0" bIns="0" anchor="ctr">
            <a:noAutofit/>
          </a:bodyPr>
          <a:lstStyle>
            <a:lvl1pPr marL="0" indent="0" algn="r">
              <a:buNone/>
              <a:defRPr sz="14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8187118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Sev01"/>
          <p:cNvSpPr>
            <a:spLocks noChangeAspect="1"/>
          </p:cNvSpPr>
          <p:nvPr/>
        </p:nvSpPr>
        <p:spPr>
          <a:xfrm>
            <a:off x="2328461" y="2272984"/>
            <a:ext cx="2692208" cy="2692203"/>
          </a:xfrm>
          <a:prstGeom prst="flowChartInputOutput">
            <a:avLst/>
          </a:prstGeom>
          <a:blipFill>
            <a:blip r:embed="rId2"/>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2" name="Sev01"/>
          <p:cNvSpPr>
            <a:spLocks noChangeAspect="1"/>
          </p:cNvSpPr>
          <p:nvPr/>
        </p:nvSpPr>
        <p:spPr>
          <a:xfrm>
            <a:off x="3561292" y="356632"/>
            <a:ext cx="1689805" cy="1689801"/>
          </a:xfrm>
          <a:prstGeom prst="flowChartInputOutput">
            <a:avLst/>
          </a:prstGeom>
          <a:blipFill>
            <a:blip r:embed="rId3"/>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sp>
        <p:nvSpPr>
          <p:cNvPr id="56" name="Sev01"/>
          <p:cNvSpPr>
            <a:spLocks noChangeAspect="1"/>
          </p:cNvSpPr>
          <p:nvPr/>
        </p:nvSpPr>
        <p:spPr>
          <a:xfrm>
            <a:off x="2300196" y="5188008"/>
            <a:ext cx="1244163" cy="1244160"/>
          </a:xfrm>
          <a:prstGeom prst="flowChartInputOutput">
            <a:avLst/>
          </a:prstGeom>
          <a:blipFill>
            <a:blip r:embed="rId4"/>
            <a:stretch>
              <a:fillRect/>
            </a:stretch>
          </a:blipFill>
          <a:ln w="6350">
            <a:solidFill>
              <a:schemeClr val="bg1">
                <a:alpha val="50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bg1"/>
              </a:solidFill>
              <a:latin typeface="FontAwesome" pitchFamily="2" charset="0"/>
            </a:endParaRPr>
          </a:p>
        </p:txBody>
      </p:sp>
      <p:grpSp>
        <p:nvGrpSpPr>
          <p:cNvPr id="60" name="Group 59"/>
          <p:cNvGrpSpPr/>
          <p:nvPr/>
        </p:nvGrpSpPr>
        <p:grpSpPr>
          <a:xfrm>
            <a:off x="6310489" y="258228"/>
            <a:ext cx="5508978" cy="954108"/>
            <a:chOff x="3341511" y="258228"/>
            <a:chExt cx="5508978" cy="954108"/>
          </a:xfrm>
        </p:grpSpPr>
        <p:sp>
          <p:nvSpPr>
            <p:cNvPr id="64" name="TextBox 63"/>
            <p:cNvSpPr txBox="1"/>
            <p:nvPr/>
          </p:nvSpPr>
          <p:spPr>
            <a:xfrm>
              <a:off x="3341511" y="258228"/>
              <a:ext cx="5508978" cy="769441"/>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p:txBody>
        </p:sp>
        <p:sp>
          <p:nvSpPr>
            <p:cNvPr id="67" name="TextBox 66"/>
            <p:cNvSpPr txBox="1"/>
            <p:nvPr/>
          </p:nvSpPr>
          <p:spPr>
            <a:xfrm>
              <a:off x="4684889" y="843004"/>
              <a:ext cx="4143023" cy="369332"/>
            </a:xfrm>
            <a:prstGeom prst="rect">
              <a:avLst/>
            </a:prstGeom>
            <a:noFill/>
          </p:spPr>
          <p:txBody>
            <a:bodyPr wrap="square" rtlCol="0">
              <a:spAutoFit/>
            </a:bodyPr>
            <a:lstStyle/>
            <a:p>
              <a:pPr algn="r"/>
              <a:r>
                <a:rPr lang="en-US" dirty="0">
                  <a:solidFill>
                    <a:srgbClr val="56595E"/>
                  </a:solidFill>
                  <a:latin typeface="Candara" panose="020E0502030303020204" pitchFamily="34" charset="0"/>
                </a:rPr>
                <a:t>Your Subtitle</a:t>
              </a:r>
            </a:p>
          </p:txBody>
        </p:sp>
      </p:grpSp>
      <p:sp>
        <p:nvSpPr>
          <p:cNvPr id="39" name="Rectangle: Rounded Corners 38">
            <a:extLst>
              <a:ext uri="{FF2B5EF4-FFF2-40B4-BE49-F238E27FC236}">
                <a16:creationId xmlns:a16="http://schemas.microsoft.com/office/drawing/2014/main" id="{4503E5D0-1552-44A8-86A1-A2FCAA9AED07}"/>
              </a:ext>
            </a:extLst>
          </p:cNvPr>
          <p:cNvSpPr/>
          <p:nvPr/>
        </p:nvSpPr>
        <p:spPr>
          <a:xfrm>
            <a:off x="6139022" y="1451613"/>
            <a:ext cx="945965" cy="4644314"/>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Rounded Corners 53">
            <a:extLst>
              <a:ext uri="{FF2B5EF4-FFF2-40B4-BE49-F238E27FC236}">
                <a16:creationId xmlns:a16="http://schemas.microsoft.com/office/drawing/2014/main" id="{4C0AC7AD-336C-4871-94F5-B6EA03D21429}"/>
              </a:ext>
            </a:extLst>
          </p:cNvPr>
          <p:cNvSpPr/>
          <p:nvPr/>
        </p:nvSpPr>
        <p:spPr>
          <a:xfrm>
            <a:off x="6139022" y="4195483"/>
            <a:ext cx="945965" cy="1782107"/>
          </a:xfrm>
          <a:prstGeom prst="roundRect">
            <a:avLst/>
          </a:prstGeom>
          <a:solidFill>
            <a:srgbClr val="FF2B2A"/>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8AB6388F-8D96-4A79-AC2A-47786F4DDF08}"/>
              </a:ext>
            </a:extLst>
          </p:cNvPr>
          <p:cNvSpPr/>
          <p:nvPr/>
        </p:nvSpPr>
        <p:spPr>
          <a:xfrm>
            <a:off x="6139021"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Rectangle: Rounded Corners 65">
            <a:extLst>
              <a:ext uri="{FF2B5EF4-FFF2-40B4-BE49-F238E27FC236}">
                <a16:creationId xmlns:a16="http://schemas.microsoft.com/office/drawing/2014/main" id="{FC503BD1-8D9D-4648-AE09-4C13F6C219AE}"/>
              </a:ext>
            </a:extLst>
          </p:cNvPr>
          <p:cNvSpPr/>
          <p:nvPr/>
        </p:nvSpPr>
        <p:spPr>
          <a:xfrm>
            <a:off x="7388702" y="1451613"/>
            <a:ext cx="945965" cy="4644314"/>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Rectangle: Rounded Corners 68">
            <a:extLst>
              <a:ext uri="{FF2B5EF4-FFF2-40B4-BE49-F238E27FC236}">
                <a16:creationId xmlns:a16="http://schemas.microsoft.com/office/drawing/2014/main" id="{FC1B4564-D21E-468A-A552-028AB3B0D183}"/>
              </a:ext>
            </a:extLst>
          </p:cNvPr>
          <p:cNvSpPr/>
          <p:nvPr/>
        </p:nvSpPr>
        <p:spPr>
          <a:xfrm>
            <a:off x="7388702" y="2427728"/>
            <a:ext cx="945965" cy="3549863"/>
          </a:xfrm>
          <a:prstGeom prst="roundRect">
            <a:avLst/>
          </a:prstGeom>
          <a:solidFill>
            <a:srgbClr val="85C40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Shape 70">
            <a:extLst>
              <a:ext uri="{FF2B5EF4-FFF2-40B4-BE49-F238E27FC236}">
                <a16:creationId xmlns:a16="http://schemas.microsoft.com/office/drawing/2014/main" id="{1E7774BF-14DB-4052-A62D-1DD74F10F97F}"/>
              </a:ext>
            </a:extLst>
          </p:cNvPr>
          <p:cNvSpPr/>
          <p:nvPr/>
        </p:nvSpPr>
        <p:spPr>
          <a:xfrm>
            <a:off x="7388701"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Rounded Corners 72">
            <a:extLst>
              <a:ext uri="{FF2B5EF4-FFF2-40B4-BE49-F238E27FC236}">
                <a16:creationId xmlns:a16="http://schemas.microsoft.com/office/drawing/2014/main" id="{7922D9C0-8B3D-462A-8C50-FCA1C365321B}"/>
              </a:ext>
            </a:extLst>
          </p:cNvPr>
          <p:cNvSpPr/>
          <p:nvPr/>
        </p:nvSpPr>
        <p:spPr>
          <a:xfrm>
            <a:off x="8638382" y="1451613"/>
            <a:ext cx="945965" cy="4644314"/>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Rectangle: Rounded Corners 73">
            <a:extLst>
              <a:ext uri="{FF2B5EF4-FFF2-40B4-BE49-F238E27FC236}">
                <a16:creationId xmlns:a16="http://schemas.microsoft.com/office/drawing/2014/main" id="{92BF9DA2-15D5-4BFA-B0C8-1F8861CBFDA5}"/>
              </a:ext>
            </a:extLst>
          </p:cNvPr>
          <p:cNvSpPr/>
          <p:nvPr/>
        </p:nvSpPr>
        <p:spPr>
          <a:xfrm>
            <a:off x="8638382" y="3496237"/>
            <a:ext cx="945965" cy="2481354"/>
          </a:xfrm>
          <a:prstGeom prst="roundRect">
            <a:avLst/>
          </a:prstGeom>
          <a:solidFill>
            <a:srgbClr val="3EB8C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Freeform: Shape 74">
            <a:extLst>
              <a:ext uri="{FF2B5EF4-FFF2-40B4-BE49-F238E27FC236}">
                <a16:creationId xmlns:a16="http://schemas.microsoft.com/office/drawing/2014/main" id="{5A6C839F-4833-4A69-A95E-374F6F903829}"/>
              </a:ext>
            </a:extLst>
          </p:cNvPr>
          <p:cNvSpPr/>
          <p:nvPr/>
        </p:nvSpPr>
        <p:spPr>
          <a:xfrm>
            <a:off x="8638381"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A0F6E9B7-FF8A-43F0-B3E9-FE50204E953E}"/>
              </a:ext>
            </a:extLst>
          </p:cNvPr>
          <p:cNvSpPr txBox="1"/>
          <p:nvPr/>
        </p:nvSpPr>
        <p:spPr>
          <a:xfrm>
            <a:off x="6139017" y="1573015"/>
            <a:ext cx="945964" cy="384721"/>
          </a:xfrm>
          <a:prstGeom prst="rect">
            <a:avLst/>
          </a:prstGeom>
          <a:noFill/>
        </p:spPr>
        <p:txBody>
          <a:bodyPr wrap="square" rtlCol="0">
            <a:spAutoFit/>
          </a:bodyPr>
          <a:lstStyle/>
          <a:p>
            <a:pPr algn="ctr"/>
            <a:r>
              <a:rPr lang="en-US" sz="1900" dirty="0">
                <a:solidFill>
                  <a:schemeClr val="bg1"/>
                </a:solidFill>
              </a:rPr>
              <a:t>$487</a:t>
            </a:r>
          </a:p>
        </p:txBody>
      </p:sp>
      <p:sp>
        <p:nvSpPr>
          <p:cNvPr id="77" name="TextBox 76">
            <a:extLst>
              <a:ext uri="{FF2B5EF4-FFF2-40B4-BE49-F238E27FC236}">
                <a16:creationId xmlns:a16="http://schemas.microsoft.com/office/drawing/2014/main" id="{E2236105-49D3-4CFE-9122-24A073C112CD}"/>
              </a:ext>
            </a:extLst>
          </p:cNvPr>
          <p:cNvSpPr txBox="1"/>
          <p:nvPr/>
        </p:nvSpPr>
        <p:spPr>
          <a:xfrm>
            <a:off x="7388691" y="1585493"/>
            <a:ext cx="945964" cy="384721"/>
          </a:xfrm>
          <a:prstGeom prst="rect">
            <a:avLst/>
          </a:prstGeom>
          <a:noFill/>
        </p:spPr>
        <p:txBody>
          <a:bodyPr wrap="square" rtlCol="0">
            <a:spAutoFit/>
          </a:bodyPr>
          <a:lstStyle/>
          <a:p>
            <a:pPr algn="ctr"/>
            <a:r>
              <a:rPr lang="en-US" sz="1900" dirty="0">
                <a:solidFill>
                  <a:schemeClr val="bg1"/>
                </a:solidFill>
              </a:rPr>
              <a:t>$1,420</a:t>
            </a:r>
          </a:p>
        </p:txBody>
      </p:sp>
      <p:sp>
        <p:nvSpPr>
          <p:cNvPr id="78" name="TextBox 77">
            <a:extLst>
              <a:ext uri="{FF2B5EF4-FFF2-40B4-BE49-F238E27FC236}">
                <a16:creationId xmlns:a16="http://schemas.microsoft.com/office/drawing/2014/main" id="{CC75B3AF-9C61-4C30-A25C-E0BD32538082}"/>
              </a:ext>
            </a:extLst>
          </p:cNvPr>
          <p:cNvSpPr txBox="1"/>
          <p:nvPr/>
        </p:nvSpPr>
        <p:spPr>
          <a:xfrm>
            <a:off x="8638359" y="1568988"/>
            <a:ext cx="945964" cy="384721"/>
          </a:xfrm>
          <a:prstGeom prst="rect">
            <a:avLst/>
          </a:prstGeom>
          <a:noFill/>
        </p:spPr>
        <p:txBody>
          <a:bodyPr wrap="square" rtlCol="0">
            <a:spAutoFit/>
          </a:bodyPr>
          <a:lstStyle/>
          <a:p>
            <a:pPr algn="ctr"/>
            <a:r>
              <a:rPr lang="en-US" sz="1900" dirty="0">
                <a:solidFill>
                  <a:schemeClr val="bg1"/>
                </a:solidFill>
              </a:rPr>
              <a:t>$982</a:t>
            </a:r>
          </a:p>
        </p:txBody>
      </p:sp>
      <p:grpSp>
        <p:nvGrpSpPr>
          <p:cNvPr id="79" name="Группа 298">
            <a:extLst>
              <a:ext uri="{FF2B5EF4-FFF2-40B4-BE49-F238E27FC236}">
                <a16:creationId xmlns:a16="http://schemas.microsoft.com/office/drawing/2014/main" id="{7ADF0B6A-8EA0-413A-902C-D281E94A042F}"/>
              </a:ext>
            </a:extLst>
          </p:cNvPr>
          <p:cNvGrpSpPr/>
          <p:nvPr/>
        </p:nvGrpSpPr>
        <p:grpSpPr>
          <a:xfrm>
            <a:off x="6415291" y="5937319"/>
            <a:ext cx="393416" cy="391274"/>
            <a:chOff x="5848350" y="3192463"/>
            <a:chExt cx="2041525" cy="2030413"/>
          </a:xfrm>
          <a:solidFill>
            <a:srgbClr val="FF2B2A"/>
          </a:solidFill>
          <a:effectLst/>
        </p:grpSpPr>
        <p:sp>
          <p:nvSpPr>
            <p:cNvPr id="80" name="Freeform 266">
              <a:extLst>
                <a:ext uri="{FF2B5EF4-FFF2-40B4-BE49-F238E27FC236}">
                  <a16:creationId xmlns:a16="http://schemas.microsoft.com/office/drawing/2014/main" id="{DDAD879A-C6A2-42D5-AB03-ED310C3D18FB}"/>
                </a:ext>
              </a:extLst>
            </p:cNvPr>
            <p:cNvSpPr>
              <a:spLocks/>
            </p:cNvSpPr>
            <p:nvPr/>
          </p:nvSpPr>
          <p:spPr bwMode="auto">
            <a:xfrm>
              <a:off x="6692900" y="4033838"/>
              <a:ext cx="352425" cy="349250"/>
            </a:xfrm>
            <a:custGeom>
              <a:avLst/>
              <a:gdLst>
                <a:gd name="T0" fmla="*/ 332 w 665"/>
                <a:gd name="T1" fmla="*/ 0 h 661"/>
                <a:gd name="T2" fmla="*/ 381 w 665"/>
                <a:gd name="T3" fmla="*/ 3 h 661"/>
                <a:gd name="T4" fmla="*/ 428 w 665"/>
                <a:gd name="T5" fmla="*/ 14 h 661"/>
                <a:gd name="T6" fmla="*/ 472 w 665"/>
                <a:gd name="T7" fmla="*/ 30 h 661"/>
                <a:gd name="T8" fmla="*/ 512 w 665"/>
                <a:gd name="T9" fmla="*/ 53 h 661"/>
                <a:gd name="T10" fmla="*/ 550 w 665"/>
                <a:gd name="T11" fmla="*/ 80 h 661"/>
                <a:gd name="T12" fmla="*/ 583 w 665"/>
                <a:gd name="T13" fmla="*/ 113 h 661"/>
                <a:gd name="T14" fmla="*/ 610 w 665"/>
                <a:gd name="T15" fmla="*/ 150 h 661"/>
                <a:gd name="T16" fmla="*/ 633 w 665"/>
                <a:gd name="T17" fmla="*/ 191 h 661"/>
                <a:gd name="T18" fmla="*/ 650 w 665"/>
                <a:gd name="T19" fmla="*/ 234 h 661"/>
                <a:gd name="T20" fmla="*/ 661 w 665"/>
                <a:gd name="T21" fmla="*/ 281 h 661"/>
                <a:gd name="T22" fmla="*/ 665 w 665"/>
                <a:gd name="T23" fmla="*/ 330 h 661"/>
                <a:gd name="T24" fmla="*/ 661 w 665"/>
                <a:gd name="T25" fmla="*/ 378 h 661"/>
                <a:gd name="T26" fmla="*/ 650 w 665"/>
                <a:gd name="T27" fmla="*/ 425 h 661"/>
                <a:gd name="T28" fmla="*/ 633 w 665"/>
                <a:gd name="T29" fmla="*/ 470 h 661"/>
                <a:gd name="T30" fmla="*/ 610 w 665"/>
                <a:gd name="T31" fmla="*/ 511 h 661"/>
                <a:gd name="T32" fmla="*/ 583 w 665"/>
                <a:gd name="T33" fmla="*/ 547 h 661"/>
                <a:gd name="T34" fmla="*/ 550 w 665"/>
                <a:gd name="T35" fmla="*/ 580 h 661"/>
                <a:gd name="T36" fmla="*/ 512 w 665"/>
                <a:gd name="T37" fmla="*/ 608 h 661"/>
                <a:gd name="T38" fmla="*/ 472 w 665"/>
                <a:gd name="T39" fmla="*/ 630 h 661"/>
                <a:gd name="T40" fmla="*/ 428 w 665"/>
                <a:gd name="T41" fmla="*/ 646 h 661"/>
                <a:gd name="T42" fmla="*/ 381 w 665"/>
                <a:gd name="T43" fmla="*/ 657 h 661"/>
                <a:gd name="T44" fmla="*/ 332 w 665"/>
                <a:gd name="T45" fmla="*/ 661 h 661"/>
                <a:gd name="T46" fmla="*/ 283 w 665"/>
                <a:gd name="T47" fmla="*/ 657 h 661"/>
                <a:gd name="T48" fmla="*/ 235 w 665"/>
                <a:gd name="T49" fmla="*/ 646 h 661"/>
                <a:gd name="T50" fmla="*/ 192 w 665"/>
                <a:gd name="T51" fmla="*/ 630 h 661"/>
                <a:gd name="T52" fmla="*/ 151 w 665"/>
                <a:gd name="T53" fmla="*/ 608 h 661"/>
                <a:gd name="T54" fmla="*/ 113 w 665"/>
                <a:gd name="T55" fmla="*/ 580 h 661"/>
                <a:gd name="T56" fmla="*/ 81 w 665"/>
                <a:gd name="T57" fmla="*/ 547 h 661"/>
                <a:gd name="T58" fmla="*/ 53 w 665"/>
                <a:gd name="T59" fmla="*/ 511 h 661"/>
                <a:gd name="T60" fmla="*/ 30 w 665"/>
                <a:gd name="T61" fmla="*/ 470 h 661"/>
                <a:gd name="T62" fmla="*/ 13 w 665"/>
                <a:gd name="T63" fmla="*/ 425 h 661"/>
                <a:gd name="T64" fmla="*/ 3 w 665"/>
                <a:gd name="T65" fmla="*/ 378 h 661"/>
                <a:gd name="T66" fmla="*/ 0 w 665"/>
                <a:gd name="T67" fmla="*/ 330 h 661"/>
                <a:gd name="T68" fmla="*/ 3 w 665"/>
                <a:gd name="T69" fmla="*/ 281 h 661"/>
                <a:gd name="T70" fmla="*/ 13 w 665"/>
                <a:gd name="T71" fmla="*/ 234 h 661"/>
                <a:gd name="T72" fmla="*/ 30 w 665"/>
                <a:gd name="T73" fmla="*/ 191 h 661"/>
                <a:gd name="T74" fmla="*/ 53 w 665"/>
                <a:gd name="T75" fmla="*/ 150 h 661"/>
                <a:gd name="T76" fmla="*/ 81 w 665"/>
                <a:gd name="T77" fmla="*/ 113 h 661"/>
                <a:gd name="T78" fmla="*/ 113 w 665"/>
                <a:gd name="T79" fmla="*/ 80 h 661"/>
                <a:gd name="T80" fmla="*/ 151 w 665"/>
                <a:gd name="T81" fmla="*/ 53 h 661"/>
                <a:gd name="T82" fmla="*/ 192 w 665"/>
                <a:gd name="T83" fmla="*/ 30 h 661"/>
                <a:gd name="T84" fmla="*/ 235 w 665"/>
                <a:gd name="T85" fmla="*/ 14 h 661"/>
                <a:gd name="T86" fmla="*/ 283 w 665"/>
                <a:gd name="T87" fmla="*/ 3 h 661"/>
                <a:gd name="T88" fmla="*/ 332 w 665"/>
                <a:gd name="T89" fmla="*/ 0 h 66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665" h="661">
                  <a:moveTo>
                    <a:pt x="332" y="0"/>
                  </a:moveTo>
                  <a:lnTo>
                    <a:pt x="381" y="3"/>
                  </a:lnTo>
                  <a:lnTo>
                    <a:pt x="428" y="14"/>
                  </a:lnTo>
                  <a:lnTo>
                    <a:pt x="472" y="30"/>
                  </a:lnTo>
                  <a:lnTo>
                    <a:pt x="512" y="53"/>
                  </a:lnTo>
                  <a:lnTo>
                    <a:pt x="550" y="80"/>
                  </a:lnTo>
                  <a:lnTo>
                    <a:pt x="583" y="113"/>
                  </a:lnTo>
                  <a:lnTo>
                    <a:pt x="610" y="150"/>
                  </a:lnTo>
                  <a:lnTo>
                    <a:pt x="633" y="191"/>
                  </a:lnTo>
                  <a:lnTo>
                    <a:pt x="650" y="234"/>
                  </a:lnTo>
                  <a:lnTo>
                    <a:pt x="661" y="281"/>
                  </a:lnTo>
                  <a:lnTo>
                    <a:pt x="665" y="330"/>
                  </a:lnTo>
                  <a:lnTo>
                    <a:pt x="661" y="378"/>
                  </a:lnTo>
                  <a:lnTo>
                    <a:pt x="650" y="425"/>
                  </a:lnTo>
                  <a:lnTo>
                    <a:pt x="633" y="470"/>
                  </a:lnTo>
                  <a:lnTo>
                    <a:pt x="610" y="511"/>
                  </a:lnTo>
                  <a:lnTo>
                    <a:pt x="583" y="547"/>
                  </a:lnTo>
                  <a:lnTo>
                    <a:pt x="550" y="580"/>
                  </a:lnTo>
                  <a:lnTo>
                    <a:pt x="512" y="608"/>
                  </a:lnTo>
                  <a:lnTo>
                    <a:pt x="472" y="630"/>
                  </a:lnTo>
                  <a:lnTo>
                    <a:pt x="428" y="646"/>
                  </a:lnTo>
                  <a:lnTo>
                    <a:pt x="381" y="657"/>
                  </a:lnTo>
                  <a:lnTo>
                    <a:pt x="332" y="661"/>
                  </a:lnTo>
                  <a:lnTo>
                    <a:pt x="283" y="657"/>
                  </a:lnTo>
                  <a:lnTo>
                    <a:pt x="235" y="646"/>
                  </a:lnTo>
                  <a:lnTo>
                    <a:pt x="192" y="630"/>
                  </a:lnTo>
                  <a:lnTo>
                    <a:pt x="151" y="608"/>
                  </a:lnTo>
                  <a:lnTo>
                    <a:pt x="113" y="580"/>
                  </a:lnTo>
                  <a:lnTo>
                    <a:pt x="81" y="547"/>
                  </a:lnTo>
                  <a:lnTo>
                    <a:pt x="53" y="511"/>
                  </a:lnTo>
                  <a:lnTo>
                    <a:pt x="30" y="470"/>
                  </a:lnTo>
                  <a:lnTo>
                    <a:pt x="13" y="425"/>
                  </a:lnTo>
                  <a:lnTo>
                    <a:pt x="3" y="378"/>
                  </a:lnTo>
                  <a:lnTo>
                    <a:pt x="0" y="330"/>
                  </a:lnTo>
                  <a:lnTo>
                    <a:pt x="3" y="281"/>
                  </a:lnTo>
                  <a:lnTo>
                    <a:pt x="13" y="234"/>
                  </a:lnTo>
                  <a:lnTo>
                    <a:pt x="30" y="191"/>
                  </a:lnTo>
                  <a:lnTo>
                    <a:pt x="53" y="150"/>
                  </a:lnTo>
                  <a:lnTo>
                    <a:pt x="81" y="113"/>
                  </a:lnTo>
                  <a:lnTo>
                    <a:pt x="113" y="80"/>
                  </a:lnTo>
                  <a:lnTo>
                    <a:pt x="151" y="53"/>
                  </a:lnTo>
                  <a:lnTo>
                    <a:pt x="192" y="30"/>
                  </a:lnTo>
                  <a:lnTo>
                    <a:pt x="235" y="14"/>
                  </a:lnTo>
                  <a:lnTo>
                    <a:pt x="283" y="3"/>
                  </a:lnTo>
                  <a:lnTo>
                    <a:pt x="33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1" name="Freeform 267">
              <a:extLst>
                <a:ext uri="{FF2B5EF4-FFF2-40B4-BE49-F238E27FC236}">
                  <a16:creationId xmlns:a16="http://schemas.microsoft.com/office/drawing/2014/main" id="{9243A477-6ED4-4EAC-8E3D-7539A620AF13}"/>
                </a:ext>
              </a:extLst>
            </p:cNvPr>
            <p:cNvSpPr>
              <a:spLocks noEditPoints="1"/>
            </p:cNvSpPr>
            <p:nvPr/>
          </p:nvSpPr>
          <p:spPr bwMode="auto">
            <a:xfrm>
              <a:off x="5848350" y="3192463"/>
              <a:ext cx="2041525" cy="2030413"/>
            </a:xfrm>
            <a:custGeom>
              <a:avLst/>
              <a:gdLst>
                <a:gd name="T0" fmla="*/ 1704 w 3859"/>
                <a:gd name="T1" fmla="*/ 1150 h 3835"/>
                <a:gd name="T2" fmla="*/ 1443 w 3859"/>
                <a:gd name="T3" fmla="*/ 1281 h 3835"/>
                <a:gd name="T4" fmla="*/ 1248 w 3859"/>
                <a:gd name="T5" fmla="*/ 1494 h 3835"/>
                <a:gd name="T6" fmla="*/ 1139 w 3859"/>
                <a:gd name="T7" fmla="*/ 1766 h 3835"/>
                <a:gd name="T8" fmla="*/ 1139 w 3859"/>
                <a:gd name="T9" fmla="*/ 2070 h 3835"/>
                <a:gd name="T10" fmla="*/ 1248 w 3859"/>
                <a:gd name="T11" fmla="*/ 2343 h 3835"/>
                <a:gd name="T12" fmla="*/ 1443 w 3859"/>
                <a:gd name="T13" fmla="*/ 2555 h 3835"/>
                <a:gd name="T14" fmla="*/ 1704 w 3859"/>
                <a:gd name="T15" fmla="*/ 2686 h 3835"/>
                <a:gd name="T16" fmla="*/ 2008 w 3859"/>
                <a:gd name="T17" fmla="*/ 2715 h 3835"/>
                <a:gd name="T18" fmla="*/ 2293 w 3859"/>
                <a:gd name="T19" fmla="*/ 2632 h 3835"/>
                <a:gd name="T20" fmla="*/ 2524 w 3859"/>
                <a:gd name="T21" fmla="*/ 2458 h 3835"/>
                <a:gd name="T22" fmla="*/ 2679 w 3859"/>
                <a:gd name="T23" fmla="*/ 2213 h 3835"/>
                <a:gd name="T24" fmla="*/ 2734 w 3859"/>
                <a:gd name="T25" fmla="*/ 1918 h 3835"/>
                <a:gd name="T26" fmla="*/ 2679 w 3859"/>
                <a:gd name="T27" fmla="*/ 1624 h 3835"/>
                <a:gd name="T28" fmla="*/ 2524 w 3859"/>
                <a:gd name="T29" fmla="*/ 1379 h 3835"/>
                <a:gd name="T30" fmla="*/ 2293 w 3859"/>
                <a:gd name="T31" fmla="*/ 1204 h 3835"/>
                <a:gd name="T32" fmla="*/ 2008 w 3859"/>
                <a:gd name="T33" fmla="*/ 1122 h 3835"/>
                <a:gd name="T34" fmla="*/ 2178 w 3859"/>
                <a:gd name="T35" fmla="*/ 4 h 3835"/>
                <a:gd name="T36" fmla="*/ 2245 w 3859"/>
                <a:gd name="T37" fmla="*/ 58 h 3835"/>
                <a:gd name="T38" fmla="*/ 2480 w 3859"/>
                <a:gd name="T39" fmla="*/ 588 h 3835"/>
                <a:gd name="T40" fmla="*/ 3028 w 3859"/>
                <a:gd name="T41" fmla="*/ 373 h 3835"/>
                <a:gd name="T42" fmla="*/ 3113 w 3859"/>
                <a:gd name="T43" fmla="*/ 381 h 3835"/>
                <a:gd name="T44" fmla="*/ 3484 w 3859"/>
                <a:gd name="T45" fmla="*/ 761 h 3835"/>
                <a:gd name="T46" fmla="*/ 3475 w 3859"/>
                <a:gd name="T47" fmla="*/ 845 h 3835"/>
                <a:gd name="T48" fmla="*/ 3316 w 3859"/>
                <a:gd name="T49" fmla="*/ 1504 h 3835"/>
                <a:gd name="T50" fmla="*/ 3836 w 3859"/>
                <a:gd name="T51" fmla="*/ 1624 h 3835"/>
                <a:gd name="T52" fmla="*/ 3859 w 3859"/>
                <a:gd name="T53" fmla="*/ 2150 h 3835"/>
                <a:gd name="T54" fmla="*/ 3821 w 3859"/>
                <a:gd name="T55" fmla="*/ 2226 h 3835"/>
                <a:gd name="T56" fmla="*/ 3285 w 3859"/>
                <a:gd name="T57" fmla="*/ 2426 h 3835"/>
                <a:gd name="T58" fmla="*/ 3480 w 3859"/>
                <a:gd name="T59" fmla="*/ 3011 h 3835"/>
                <a:gd name="T60" fmla="*/ 3471 w 3859"/>
                <a:gd name="T61" fmla="*/ 3095 h 3835"/>
                <a:gd name="T62" fmla="*/ 3089 w 3859"/>
                <a:gd name="T63" fmla="*/ 3464 h 3835"/>
                <a:gd name="T64" fmla="*/ 3004 w 3859"/>
                <a:gd name="T65" fmla="*/ 3453 h 3835"/>
                <a:gd name="T66" fmla="*/ 2339 w 3859"/>
                <a:gd name="T67" fmla="*/ 3298 h 3835"/>
                <a:gd name="T68" fmla="*/ 2218 w 3859"/>
                <a:gd name="T69" fmla="*/ 3812 h 3835"/>
                <a:gd name="T70" fmla="*/ 1688 w 3859"/>
                <a:gd name="T71" fmla="*/ 3835 h 3835"/>
                <a:gd name="T72" fmla="*/ 1612 w 3859"/>
                <a:gd name="T73" fmla="*/ 3797 h 3835"/>
                <a:gd name="T74" fmla="*/ 1415 w 3859"/>
                <a:gd name="T75" fmla="*/ 3263 h 3835"/>
                <a:gd name="T76" fmla="*/ 837 w 3859"/>
                <a:gd name="T77" fmla="*/ 3458 h 3835"/>
                <a:gd name="T78" fmla="*/ 751 w 3859"/>
                <a:gd name="T79" fmla="*/ 3449 h 3835"/>
                <a:gd name="T80" fmla="*/ 380 w 3859"/>
                <a:gd name="T81" fmla="*/ 3070 h 3835"/>
                <a:gd name="T82" fmla="*/ 390 w 3859"/>
                <a:gd name="T83" fmla="*/ 2986 h 3835"/>
                <a:gd name="T84" fmla="*/ 543 w 3859"/>
                <a:gd name="T85" fmla="*/ 2332 h 3835"/>
                <a:gd name="T86" fmla="*/ 23 w 3859"/>
                <a:gd name="T87" fmla="*/ 2212 h 3835"/>
                <a:gd name="T88" fmla="*/ 0 w 3859"/>
                <a:gd name="T89" fmla="*/ 1684 h 3835"/>
                <a:gd name="T90" fmla="*/ 38 w 3859"/>
                <a:gd name="T91" fmla="*/ 1609 h 3835"/>
                <a:gd name="T92" fmla="*/ 574 w 3859"/>
                <a:gd name="T93" fmla="*/ 1414 h 3835"/>
                <a:gd name="T94" fmla="*/ 376 w 3859"/>
                <a:gd name="T95" fmla="*/ 832 h 3835"/>
                <a:gd name="T96" fmla="*/ 383 w 3859"/>
                <a:gd name="T97" fmla="*/ 747 h 3835"/>
                <a:gd name="T98" fmla="*/ 767 w 3859"/>
                <a:gd name="T99" fmla="*/ 378 h 3835"/>
                <a:gd name="T100" fmla="*/ 851 w 3859"/>
                <a:gd name="T101" fmla="*/ 388 h 3835"/>
                <a:gd name="T102" fmla="*/ 1506 w 3859"/>
                <a:gd name="T103" fmla="*/ 542 h 3835"/>
                <a:gd name="T104" fmla="*/ 1627 w 3859"/>
                <a:gd name="T105" fmla="*/ 23 h 383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3859" h="3835">
                  <a:moveTo>
                    <a:pt x="1930" y="1118"/>
                  </a:moveTo>
                  <a:lnTo>
                    <a:pt x="1853" y="1122"/>
                  </a:lnTo>
                  <a:lnTo>
                    <a:pt x="1777" y="1132"/>
                  </a:lnTo>
                  <a:lnTo>
                    <a:pt x="1704" y="1150"/>
                  </a:lnTo>
                  <a:lnTo>
                    <a:pt x="1634" y="1174"/>
                  </a:lnTo>
                  <a:lnTo>
                    <a:pt x="1566" y="1204"/>
                  </a:lnTo>
                  <a:lnTo>
                    <a:pt x="1503" y="1241"/>
                  </a:lnTo>
                  <a:lnTo>
                    <a:pt x="1443" y="1281"/>
                  </a:lnTo>
                  <a:lnTo>
                    <a:pt x="1387" y="1328"/>
                  </a:lnTo>
                  <a:lnTo>
                    <a:pt x="1335" y="1379"/>
                  </a:lnTo>
                  <a:lnTo>
                    <a:pt x="1289" y="1434"/>
                  </a:lnTo>
                  <a:lnTo>
                    <a:pt x="1248" y="1494"/>
                  </a:lnTo>
                  <a:lnTo>
                    <a:pt x="1212" y="1557"/>
                  </a:lnTo>
                  <a:lnTo>
                    <a:pt x="1181" y="1624"/>
                  </a:lnTo>
                  <a:lnTo>
                    <a:pt x="1157" y="1694"/>
                  </a:lnTo>
                  <a:lnTo>
                    <a:pt x="1139" y="1766"/>
                  </a:lnTo>
                  <a:lnTo>
                    <a:pt x="1128" y="1841"/>
                  </a:lnTo>
                  <a:lnTo>
                    <a:pt x="1125" y="1918"/>
                  </a:lnTo>
                  <a:lnTo>
                    <a:pt x="1128" y="1995"/>
                  </a:lnTo>
                  <a:lnTo>
                    <a:pt x="1139" y="2070"/>
                  </a:lnTo>
                  <a:lnTo>
                    <a:pt x="1157" y="2143"/>
                  </a:lnTo>
                  <a:lnTo>
                    <a:pt x="1181" y="2213"/>
                  </a:lnTo>
                  <a:lnTo>
                    <a:pt x="1212" y="2279"/>
                  </a:lnTo>
                  <a:lnTo>
                    <a:pt x="1248" y="2343"/>
                  </a:lnTo>
                  <a:lnTo>
                    <a:pt x="1289" y="2403"/>
                  </a:lnTo>
                  <a:lnTo>
                    <a:pt x="1335" y="2458"/>
                  </a:lnTo>
                  <a:lnTo>
                    <a:pt x="1387" y="2508"/>
                  </a:lnTo>
                  <a:lnTo>
                    <a:pt x="1443" y="2555"/>
                  </a:lnTo>
                  <a:lnTo>
                    <a:pt x="1503" y="2596"/>
                  </a:lnTo>
                  <a:lnTo>
                    <a:pt x="1566" y="2632"/>
                  </a:lnTo>
                  <a:lnTo>
                    <a:pt x="1634" y="2662"/>
                  </a:lnTo>
                  <a:lnTo>
                    <a:pt x="1704" y="2686"/>
                  </a:lnTo>
                  <a:lnTo>
                    <a:pt x="1777" y="2704"/>
                  </a:lnTo>
                  <a:lnTo>
                    <a:pt x="1853" y="2715"/>
                  </a:lnTo>
                  <a:lnTo>
                    <a:pt x="1930" y="2719"/>
                  </a:lnTo>
                  <a:lnTo>
                    <a:pt x="2008" y="2715"/>
                  </a:lnTo>
                  <a:lnTo>
                    <a:pt x="2083" y="2704"/>
                  </a:lnTo>
                  <a:lnTo>
                    <a:pt x="2156" y="2686"/>
                  </a:lnTo>
                  <a:lnTo>
                    <a:pt x="2227" y="2662"/>
                  </a:lnTo>
                  <a:lnTo>
                    <a:pt x="2293" y="2632"/>
                  </a:lnTo>
                  <a:lnTo>
                    <a:pt x="2357" y="2596"/>
                  </a:lnTo>
                  <a:lnTo>
                    <a:pt x="2416" y="2555"/>
                  </a:lnTo>
                  <a:lnTo>
                    <a:pt x="2473" y="2508"/>
                  </a:lnTo>
                  <a:lnTo>
                    <a:pt x="2524" y="2458"/>
                  </a:lnTo>
                  <a:lnTo>
                    <a:pt x="2571" y="2403"/>
                  </a:lnTo>
                  <a:lnTo>
                    <a:pt x="2612" y="2343"/>
                  </a:lnTo>
                  <a:lnTo>
                    <a:pt x="2649" y="2279"/>
                  </a:lnTo>
                  <a:lnTo>
                    <a:pt x="2679" y="2213"/>
                  </a:lnTo>
                  <a:lnTo>
                    <a:pt x="2703" y="2143"/>
                  </a:lnTo>
                  <a:lnTo>
                    <a:pt x="2720" y="2070"/>
                  </a:lnTo>
                  <a:lnTo>
                    <a:pt x="2731" y="1995"/>
                  </a:lnTo>
                  <a:lnTo>
                    <a:pt x="2734" y="1918"/>
                  </a:lnTo>
                  <a:lnTo>
                    <a:pt x="2731" y="1841"/>
                  </a:lnTo>
                  <a:lnTo>
                    <a:pt x="2720" y="1766"/>
                  </a:lnTo>
                  <a:lnTo>
                    <a:pt x="2703" y="1694"/>
                  </a:lnTo>
                  <a:lnTo>
                    <a:pt x="2679" y="1624"/>
                  </a:lnTo>
                  <a:lnTo>
                    <a:pt x="2649" y="1557"/>
                  </a:lnTo>
                  <a:lnTo>
                    <a:pt x="2612" y="1494"/>
                  </a:lnTo>
                  <a:lnTo>
                    <a:pt x="2571" y="1434"/>
                  </a:lnTo>
                  <a:lnTo>
                    <a:pt x="2524" y="1379"/>
                  </a:lnTo>
                  <a:lnTo>
                    <a:pt x="2473" y="1328"/>
                  </a:lnTo>
                  <a:lnTo>
                    <a:pt x="2418" y="1281"/>
                  </a:lnTo>
                  <a:lnTo>
                    <a:pt x="2357" y="1241"/>
                  </a:lnTo>
                  <a:lnTo>
                    <a:pt x="2293" y="1204"/>
                  </a:lnTo>
                  <a:lnTo>
                    <a:pt x="2227" y="1174"/>
                  </a:lnTo>
                  <a:lnTo>
                    <a:pt x="2156" y="1150"/>
                  </a:lnTo>
                  <a:lnTo>
                    <a:pt x="2083" y="1132"/>
                  </a:lnTo>
                  <a:lnTo>
                    <a:pt x="2008" y="1122"/>
                  </a:lnTo>
                  <a:lnTo>
                    <a:pt x="1930" y="1118"/>
                  </a:lnTo>
                  <a:close/>
                  <a:moveTo>
                    <a:pt x="1687" y="0"/>
                  </a:moveTo>
                  <a:lnTo>
                    <a:pt x="2156" y="0"/>
                  </a:lnTo>
                  <a:lnTo>
                    <a:pt x="2178" y="4"/>
                  </a:lnTo>
                  <a:lnTo>
                    <a:pt x="2199" y="11"/>
                  </a:lnTo>
                  <a:lnTo>
                    <a:pt x="2218" y="23"/>
                  </a:lnTo>
                  <a:lnTo>
                    <a:pt x="2233" y="39"/>
                  </a:lnTo>
                  <a:lnTo>
                    <a:pt x="2245" y="58"/>
                  </a:lnTo>
                  <a:lnTo>
                    <a:pt x="2252" y="78"/>
                  </a:lnTo>
                  <a:lnTo>
                    <a:pt x="2338" y="539"/>
                  </a:lnTo>
                  <a:lnTo>
                    <a:pt x="2410" y="561"/>
                  </a:lnTo>
                  <a:lnTo>
                    <a:pt x="2480" y="588"/>
                  </a:lnTo>
                  <a:lnTo>
                    <a:pt x="2548" y="618"/>
                  </a:lnTo>
                  <a:lnTo>
                    <a:pt x="2615" y="650"/>
                  </a:lnTo>
                  <a:lnTo>
                    <a:pt x="3009" y="384"/>
                  </a:lnTo>
                  <a:lnTo>
                    <a:pt x="3028" y="373"/>
                  </a:lnTo>
                  <a:lnTo>
                    <a:pt x="3050" y="368"/>
                  </a:lnTo>
                  <a:lnTo>
                    <a:pt x="3072" y="368"/>
                  </a:lnTo>
                  <a:lnTo>
                    <a:pt x="3094" y="373"/>
                  </a:lnTo>
                  <a:lnTo>
                    <a:pt x="3113" y="381"/>
                  </a:lnTo>
                  <a:lnTo>
                    <a:pt x="3131" y="394"/>
                  </a:lnTo>
                  <a:lnTo>
                    <a:pt x="3463" y="725"/>
                  </a:lnTo>
                  <a:lnTo>
                    <a:pt x="3476" y="742"/>
                  </a:lnTo>
                  <a:lnTo>
                    <a:pt x="3484" y="761"/>
                  </a:lnTo>
                  <a:lnTo>
                    <a:pt x="3489" y="783"/>
                  </a:lnTo>
                  <a:lnTo>
                    <a:pt x="3489" y="805"/>
                  </a:lnTo>
                  <a:lnTo>
                    <a:pt x="3484" y="826"/>
                  </a:lnTo>
                  <a:lnTo>
                    <a:pt x="3475" y="845"/>
                  </a:lnTo>
                  <a:lnTo>
                    <a:pt x="3205" y="1237"/>
                  </a:lnTo>
                  <a:lnTo>
                    <a:pt x="3249" y="1322"/>
                  </a:lnTo>
                  <a:lnTo>
                    <a:pt x="3285" y="1412"/>
                  </a:lnTo>
                  <a:lnTo>
                    <a:pt x="3316" y="1504"/>
                  </a:lnTo>
                  <a:lnTo>
                    <a:pt x="3782" y="1590"/>
                  </a:lnTo>
                  <a:lnTo>
                    <a:pt x="3802" y="1597"/>
                  </a:lnTo>
                  <a:lnTo>
                    <a:pt x="3821" y="1609"/>
                  </a:lnTo>
                  <a:lnTo>
                    <a:pt x="3836" y="1624"/>
                  </a:lnTo>
                  <a:lnTo>
                    <a:pt x="3848" y="1643"/>
                  </a:lnTo>
                  <a:lnTo>
                    <a:pt x="3857" y="1664"/>
                  </a:lnTo>
                  <a:lnTo>
                    <a:pt x="3859" y="1684"/>
                  </a:lnTo>
                  <a:lnTo>
                    <a:pt x="3859" y="2150"/>
                  </a:lnTo>
                  <a:lnTo>
                    <a:pt x="3857" y="2172"/>
                  </a:lnTo>
                  <a:lnTo>
                    <a:pt x="3848" y="2192"/>
                  </a:lnTo>
                  <a:lnTo>
                    <a:pt x="3836" y="2212"/>
                  </a:lnTo>
                  <a:lnTo>
                    <a:pt x="3821" y="2226"/>
                  </a:lnTo>
                  <a:lnTo>
                    <a:pt x="3802" y="2238"/>
                  </a:lnTo>
                  <a:lnTo>
                    <a:pt x="3782" y="2244"/>
                  </a:lnTo>
                  <a:lnTo>
                    <a:pt x="3316" y="2332"/>
                  </a:lnTo>
                  <a:lnTo>
                    <a:pt x="3285" y="2426"/>
                  </a:lnTo>
                  <a:lnTo>
                    <a:pt x="3247" y="2517"/>
                  </a:lnTo>
                  <a:lnTo>
                    <a:pt x="3204" y="2605"/>
                  </a:lnTo>
                  <a:lnTo>
                    <a:pt x="3470" y="2992"/>
                  </a:lnTo>
                  <a:lnTo>
                    <a:pt x="3480" y="3011"/>
                  </a:lnTo>
                  <a:lnTo>
                    <a:pt x="3484" y="3031"/>
                  </a:lnTo>
                  <a:lnTo>
                    <a:pt x="3484" y="3054"/>
                  </a:lnTo>
                  <a:lnTo>
                    <a:pt x="3481" y="3074"/>
                  </a:lnTo>
                  <a:lnTo>
                    <a:pt x="3471" y="3095"/>
                  </a:lnTo>
                  <a:lnTo>
                    <a:pt x="3458" y="3112"/>
                  </a:lnTo>
                  <a:lnTo>
                    <a:pt x="3126" y="3442"/>
                  </a:lnTo>
                  <a:lnTo>
                    <a:pt x="3109" y="3455"/>
                  </a:lnTo>
                  <a:lnTo>
                    <a:pt x="3089" y="3464"/>
                  </a:lnTo>
                  <a:lnTo>
                    <a:pt x="3067" y="3469"/>
                  </a:lnTo>
                  <a:lnTo>
                    <a:pt x="3045" y="3467"/>
                  </a:lnTo>
                  <a:lnTo>
                    <a:pt x="3024" y="3463"/>
                  </a:lnTo>
                  <a:lnTo>
                    <a:pt x="3004" y="3453"/>
                  </a:lnTo>
                  <a:lnTo>
                    <a:pt x="2612" y="3187"/>
                  </a:lnTo>
                  <a:lnTo>
                    <a:pt x="2524" y="3230"/>
                  </a:lnTo>
                  <a:lnTo>
                    <a:pt x="2433" y="3267"/>
                  </a:lnTo>
                  <a:lnTo>
                    <a:pt x="2339" y="3298"/>
                  </a:lnTo>
                  <a:lnTo>
                    <a:pt x="2252" y="3758"/>
                  </a:lnTo>
                  <a:lnTo>
                    <a:pt x="2245" y="3779"/>
                  </a:lnTo>
                  <a:lnTo>
                    <a:pt x="2233" y="3797"/>
                  </a:lnTo>
                  <a:lnTo>
                    <a:pt x="2218" y="3812"/>
                  </a:lnTo>
                  <a:lnTo>
                    <a:pt x="2199" y="3826"/>
                  </a:lnTo>
                  <a:lnTo>
                    <a:pt x="2178" y="3833"/>
                  </a:lnTo>
                  <a:lnTo>
                    <a:pt x="2156" y="3835"/>
                  </a:lnTo>
                  <a:lnTo>
                    <a:pt x="1688" y="3835"/>
                  </a:lnTo>
                  <a:lnTo>
                    <a:pt x="1666" y="3833"/>
                  </a:lnTo>
                  <a:lnTo>
                    <a:pt x="1646" y="3826"/>
                  </a:lnTo>
                  <a:lnTo>
                    <a:pt x="1627" y="3812"/>
                  </a:lnTo>
                  <a:lnTo>
                    <a:pt x="1612" y="3797"/>
                  </a:lnTo>
                  <a:lnTo>
                    <a:pt x="1600" y="3779"/>
                  </a:lnTo>
                  <a:lnTo>
                    <a:pt x="1593" y="3758"/>
                  </a:lnTo>
                  <a:lnTo>
                    <a:pt x="1506" y="3293"/>
                  </a:lnTo>
                  <a:lnTo>
                    <a:pt x="1415" y="3263"/>
                  </a:lnTo>
                  <a:lnTo>
                    <a:pt x="1327" y="3227"/>
                  </a:lnTo>
                  <a:lnTo>
                    <a:pt x="1242" y="3185"/>
                  </a:lnTo>
                  <a:lnTo>
                    <a:pt x="856" y="3447"/>
                  </a:lnTo>
                  <a:lnTo>
                    <a:pt x="837" y="3458"/>
                  </a:lnTo>
                  <a:lnTo>
                    <a:pt x="815" y="3463"/>
                  </a:lnTo>
                  <a:lnTo>
                    <a:pt x="793" y="3463"/>
                  </a:lnTo>
                  <a:lnTo>
                    <a:pt x="771" y="3458"/>
                  </a:lnTo>
                  <a:lnTo>
                    <a:pt x="751" y="3449"/>
                  </a:lnTo>
                  <a:lnTo>
                    <a:pt x="734" y="3436"/>
                  </a:lnTo>
                  <a:lnTo>
                    <a:pt x="401" y="3107"/>
                  </a:lnTo>
                  <a:lnTo>
                    <a:pt x="388" y="3089"/>
                  </a:lnTo>
                  <a:lnTo>
                    <a:pt x="380" y="3070"/>
                  </a:lnTo>
                  <a:lnTo>
                    <a:pt x="375" y="3048"/>
                  </a:lnTo>
                  <a:lnTo>
                    <a:pt x="376" y="3025"/>
                  </a:lnTo>
                  <a:lnTo>
                    <a:pt x="381" y="3005"/>
                  </a:lnTo>
                  <a:lnTo>
                    <a:pt x="390" y="2986"/>
                  </a:lnTo>
                  <a:lnTo>
                    <a:pt x="655" y="2601"/>
                  </a:lnTo>
                  <a:lnTo>
                    <a:pt x="612" y="2514"/>
                  </a:lnTo>
                  <a:lnTo>
                    <a:pt x="574" y="2424"/>
                  </a:lnTo>
                  <a:lnTo>
                    <a:pt x="543" y="2332"/>
                  </a:lnTo>
                  <a:lnTo>
                    <a:pt x="78" y="2244"/>
                  </a:lnTo>
                  <a:lnTo>
                    <a:pt x="58" y="2238"/>
                  </a:lnTo>
                  <a:lnTo>
                    <a:pt x="38" y="2226"/>
                  </a:lnTo>
                  <a:lnTo>
                    <a:pt x="23" y="2212"/>
                  </a:lnTo>
                  <a:lnTo>
                    <a:pt x="11" y="2192"/>
                  </a:lnTo>
                  <a:lnTo>
                    <a:pt x="3" y="2172"/>
                  </a:lnTo>
                  <a:lnTo>
                    <a:pt x="0" y="2150"/>
                  </a:lnTo>
                  <a:lnTo>
                    <a:pt x="0" y="1684"/>
                  </a:lnTo>
                  <a:lnTo>
                    <a:pt x="3" y="1664"/>
                  </a:lnTo>
                  <a:lnTo>
                    <a:pt x="11" y="1643"/>
                  </a:lnTo>
                  <a:lnTo>
                    <a:pt x="23" y="1624"/>
                  </a:lnTo>
                  <a:lnTo>
                    <a:pt x="38" y="1609"/>
                  </a:lnTo>
                  <a:lnTo>
                    <a:pt x="58" y="1597"/>
                  </a:lnTo>
                  <a:lnTo>
                    <a:pt x="78" y="1590"/>
                  </a:lnTo>
                  <a:lnTo>
                    <a:pt x="543" y="1504"/>
                  </a:lnTo>
                  <a:lnTo>
                    <a:pt x="574" y="1414"/>
                  </a:lnTo>
                  <a:lnTo>
                    <a:pt x="611" y="1325"/>
                  </a:lnTo>
                  <a:lnTo>
                    <a:pt x="653" y="1239"/>
                  </a:lnTo>
                  <a:lnTo>
                    <a:pt x="386" y="851"/>
                  </a:lnTo>
                  <a:lnTo>
                    <a:pt x="376" y="832"/>
                  </a:lnTo>
                  <a:lnTo>
                    <a:pt x="370" y="810"/>
                  </a:lnTo>
                  <a:lnTo>
                    <a:pt x="370" y="789"/>
                  </a:lnTo>
                  <a:lnTo>
                    <a:pt x="375" y="767"/>
                  </a:lnTo>
                  <a:lnTo>
                    <a:pt x="383" y="747"/>
                  </a:lnTo>
                  <a:lnTo>
                    <a:pt x="397" y="730"/>
                  </a:lnTo>
                  <a:lnTo>
                    <a:pt x="729" y="400"/>
                  </a:lnTo>
                  <a:lnTo>
                    <a:pt x="746" y="387"/>
                  </a:lnTo>
                  <a:lnTo>
                    <a:pt x="767" y="378"/>
                  </a:lnTo>
                  <a:lnTo>
                    <a:pt x="787" y="374"/>
                  </a:lnTo>
                  <a:lnTo>
                    <a:pt x="810" y="374"/>
                  </a:lnTo>
                  <a:lnTo>
                    <a:pt x="832" y="379"/>
                  </a:lnTo>
                  <a:lnTo>
                    <a:pt x="851" y="388"/>
                  </a:lnTo>
                  <a:lnTo>
                    <a:pt x="1240" y="653"/>
                  </a:lnTo>
                  <a:lnTo>
                    <a:pt x="1325" y="611"/>
                  </a:lnTo>
                  <a:lnTo>
                    <a:pt x="1414" y="574"/>
                  </a:lnTo>
                  <a:lnTo>
                    <a:pt x="1506" y="542"/>
                  </a:lnTo>
                  <a:lnTo>
                    <a:pt x="1593" y="78"/>
                  </a:lnTo>
                  <a:lnTo>
                    <a:pt x="1600" y="58"/>
                  </a:lnTo>
                  <a:lnTo>
                    <a:pt x="1611" y="39"/>
                  </a:lnTo>
                  <a:lnTo>
                    <a:pt x="1627" y="23"/>
                  </a:lnTo>
                  <a:lnTo>
                    <a:pt x="1645" y="11"/>
                  </a:lnTo>
                  <a:lnTo>
                    <a:pt x="1665" y="4"/>
                  </a:lnTo>
                  <a:lnTo>
                    <a:pt x="1687"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grpSp>
        <p:nvGrpSpPr>
          <p:cNvPr id="82" name="Группа 314">
            <a:extLst>
              <a:ext uri="{FF2B5EF4-FFF2-40B4-BE49-F238E27FC236}">
                <a16:creationId xmlns:a16="http://schemas.microsoft.com/office/drawing/2014/main" id="{882657ED-E972-464C-A3F5-22AA1E82C759}"/>
              </a:ext>
            </a:extLst>
          </p:cNvPr>
          <p:cNvGrpSpPr/>
          <p:nvPr/>
        </p:nvGrpSpPr>
        <p:grpSpPr>
          <a:xfrm>
            <a:off x="7650057" y="5950612"/>
            <a:ext cx="407827" cy="398708"/>
            <a:chOff x="5829300" y="3186113"/>
            <a:chExt cx="2555875" cy="2498725"/>
          </a:xfrm>
          <a:solidFill>
            <a:srgbClr val="85C401"/>
          </a:solidFill>
          <a:effectLst/>
        </p:grpSpPr>
        <p:sp>
          <p:nvSpPr>
            <p:cNvPr id="83" name="Freeform 279">
              <a:extLst>
                <a:ext uri="{FF2B5EF4-FFF2-40B4-BE49-F238E27FC236}">
                  <a16:creationId xmlns:a16="http://schemas.microsoft.com/office/drawing/2014/main" id="{BE053B4E-B513-4A66-9D2A-BE4462923297}"/>
                </a:ext>
              </a:extLst>
            </p:cNvPr>
            <p:cNvSpPr>
              <a:spLocks/>
            </p:cNvSpPr>
            <p:nvPr/>
          </p:nvSpPr>
          <p:spPr bwMode="auto">
            <a:xfrm>
              <a:off x="6772275" y="3686175"/>
              <a:ext cx="182563" cy="352425"/>
            </a:xfrm>
            <a:custGeom>
              <a:avLst/>
              <a:gdLst>
                <a:gd name="T0" fmla="*/ 140 w 344"/>
                <a:gd name="T1" fmla="*/ 0 h 666"/>
                <a:gd name="T2" fmla="*/ 205 w 344"/>
                <a:gd name="T3" fmla="*/ 0 h 666"/>
                <a:gd name="T4" fmla="*/ 237 w 344"/>
                <a:gd name="T5" fmla="*/ 3 h 666"/>
                <a:gd name="T6" fmla="*/ 265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1 w 344"/>
                <a:gd name="T29" fmla="*/ 47 h 666"/>
                <a:gd name="T30" fmla="*/ 52 w 344"/>
                <a:gd name="T31" fmla="*/ 28 h 666"/>
                <a:gd name="T32" fmla="*/ 79 w 344"/>
                <a:gd name="T33" fmla="*/ 11 h 666"/>
                <a:gd name="T34" fmla="*/ 107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5" y="11"/>
                  </a:lnTo>
                  <a:lnTo>
                    <a:pt x="292" y="28"/>
                  </a:lnTo>
                  <a:lnTo>
                    <a:pt x="313" y="47"/>
                  </a:lnTo>
                  <a:lnTo>
                    <a:pt x="329" y="71"/>
                  </a:lnTo>
                  <a:lnTo>
                    <a:pt x="339" y="97"/>
                  </a:lnTo>
                  <a:lnTo>
                    <a:pt x="344" y="127"/>
                  </a:lnTo>
                  <a:lnTo>
                    <a:pt x="344" y="666"/>
                  </a:lnTo>
                  <a:lnTo>
                    <a:pt x="0" y="666"/>
                  </a:lnTo>
                  <a:lnTo>
                    <a:pt x="0" y="127"/>
                  </a:lnTo>
                  <a:lnTo>
                    <a:pt x="5" y="97"/>
                  </a:lnTo>
                  <a:lnTo>
                    <a:pt x="15" y="71"/>
                  </a:lnTo>
                  <a:lnTo>
                    <a:pt x="31" y="47"/>
                  </a:lnTo>
                  <a:lnTo>
                    <a:pt x="52" y="28"/>
                  </a:lnTo>
                  <a:lnTo>
                    <a:pt x="79" y="11"/>
                  </a:lnTo>
                  <a:lnTo>
                    <a:pt x="107"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4" name="Freeform 280">
              <a:extLst>
                <a:ext uri="{FF2B5EF4-FFF2-40B4-BE49-F238E27FC236}">
                  <a16:creationId xmlns:a16="http://schemas.microsoft.com/office/drawing/2014/main" id="{B29F93B0-8085-4ADB-AE87-4A71BBF69E24}"/>
                </a:ext>
              </a:extLst>
            </p:cNvPr>
            <p:cNvSpPr>
              <a:spLocks/>
            </p:cNvSpPr>
            <p:nvPr/>
          </p:nvSpPr>
          <p:spPr bwMode="auto">
            <a:xfrm>
              <a:off x="7259638" y="3686175"/>
              <a:ext cx="180975" cy="352425"/>
            </a:xfrm>
            <a:custGeom>
              <a:avLst/>
              <a:gdLst>
                <a:gd name="T0" fmla="*/ 140 w 344"/>
                <a:gd name="T1" fmla="*/ 0 h 666"/>
                <a:gd name="T2" fmla="*/ 205 w 344"/>
                <a:gd name="T3" fmla="*/ 0 h 666"/>
                <a:gd name="T4" fmla="*/ 237 w 344"/>
                <a:gd name="T5" fmla="*/ 3 h 666"/>
                <a:gd name="T6" fmla="*/ 267 w 344"/>
                <a:gd name="T7" fmla="*/ 11 h 666"/>
                <a:gd name="T8" fmla="*/ 292 w 344"/>
                <a:gd name="T9" fmla="*/ 28 h 666"/>
                <a:gd name="T10" fmla="*/ 313 w 344"/>
                <a:gd name="T11" fmla="*/ 47 h 666"/>
                <a:gd name="T12" fmla="*/ 329 w 344"/>
                <a:gd name="T13" fmla="*/ 71 h 666"/>
                <a:gd name="T14" fmla="*/ 339 w 344"/>
                <a:gd name="T15" fmla="*/ 97 h 666"/>
                <a:gd name="T16" fmla="*/ 344 w 344"/>
                <a:gd name="T17" fmla="*/ 127 h 666"/>
                <a:gd name="T18" fmla="*/ 344 w 344"/>
                <a:gd name="T19" fmla="*/ 666 h 666"/>
                <a:gd name="T20" fmla="*/ 0 w 344"/>
                <a:gd name="T21" fmla="*/ 666 h 666"/>
                <a:gd name="T22" fmla="*/ 0 w 344"/>
                <a:gd name="T23" fmla="*/ 127 h 666"/>
                <a:gd name="T24" fmla="*/ 5 w 344"/>
                <a:gd name="T25" fmla="*/ 97 h 666"/>
                <a:gd name="T26" fmla="*/ 15 w 344"/>
                <a:gd name="T27" fmla="*/ 71 h 666"/>
                <a:gd name="T28" fmla="*/ 32 w 344"/>
                <a:gd name="T29" fmla="*/ 47 h 666"/>
                <a:gd name="T30" fmla="*/ 52 w 344"/>
                <a:gd name="T31" fmla="*/ 28 h 666"/>
                <a:gd name="T32" fmla="*/ 79 w 344"/>
                <a:gd name="T33" fmla="*/ 11 h 666"/>
                <a:gd name="T34" fmla="*/ 109 w 344"/>
                <a:gd name="T35" fmla="*/ 3 h 666"/>
                <a:gd name="T36" fmla="*/ 140 w 344"/>
                <a:gd name="T37" fmla="*/ 0 h 6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44" h="666">
                  <a:moveTo>
                    <a:pt x="140" y="0"/>
                  </a:moveTo>
                  <a:lnTo>
                    <a:pt x="205" y="0"/>
                  </a:lnTo>
                  <a:lnTo>
                    <a:pt x="237" y="3"/>
                  </a:lnTo>
                  <a:lnTo>
                    <a:pt x="267" y="11"/>
                  </a:lnTo>
                  <a:lnTo>
                    <a:pt x="292" y="28"/>
                  </a:lnTo>
                  <a:lnTo>
                    <a:pt x="313" y="47"/>
                  </a:lnTo>
                  <a:lnTo>
                    <a:pt x="329" y="71"/>
                  </a:lnTo>
                  <a:lnTo>
                    <a:pt x="339" y="97"/>
                  </a:lnTo>
                  <a:lnTo>
                    <a:pt x="344" y="127"/>
                  </a:lnTo>
                  <a:lnTo>
                    <a:pt x="344" y="666"/>
                  </a:lnTo>
                  <a:lnTo>
                    <a:pt x="0" y="666"/>
                  </a:lnTo>
                  <a:lnTo>
                    <a:pt x="0" y="127"/>
                  </a:lnTo>
                  <a:lnTo>
                    <a:pt x="5" y="97"/>
                  </a:lnTo>
                  <a:lnTo>
                    <a:pt x="15" y="71"/>
                  </a:lnTo>
                  <a:lnTo>
                    <a:pt x="32" y="47"/>
                  </a:lnTo>
                  <a:lnTo>
                    <a:pt x="52" y="28"/>
                  </a:lnTo>
                  <a:lnTo>
                    <a:pt x="79" y="11"/>
                  </a:lnTo>
                  <a:lnTo>
                    <a:pt x="109" y="3"/>
                  </a:lnTo>
                  <a:lnTo>
                    <a:pt x="14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85" name="Freeform 281">
              <a:extLst>
                <a:ext uri="{FF2B5EF4-FFF2-40B4-BE49-F238E27FC236}">
                  <a16:creationId xmlns:a16="http://schemas.microsoft.com/office/drawing/2014/main" id="{F6013F05-BAB6-43E9-8299-F91C784D69DA}"/>
                </a:ext>
              </a:extLst>
            </p:cNvPr>
            <p:cNvSpPr>
              <a:spLocks/>
            </p:cNvSpPr>
            <p:nvPr/>
          </p:nvSpPr>
          <p:spPr bwMode="auto">
            <a:xfrm>
              <a:off x="5829300" y="3186113"/>
              <a:ext cx="2555875" cy="2498725"/>
            </a:xfrm>
            <a:custGeom>
              <a:avLst/>
              <a:gdLst>
                <a:gd name="T0" fmla="*/ 2864 w 4829"/>
                <a:gd name="T1" fmla="*/ 41 h 4721"/>
                <a:gd name="T2" fmla="*/ 3549 w 4829"/>
                <a:gd name="T3" fmla="*/ 283 h 4721"/>
                <a:gd name="T4" fmla="*/ 4122 w 4829"/>
                <a:gd name="T5" fmla="*/ 707 h 4721"/>
                <a:gd name="T6" fmla="*/ 4547 w 4829"/>
                <a:gd name="T7" fmla="*/ 1280 h 4721"/>
                <a:gd name="T8" fmla="*/ 4788 w 4829"/>
                <a:gd name="T9" fmla="*/ 1965 h 4721"/>
                <a:gd name="T10" fmla="*/ 4814 w 4829"/>
                <a:gd name="T11" fmla="*/ 2689 h 4721"/>
                <a:gd name="T12" fmla="*/ 4646 w 4829"/>
                <a:gd name="T13" fmla="*/ 3342 h 4721"/>
                <a:gd name="T14" fmla="*/ 4302 w 4829"/>
                <a:gd name="T15" fmla="*/ 3922 h 4721"/>
                <a:gd name="T16" fmla="*/ 4082 w 4829"/>
                <a:gd name="T17" fmla="*/ 4159 h 4721"/>
                <a:gd name="T18" fmla="*/ 3921 w 4829"/>
                <a:gd name="T19" fmla="*/ 4287 h 4721"/>
                <a:gd name="T20" fmla="*/ 3663 w 4829"/>
                <a:gd name="T21" fmla="*/ 4456 h 4721"/>
                <a:gd name="T22" fmla="*/ 3352 w 4829"/>
                <a:gd name="T23" fmla="*/ 4597 h 4721"/>
                <a:gd name="T24" fmla="*/ 3013 w 4829"/>
                <a:gd name="T25" fmla="*/ 4637 h 4721"/>
                <a:gd name="T26" fmla="*/ 2661 w 4829"/>
                <a:gd name="T27" fmla="*/ 4521 h 4721"/>
                <a:gd name="T28" fmla="*/ 2390 w 4829"/>
                <a:gd name="T29" fmla="*/ 4243 h 4721"/>
                <a:gd name="T30" fmla="*/ 2235 w 4829"/>
                <a:gd name="T31" fmla="*/ 3852 h 4721"/>
                <a:gd name="T32" fmla="*/ 2176 w 4829"/>
                <a:gd name="T33" fmla="*/ 3451 h 4721"/>
                <a:gd name="T34" fmla="*/ 2007 w 4829"/>
                <a:gd name="T35" fmla="*/ 3213 h 4721"/>
                <a:gd name="T36" fmla="*/ 1672 w 4829"/>
                <a:gd name="T37" fmla="*/ 3001 h 4721"/>
                <a:gd name="T38" fmla="*/ 1487 w 4829"/>
                <a:gd name="T39" fmla="*/ 2651 h 4721"/>
                <a:gd name="T40" fmla="*/ 3361 w 4829"/>
                <a:gd name="T41" fmla="*/ 2483 h 4721"/>
                <a:gd name="T42" fmla="*/ 3262 w 4829"/>
                <a:gd name="T43" fmla="*/ 2858 h 4721"/>
                <a:gd name="T44" fmla="*/ 3003 w 4829"/>
                <a:gd name="T45" fmla="*/ 3130 h 4721"/>
                <a:gd name="T46" fmla="*/ 2636 w 4829"/>
                <a:gd name="T47" fmla="*/ 3246 h 4721"/>
                <a:gd name="T48" fmla="*/ 2657 w 4829"/>
                <a:gd name="T49" fmla="*/ 3580 h 4721"/>
                <a:gd name="T50" fmla="*/ 2741 w 4829"/>
                <a:gd name="T51" fmla="*/ 3913 h 4721"/>
                <a:gd name="T52" fmla="*/ 2908 w 4829"/>
                <a:gd name="T53" fmla="*/ 4128 h 4721"/>
                <a:gd name="T54" fmla="*/ 3136 w 4829"/>
                <a:gd name="T55" fmla="*/ 4172 h 4721"/>
                <a:gd name="T56" fmla="*/ 3389 w 4829"/>
                <a:gd name="T57" fmla="*/ 4077 h 4721"/>
                <a:gd name="T58" fmla="*/ 3642 w 4829"/>
                <a:gd name="T59" fmla="*/ 3914 h 4721"/>
                <a:gd name="T60" fmla="*/ 3876 w 4829"/>
                <a:gd name="T61" fmla="*/ 3706 h 4721"/>
                <a:gd name="T62" fmla="*/ 4194 w 4829"/>
                <a:gd name="T63" fmla="*/ 3214 h 4721"/>
                <a:gd name="T64" fmla="*/ 4350 w 4829"/>
                <a:gd name="T65" fmla="*/ 2652 h 4721"/>
                <a:gd name="T66" fmla="*/ 4325 w 4829"/>
                <a:gd name="T67" fmla="*/ 2022 h 4721"/>
                <a:gd name="T68" fmla="*/ 4098 w 4829"/>
                <a:gd name="T69" fmla="*/ 1431 h 4721"/>
                <a:gd name="T70" fmla="*/ 3701 w 4829"/>
                <a:gd name="T71" fmla="*/ 952 h 4721"/>
                <a:gd name="T72" fmla="*/ 3173 w 4829"/>
                <a:gd name="T73" fmla="*/ 619 h 4721"/>
                <a:gd name="T74" fmla="*/ 2549 w 4829"/>
                <a:gd name="T75" fmla="*/ 469 h 4721"/>
                <a:gd name="T76" fmla="*/ 1897 w 4829"/>
                <a:gd name="T77" fmla="*/ 534 h 4721"/>
                <a:gd name="T78" fmla="*/ 1326 w 4829"/>
                <a:gd name="T79" fmla="*/ 798 h 4721"/>
                <a:gd name="T80" fmla="*/ 872 w 4829"/>
                <a:gd name="T81" fmla="*/ 1224 h 4721"/>
                <a:gd name="T82" fmla="*/ 573 w 4829"/>
                <a:gd name="T83" fmla="*/ 1774 h 4721"/>
                <a:gd name="T84" fmla="*/ 465 w 4829"/>
                <a:gd name="T85" fmla="*/ 2414 h 4721"/>
                <a:gd name="T86" fmla="*/ 552 w 4829"/>
                <a:gd name="T87" fmla="*/ 2994 h 4721"/>
                <a:gd name="T88" fmla="*/ 807 w 4829"/>
                <a:gd name="T89" fmla="*/ 3516 h 4721"/>
                <a:gd name="T90" fmla="*/ 1205 w 4829"/>
                <a:gd name="T91" fmla="*/ 3943 h 4721"/>
                <a:gd name="T92" fmla="*/ 1701 w 4829"/>
                <a:gd name="T93" fmla="*/ 4230 h 4721"/>
                <a:gd name="T94" fmla="*/ 1934 w 4829"/>
                <a:gd name="T95" fmla="*/ 4366 h 4721"/>
                <a:gd name="T96" fmla="*/ 1958 w 4829"/>
                <a:gd name="T97" fmla="*/ 4561 h 4721"/>
                <a:gd name="T98" fmla="*/ 1817 w 4829"/>
                <a:gd name="T99" fmla="*/ 4706 h 4721"/>
                <a:gd name="T100" fmla="*/ 1545 w 4829"/>
                <a:gd name="T101" fmla="*/ 4668 h 4721"/>
                <a:gd name="T102" fmla="*/ 992 w 4829"/>
                <a:gd name="T103" fmla="*/ 4366 h 4721"/>
                <a:gd name="T104" fmla="*/ 521 w 4829"/>
                <a:gd name="T105" fmla="*/ 3914 h 4721"/>
                <a:gd name="T106" fmla="*/ 182 w 4829"/>
                <a:gd name="T107" fmla="*/ 3336 h 4721"/>
                <a:gd name="T108" fmla="*/ 15 w 4829"/>
                <a:gd name="T109" fmla="*/ 2688 h 4721"/>
                <a:gd name="T110" fmla="*/ 41 w 4829"/>
                <a:gd name="T111" fmla="*/ 1965 h 4721"/>
                <a:gd name="T112" fmla="*/ 283 w 4829"/>
                <a:gd name="T113" fmla="*/ 1280 h 4721"/>
                <a:gd name="T114" fmla="*/ 707 w 4829"/>
                <a:gd name="T115" fmla="*/ 707 h 4721"/>
                <a:gd name="T116" fmla="*/ 1280 w 4829"/>
                <a:gd name="T117" fmla="*/ 283 h 4721"/>
                <a:gd name="T118" fmla="*/ 1965 w 4829"/>
                <a:gd name="T119" fmla="*/ 41 h 47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4829" h="4721">
                  <a:moveTo>
                    <a:pt x="2415" y="0"/>
                  </a:moveTo>
                  <a:lnTo>
                    <a:pt x="2415" y="0"/>
                  </a:lnTo>
                  <a:lnTo>
                    <a:pt x="2568" y="4"/>
                  </a:lnTo>
                  <a:lnTo>
                    <a:pt x="2717" y="19"/>
                  </a:lnTo>
                  <a:lnTo>
                    <a:pt x="2864" y="41"/>
                  </a:lnTo>
                  <a:lnTo>
                    <a:pt x="3009" y="74"/>
                  </a:lnTo>
                  <a:lnTo>
                    <a:pt x="3149" y="114"/>
                  </a:lnTo>
                  <a:lnTo>
                    <a:pt x="3287" y="163"/>
                  </a:lnTo>
                  <a:lnTo>
                    <a:pt x="3420" y="219"/>
                  </a:lnTo>
                  <a:lnTo>
                    <a:pt x="3549" y="283"/>
                  </a:lnTo>
                  <a:lnTo>
                    <a:pt x="3673" y="355"/>
                  </a:lnTo>
                  <a:lnTo>
                    <a:pt x="3793" y="434"/>
                  </a:lnTo>
                  <a:lnTo>
                    <a:pt x="3909" y="518"/>
                  </a:lnTo>
                  <a:lnTo>
                    <a:pt x="4018" y="610"/>
                  </a:lnTo>
                  <a:lnTo>
                    <a:pt x="4122" y="707"/>
                  </a:lnTo>
                  <a:lnTo>
                    <a:pt x="4219" y="811"/>
                  </a:lnTo>
                  <a:lnTo>
                    <a:pt x="4311" y="920"/>
                  </a:lnTo>
                  <a:lnTo>
                    <a:pt x="4396" y="1036"/>
                  </a:lnTo>
                  <a:lnTo>
                    <a:pt x="4474" y="1156"/>
                  </a:lnTo>
                  <a:lnTo>
                    <a:pt x="4547" y="1280"/>
                  </a:lnTo>
                  <a:lnTo>
                    <a:pt x="4610" y="1409"/>
                  </a:lnTo>
                  <a:lnTo>
                    <a:pt x="4666" y="1542"/>
                  </a:lnTo>
                  <a:lnTo>
                    <a:pt x="4715" y="1680"/>
                  </a:lnTo>
                  <a:lnTo>
                    <a:pt x="4755" y="1820"/>
                  </a:lnTo>
                  <a:lnTo>
                    <a:pt x="4788" y="1965"/>
                  </a:lnTo>
                  <a:lnTo>
                    <a:pt x="4810" y="2112"/>
                  </a:lnTo>
                  <a:lnTo>
                    <a:pt x="4825" y="2261"/>
                  </a:lnTo>
                  <a:lnTo>
                    <a:pt x="4829" y="2414"/>
                  </a:lnTo>
                  <a:lnTo>
                    <a:pt x="4826" y="2553"/>
                  </a:lnTo>
                  <a:lnTo>
                    <a:pt x="4814" y="2689"/>
                  </a:lnTo>
                  <a:lnTo>
                    <a:pt x="4795" y="2824"/>
                  </a:lnTo>
                  <a:lnTo>
                    <a:pt x="4769" y="2957"/>
                  </a:lnTo>
                  <a:lnTo>
                    <a:pt x="4735" y="3087"/>
                  </a:lnTo>
                  <a:lnTo>
                    <a:pt x="4695" y="3216"/>
                  </a:lnTo>
                  <a:lnTo>
                    <a:pt x="4646" y="3342"/>
                  </a:lnTo>
                  <a:lnTo>
                    <a:pt x="4591" y="3465"/>
                  </a:lnTo>
                  <a:lnTo>
                    <a:pt x="4529" y="3584"/>
                  </a:lnTo>
                  <a:lnTo>
                    <a:pt x="4459" y="3700"/>
                  </a:lnTo>
                  <a:lnTo>
                    <a:pt x="4384" y="3814"/>
                  </a:lnTo>
                  <a:lnTo>
                    <a:pt x="4302" y="3922"/>
                  </a:lnTo>
                  <a:lnTo>
                    <a:pt x="4214" y="4027"/>
                  </a:lnTo>
                  <a:lnTo>
                    <a:pt x="4119" y="4126"/>
                  </a:lnTo>
                  <a:lnTo>
                    <a:pt x="4110" y="4134"/>
                  </a:lnTo>
                  <a:lnTo>
                    <a:pt x="4100" y="4144"/>
                  </a:lnTo>
                  <a:lnTo>
                    <a:pt x="4082" y="4159"/>
                  </a:lnTo>
                  <a:lnTo>
                    <a:pt x="4060" y="4178"/>
                  </a:lnTo>
                  <a:lnTo>
                    <a:pt x="4032" y="4200"/>
                  </a:lnTo>
                  <a:lnTo>
                    <a:pt x="3999" y="4227"/>
                  </a:lnTo>
                  <a:lnTo>
                    <a:pt x="3962" y="4256"/>
                  </a:lnTo>
                  <a:lnTo>
                    <a:pt x="3921" y="4287"/>
                  </a:lnTo>
                  <a:lnTo>
                    <a:pt x="3876" y="4320"/>
                  </a:lnTo>
                  <a:lnTo>
                    <a:pt x="3827" y="4354"/>
                  </a:lnTo>
                  <a:lnTo>
                    <a:pt x="3775" y="4388"/>
                  </a:lnTo>
                  <a:lnTo>
                    <a:pt x="3721" y="4424"/>
                  </a:lnTo>
                  <a:lnTo>
                    <a:pt x="3663" y="4456"/>
                  </a:lnTo>
                  <a:lnTo>
                    <a:pt x="3604" y="4489"/>
                  </a:lnTo>
                  <a:lnTo>
                    <a:pt x="3543" y="4520"/>
                  </a:lnTo>
                  <a:lnTo>
                    <a:pt x="3481" y="4548"/>
                  </a:lnTo>
                  <a:lnTo>
                    <a:pt x="3417" y="4575"/>
                  </a:lnTo>
                  <a:lnTo>
                    <a:pt x="3352" y="4597"/>
                  </a:lnTo>
                  <a:lnTo>
                    <a:pt x="3287" y="4615"/>
                  </a:lnTo>
                  <a:lnTo>
                    <a:pt x="3222" y="4628"/>
                  </a:lnTo>
                  <a:lnTo>
                    <a:pt x="3157" y="4637"/>
                  </a:lnTo>
                  <a:lnTo>
                    <a:pt x="3092" y="4640"/>
                  </a:lnTo>
                  <a:lnTo>
                    <a:pt x="3013" y="4637"/>
                  </a:lnTo>
                  <a:lnTo>
                    <a:pt x="2936" y="4626"/>
                  </a:lnTo>
                  <a:lnTo>
                    <a:pt x="2864" y="4610"/>
                  </a:lnTo>
                  <a:lnTo>
                    <a:pt x="2793" y="4586"/>
                  </a:lnTo>
                  <a:lnTo>
                    <a:pt x="2725" y="4557"/>
                  </a:lnTo>
                  <a:lnTo>
                    <a:pt x="2661" y="4521"/>
                  </a:lnTo>
                  <a:lnTo>
                    <a:pt x="2600" y="4480"/>
                  </a:lnTo>
                  <a:lnTo>
                    <a:pt x="2543" y="4431"/>
                  </a:lnTo>
                  <a:lnTo>
                    <a:pt x="2491" y="4378"/>
                  </a:lnTo>
                  <a:lnTo>
                    <a:pt x="2438" y="4313"/>
                  </a:lnTo>
                  <a:lnTo>
                    <a:pt x="2390" y="4243"/>
                  </a:lnTo>
                  <a:lnTo>
                    <a:pt x="2350" y="4171"/>
                  </a:lnTo>
                  <a:lnTo>
                    <a:pt x="2313" y="4094"/>
                  </a:lnTo>
                  <a:lnTo>
                    <a:pt x="2282" y="4015"/>
                  </a:lnTo>
                  <a:lnTo>
                    <a:pt x="2257" y="3934"/>
                  </a:lnTo>
                  <a:lnTo>
                    <a:pt x="2235" y="3852"/>
                  </a:lnTo>
                  <a:lnTo>
                    <a:pt x="2216" y="3769"/>
                  </a:lnTo>
                  <a:lnTo>
                    <a:pt x="2201" y="3688"/>
                  </a:lnTo>
                  <a:lnTo>
                    <a:pt x="2190" y="3607"/>
                  </a:lnTo>
                  <a:lnTo>
                    <a:pt x="2182" y="3528"/>
                  </a:lnTo>
                  <a:lnTo>
                    <a:pt x="2176" y="3451"/>
                  </a:lnTo>
                  <a:lnTo>
                    <a:pt x="2173" y="3379"/>
                  </a:lnTo>
                  <a:lnTo>
                    <a:pt x="2170" y="3309"/>
                  </a:lnTo>
                  <a:lnTo>
                    <a:pt x="2170" y="3244"/>
                  </a:lnTo>
                  <a:lnTo>
                    <a:pt x="2087" y="3232"/>
                  </a:lnTo>
                  <a:lnTo>
                    <a:pt x="2007" y="3213"/>
                  </a:lnTo>
                  <a:lnTo>
                    <a:pt x="1931" y="3185"/>
                  </a:lnTo>
                  <a:lnTo>
                    <a:pt x="1859" y="3149"/>
                  </a:lnTo>
                  <a:lnTo>
                    <a:pt x="1792" y="3106"/>
                  </a:lnTo>
                  <a:lnTo>
                    <a:pt x="1729" y="3058"/>
                  </a:lnTo>
                  <a:lnTo>
                    <a:pt x="1672" y="3001"/>
                  </a:lnTo>
                  <a:lnTo>
                    <a:pt x="1621" y="2941"/>
                  </a:lnTo>
                  <a:lnTo>
                    <a:pt x="1576" y="2874"/>
                  </a:lnTo>
                  <a:lnTo>
                    <a:pt x="1539" y="2804"/>
                  </a:lnTo>
                  <a:lnTo>
                    <a:pt x="1510" y="2729"/>
                  </a:lnTo>
                  <a:lnTo>
                    <a:pt x="1487" y="2651"/>
                  </a:lnTo>
                  <a:lnTo>
                    <a:pt x="1474" y="2568"/>
                  </a:lnTo>
                  <a:lnTo>
                    <a:pt x="1470" y="2483"/>
                  </a:lnTo>
                  <a:lnTo>
                    <a:pt x="1470" y="1760"/>
                  </a:lnTo>
                  <a:lnTo>
                    <a:pt x="3361" y="1760"/>
                  </a:lnTo>
                  <a:lnTo>
                    <a:pt x="3361" y="2483"/>
                  </a:lnTo>
                  <a:lnTo>
                    <a:pt x="3357" y="2565"/>
                  </a:lnTo>
                  <a:lnTo>
                    <a:pt x="3343" y="2642"/>
                  </a:lnTo>
                  <a:lnTo>
                    <a:pt x="3324" y="2717"/>
                  </a:lnTo>
                  <a:lnTo>
                    <a:pt x="3296" y="2790"/>
                  </a:lnTo>
                  <a:lnTo>
                    <a:pt x="3262" y="2858"/>
                  </a:lnTo>
                  <a:lnTo>
                    <a:pt x="3222" y="2921"/>
                  </a:lnTo>
                  <a:lnTo>
                    <a:pt x="3175" y="2982"/>
                  </a:lnTo>
                  <a:lnTo>
                    <a:pt x="3123" y="3037"/>
                  </a:lnTo>
                  <a:lnTo>
                    <a:pt x="3065" y="3086"/>
                  </a:lnTo>
                  <a:lnTo>
                    <a:pt x="3003" y="3130"/>
                  </a:lnTo>
                  <a:lnTo>
                    <a:pt x="2936" y="3167"/>
                  </a:lnTo>
                  <a:lnTo>
                    <a:pt x="2865" y="3197"/>
                  </a:lnTo>
                  <a:lnTo>
                    <a:pt x="2793" y="3220"/>
                  </a:lnTo>
                  <a:lnTo>
                    <a:pt x="2716" y="3237"/>
                  </a:lnTo>
                  <a:lnTo>
                    <a:pt x="2636" y="3246"/>
                  </a:lnTo>
                  <a:lnTo>
                    <a:pt x="2636" y="3308"/>
                  </a:lnTo>
                  <a:lnTo>
                    <a:pt x="2637" y="3373"/>
                  </a:lnTo>
                  <a:lnTo>
                    <a:pt x="2642" y="3441"/>
                  </a:lnTo>
                  <a:lnTo>
                    <a:pt x="2648" y="3510"/>
                  </a:lnTo>
                  <a:lnTo>
                    <a:pt x="2657" y="3580"/>
                  </a:lnTo>
                  <a:lnTo>
                    <a:pt x="2667" y="3650"/>
                  </a:lnTo>
                  <a:lnTo>
                    <a:pt x="2680" y="3719"/>
                  </a:lnTo>
                  <a:lnTo>
                    <a:pt x="2698" y="3786"/>
                  </a:lnTo>
                  <a:lnTo>
                    <a:pt x="2717" y="3851"/>
                  </a:lnTo>
                  <a:lnTo>
                    <a:pt x="2741" y="3913"/>
                  </a:lnTo>
                  <a:lnTo>
                    <a:pt x="2769" y="3969"/>
                  </a:lnTo>
                  <a:lnTo>
                    <a:pt x="2802" y="4021"/>
                  </a:lnTo>
                  <a:lnTo>
                    <a:pt x="2837" y="4067"/>
                  </a:lnTo>
                  <a:lnTo>
                    <a:pt x="2871" y="4101"/>
                  </a:lnTo>
                  <a:lnTo>
                    <a:pt x="2908" y="4128"/>
                  </a:lnTo>
                  <a:lnTo>
                    <a:pt x="2948" y="4148"/>
                  </a:lnTo>
                  <a:lnTo>
                    <a:pt x="2993" y="4163"/>
                  </a:lnTo>
                  <a:lnTo>
                    <a:pt x="3040" y="4172"/>
                  </a:lnTo>
                  <a:lnTo>
                    <a:pt x="3092" y="4175"/>
                  </a:lnTo>
                  <a:lnTo>
                    <a:pt x="3136" y="4172"/>
                  </a:lnTo>
                  <a:lnTo>
                    <a:pt x="3182" y="4162"/>
                  </a:lnTo>
                  <a:lnTo>
                    <a:pt x="3232" y="4147"/>
                  </a:lnTo>
                  <a:lnTo>
                    <a:pt x="3283" y="4128"/>
                  </a:lnTo>
                  <a:lnTo>
                    <a:pt x="3336" y="4104"/>
                  </a:lnTo>
                  <a:lnTo>
                    <a:pt x="3389" y="4077"/>
                  </a:lnTo>
                  <a:lnTo>
                    <a:pt x="3442" y="4048"/>
                  </a:lnTo>
                  <a:lnTo>
                    <a:pt x="3494" y="4015"/>
                  </a:lnTo>
                  <a:lnTo>
                    <a:pt x="3546" y="3983"/>
                  </a:lnTo>
                  <a:lnTo>
                    <a:pt x="3596" y="3949"/>
                  </a:lnTo>
                  <a:lnTo>
                    <a:pt x="3642" y="3914"/>
                  </a:lnTo>
                  <a:lnTo>
                    <a:pt x="3687" y="3880"/>
                  </a:lnTo>
                  <a:lnTo>
                    <a:pt x="3727" y="3849"/>
                  </a:lnTo>
                  <a:lnTo>
                    <a:pt x="3762" y="3820"/>
                  </a:lnTo>
                  <a:lnTo>
                    <a:pt x="3793" y="3793"/>
                  </a:lnTo>
                  <a:lnTo>
                    <a:pt x="3876" y="3706"/>
                  </a:lnTo>
                  <a:lnTo>
                    <a:pt x="3952" y="3614"/>
                  </a:lnTo>
                  <a:lnTo>
                    <a:pt x="4021" y="3519"/>
                  </a:lnTo>
                  <a:lnTo>
                    <a:pt x="4085" y="3422"/>
                  </a:lnTo>
                  <a:lnTo>
                    <a:pt x="4143" y="3320"/>
                  </a:lnTo>
                  <a:lnTo>
                    <a:pt x="4194" y="3214"/>
                  </a:lnTo>
                  <a:lnTo>
                    <a:pt x="4239" y="3106"/>
                  </a:lnTo>
                  <a:lnTo>
                    <a:pt x="4277" y="2997"/>
                  </a:lnTo>
                  <a:lnTo>
                    <a:pt x="4308" y="2884"/>
                  </a:lnTo>
                  <a:lnTo>
                    <a:pt x="4332" y="2769"/>
                  </a:lnTo>
                  <a:lnTo>
                    <a:pt x="4350" y="2652"/>
                  </a:lnTo>
                  <a:lnTo>
                    <a:pt x="4360" y="2534"/>
                  </a:lnTo>
                  <a:lnTo>
                    <a:pt x="4365" y="2414"/>
                  </a:lnTo>
                  <a:lnTo>
                    <a:pt x="4360" y="2281"/>
                  </a:lnTo>
                  <a:lnTo>
                    <a:pt x="4347" y="2150"/>
                  </a:lnTo>
                  <a:lnTo>
                    <a:pt x="4325" y="2022"/>
                  </a:lnTo>
                  <a:lnTo>
                    <a:pt x="4295" y="1897"/>
                  </a:lnTo>
                  <a:lnTo>
                    <a:pt x="4256" y="1774"/>
                  </a:lnTo>
                  <a:lnTo>
                    <a:pt x="4211" y="1656"/>
                  </a:lnTo>
                  <a:lnTo>
                    <a:pt x="4157" y="1542"/>
                  </a:lnTo>
                  <a:lnTo>
                    <a:pt x="4098" y="1431"/>
                  </a:lnTo>
                  <a:lnTo>
                    <a:pt x="4032" y="1324"/>
                  </a:lnTo>
                  <a:lnTo>
                    <a:pt x="3958" y="1224"/>
                  </a:lnTo>
                  <a:lnTo>
                    <a:pt x="3878" y="1128"/>
                  </a:lnTo>
                  <a:lnTo>
                    <a:pt x="3793" y="1036"/>
                  </a:lnTo>
                  <a:lnTo>
                    <a:pt x="3701" y="952"/>
                  </a:lnTo>
                  <a:lnTo>
                    <a:pt x="3605" y="872"/>
                  </a:lnTo>
                  <a:lnTo>
                    <a:pt x="3505" y="798"/>
                  </a:lnTo>
                  <a:lnTo>
                    <a:pt x="3398" y="731"/>
                  </a:lnTo>
                  <a:lnTo>
                    <a:pt x="3287" y="672"/>
                  </a:lnTo>
                  <a:lnTo>
                    <a:pt x="3173" y="619"/>
                  </a:lnTo>
                  <a:lnTo>
                    <a:pt x="3055" y="573"/>
                  </a:lnTo>
                  <a:lnTo>
                    <a:pt x="2932" y="534"/>
                  </a:lnTo>
                  <a:lnTo>
                    <a:pt x="2808" y="505"/>
                  </a:lnTo>
                  <a:lnTo>
                    <a:pt x="2679" y="482"/>
                  </a:lnTo>
                  <a:lnTo>
                    <a:pt x="2549" y="469"/>
                  </a:lnTo>
                  <a:lnTo>
                    <a:pt x="2415" y="465"/>
                  </a:lnTo>
                  <a:lnTo>
                    <a:pt x="2282" y="469"/>
                  </a:lnTo>
                  <a:lnTo>
                    <a:pt x="2150" y="482"/>
                  </a:lnTo>
                  <a:lnTo>
                    <a:pt x="2023" y="505"/>
                  </a:lnTo>
                  <a:lnTo>
                    <a:pt x="1897" y="534"/>
                  </a:lnTo>
                  <a:lnTo>
                    <a:pt x="1775" y="573"/>
                  </a:lnTo>
                  <a:lnTo>
                    <a:pt x="1656" y="619"/>
                  </a:lnTo>
                  <a:lnTo>
                    <a:pt x="1542" y="672"/>
                  </a:lnTo>
                  <a:lnTo>
                    <a:pt x="1431" y="731"/>
                  </a:lnTo>
                  <a:lnTo>
                    <a:pt x="1326" y="798"/>
                  </a:lnTo>
                  <a:lnTo>
                    <a:pt x="1224" y="872"/>
                  </a:lnTo>
                  <a:lnTo>
                    <a:pt x="1128" y="952"/>
                  </a:lnTo>
                  <a:lnTo>
                    <a:pt x="1037" y="1036"/>
                  </a:lnTo>
                  <a:lnTo>
                    <a:pt x="952" y="1128"/>
                  </a:lnTo>
                  <a:lnTo>
                    <a:pt x="872" y="1224"/>
                  </a:lnTo>
                  <a:lnTo>
                    <a:pt x="799" y="1324"/>
                  </a:lnTo>
                  <a:lnTo>
                    <a:pt x="731" y="1431"/>
                  </a:lnTo>
                  <a:lnTo>
                    <a:pt x="672" y="1542"/>
                  </a:lnTo>
                  <a:lnTo>
                    <a:pt x="619" y="1656"/>
                  </a:lnTo>
                  <a:lnTo>
                    <a:pt x="573" y="1774"/>
                  </a:lnTo>
                  <a:lnTo>
                    <a:pt x="534" y="1897"/>
                  </a:lnTo>
                  <a:lnTo>
                    <a:pt x="505" y="2022"/>
                  </a:lnTo>
                  <a:lnTo>
                    <a:pt x="482" y="2150"/>
                  </a:lnTo>
                  <a:lnTo>
                    <a:pt x="469" y="2281"/>
                  </a:lnTo>
                  <a:lnTo>
                    <a:pt x="465" y="2414"/>
                  </a:lnTo>
                  <a:lnTo>
                    <a:pt x="469" y="2534"/>
                  </a:lnTo>
                  <a:lnTo>
                    <a:pt x="480" y="2652"/>
                  </a:lnTo>
                  <a:lnTo>
                    <a:pt x="497" y="2767"/>
                  </a:lnTo>
                  <a:lnTo>
                    <a:pt x="521" y="2883"/>
                  </a:lnTo>
                  <a:lnTo>
                    <a:pt x="552" y="2994"/>
                  </a:lnTo>
                  <a:lnTo>
                    <a:pt x="591" y="3105"/>
                  </a:lnTo>
                  <a:lnTo>
                    <a:pt x="635" y="3213"/>
                  </a:lnTo>
                  <a:lnTo>
                    <a:pt x="685" y="3317"/>
                  </a:lnTo>
                  <a:lnTo>
                    <a:pt x="743" y="3419"/>
                  </a:lnTo>
                  <a:lnTo>
                    <a:pt x="807" y="3516"/>
                  </a:lnTo>
                  <a:lnTo>
                    <a:pt x="876" y="3613"/>
                  </a:lnTo>
                  <a:lnTo>
                    <a:pt x="952" y="3703"/>
                  </a:lnTo>
                  <a:lnTo>
                    <a:pt x="1033" y="3790"/>
                  </a:lnTo>
                  <a:lnTo>
                    <a:pt x="1116" y="3869"/>
                  </a:lnTo>
                  <a:lnTo>
                    <a:pt x="1205" y="3943"/>
                  </a:lnTo>
                  <a:lnTo>
                    <a:pt x="1296" y="4012"/>
                  </a:lnTo>
                  <a:lnTo>
                    <a:pt x="1393" y="4074"/>
                  </a:lnTo>
                  <a:lnTo>
                    <a:pt x="1493" y="4132"/>
                  </a:lnTo>
                  <a:lnTo>
                    <a:pt x="1595" y="4184"/>
                  </a:lnTo>
                  <a:lnTo>
                    <a:pt x="1701" y="4230"/>
                  </a:lnTo>
                  <a:lnTo>
                    <a:pt x="1809" y="4268"/>
                  </a:lnTo>
                  <a:lnTo>
                    <a:pt x="1847" y="4284"/>
                  </a:lnTo>
                  <a:lnTo>
                    <a:pt x="1881" y="4307"/>
                  </a:lnTo>
                  <a:lnTo>
                    <a:pt x="1911" y="4335"/>
                  </a:lnTo>
                  <a:lnTo>
                    <a:pt x="1934" y="4366"/>
                  </a:lnTo>
                  <a:lnTo>
                    <a:pt x="1952" y="4401"/>
                  </a:lnTo>
                  <a:lnTo>
                    <a:pt x="1964" y="4440"/>
                  </a:lnTo>
                  <a:lnTo>
                    <a:pt x="1968" y="4480"/>
                  </a:lnTo>
                  <a:lnTo>
                    <a:pt x="1967" y="4520"/>
                  </a:lnTo>
                  <a:lnTo>
                    <a:pt x="1958" y="4561"/>
                  </a:lnTo>
                  <a:lnTo>
                    <a:pt x="1940" y="4601"/>
                  </a:lnTo>
                  <a:lnTo>
                    <a:pt x="1917" y="4635"/>
                  </a:lnTo>
                  <a:lnTo>
                    <a:pt x="1887" y="4665"/>
                  </a:lnTo>
                  <a:lnTo>
                    <a:pt x="1854" y="4690"/>
                  </a:lnTo>
                  <a:lnTo>
                    <a:pt x="1817" y="4706"/>
                  </a:lnTo>
                  <a:lnTo>
                    <a:pt x="1777" y="4718"/>
                  </a:lnTo>
                  <a:lnTo>
                    <a:pt x="1736" y="4721"/>
                  </a:lnTo>
                  <a:lnTo>
                    <a:pt x="1701" y="4718"/>
                  </a:lnTo>
                  <a:lnTo>
                    <a:pt x="1664" y="4711"/>
                  </a:lnTo>
                  <a:lnTo>
                    <a:pt x="1545" y="4668"/>
                  </a:lnTo>
                  <a:lnTo>
                    <a:pt x="1428" y="4619"/>
                  </a:lnTo>
                  <a:lnTo>
                    <a:pt x="1314" y="4564"/>
                  </a:lnTo>
                  <a:lnTo>
                    <a:pt x="1203" y="4504"/>
                  </a:lnTo>
                  <a:lnTo>
                    <a:pt x="1095" y="4437"/>
                  </a:lnTo>
                  <a:lnTo>
                    <a:pt x="992" y="4366"/>
                  </a:lnTo>
                  <a:lnTo>
                    <a:pt x="891" y="4287"/>
                  </a:lnTo>
                  <a:lnTo>
                    <a:pt x="795" y="4206"/>
                  </a:lnTo>
                  <a:lnTo>
                    <a:pt x="703" y="4117"/>
                  </a:lnTo>
                  <a:lnTo>
                    <a:pt x="610" y="4018"/>
                  </a:lnTo>
                  <a:lnTo>
                    <a:pt x="521" y="3914"/>
                  </a:lnTo>
                  <a:lnTo>
                    <a:pt x="440" y="3805"/>
                  </a:lnTo>
                  <a:lnTo>
                    <a:pt x="366" y="3694"/>
                  </a:lnTo>
                  <a:lnTo>
                    <a:pt x="297" y="3577"/>
                  </a:lnTo>
                  <a:lnTo>
                    <a:pt x="237" y="3459"/>
                  </a:lnTo>
                  <a:lnTo>
                    <a:pt x="182" y="3336"/>
                  </a:lnTo>
                  <a:lnTo>
                    <a:pt x="135" y="3211"/>
                  </a:lnTo>
                  <a:lnTo>
                    <a:pt x="93" y="3084"/>
                  </a:lnTo>
                  <a:lnTo>
                    <a:pt x="61" y="2954"/>
                  </a:lnTo>
                  <a:lnTo>
                    <a:pt x="34" y="2821"/>
                  </a:lnTo>
                  <a:lnTo>
                    <a:pt x="15" y="2688"/>
                  </a:lnTo>
                  <a:lnTo>
                    <a:pt x="4" y="2551"/>
                  </a:lnTo>
                  <a:lnTo>
                    <a:pt x="0" y="2414"/>
                  </a:lnTo>
                  <a:lnTo>
                    <a:pt x="4" y="2261"/>
                  </a:lnTo>
                  <a:lnTo>
                    <a:pt x="19" y="2112"/>
                  </a:lnTo>
                  <a:lnTo>
                    <a:pt x="41" y="1965"/>
                  </a:lnTo>
                  <a:lnTo>
                    <a:pt x="74" y="1820"/>
                  </a:lnTo>
                  <a:lnTo>
                    <a:pt x="114" y="1680"/>
                  </a:lnTo>
                  <a:lnTo>
                    <a:pt x="163" y="1542"/>
                  </a:lnTo>
                  <a:lnTo>
                    <a:pt x="219" y="1409"/>
                  </a:lnTo>
                  <a:lnTo>
                    <a:pt x="283" y="1280"/>
                  </a:lnTo>
                  <a:lnTo>
                    <a:pt x="355" y="1156"/>
                  </a:lnTo>
                  <a:lnTo>
                    <a:pt x="434" y="1036"/>
                  </a:lnTo>
                  <a:lnTo>
                    <a:pt x="518" y="920"/>
                  </a:lnTo>
                  <a:lnTo>
                    <a:pt x="610" y="811"/>
                  </a:lnTo>
                  <a:lnTo>
                    <a:pt x="707" y="707"/>
                  </a:lnTo>
                  <a:lnTo>
                    <a:pt x="813" y="610"/>
                  </a:lnTo>
                  <a:lnTo>
                    <a:pt x="922" y="518"/>
                  </a:lnTo>
                  <a:lnTo>
                    <a:pt x="1036" y="434"/>
                  </a:lnTo>
                  <a:lnTo>
                    <a:pt x="1156" y="355"/>
                  </a:lnTo>
                  <a:lnTo>
                    <a:pt x="1280" y="283"/>
                  </a:lnTo>
                  <a:lnTo>
                    <a:pt x="1409" y="219"/>
                  </a:lnTo>
                  <a:lnTo>
                    <a:pt x="1544" y="163"/>
                  </a:lnTo>
                  <a:lnTo>
                    <a:pt x="1680" y="114"/>
                  </a:lnTo>
                  <a:lnTo>
                    <a:pt x="1820" y="74"/>
                  </a:lnTo>
                  <a:lnTo>
                    <a:pt x="1965" y="41"/>
                  </a:lnTo>
                  <a:lnTo>
                    <a:pt x="2112" y="19"/>
                  </a:lnTo>
                  <a:lnTo>
                    <a:pt x="2263" y="4"/>
                  </a:lnTo>
                  <a:lnTo>
                    <a:pt x="241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86" name="Freeform 286">
            <a:extLst>
              <a:ext uri="{FF2B5EF4-FFF2-40B4-BE49-F238E27FC236}">
                <a16:creationId xmlns:a16="http://schemas.microsoft.com/office/drawing/2014/main" id="{59494277-319F-4382-AD4F-22695FBBDD78}"/>
              </a:ext>
            </a:extLst>
          </p:cNvPr>
          <p:cNvSpPr>
            <a:spLocks noEditPoints="1"/>
          </p:cNvSpPr>
          <p:nvPr/>
        </p:nvSpPr>
        <p:spPr bwMode="auto">
          <a:xfrm>
            <a:off x="8914906" y="5937319"/>
            <a:ext cx="392870" cy="397800"/>
          </a:xfrm>
          <a:custGeom>
            <a:avLst/>
            <a:gdLst>
              <a:gd name="T0" fmla="*/ 1151 w 4143"/>
              <a:gd name="T1" fmla="*/ 1121 h 4194"/>
              <a:gd name="T2" fmla="*/ 897 w 4143"/>
              <a:gd name="T3" fmla="*/ 1452 h 4194"/>
              <a:gd name="T4" fmla="*/ 748 w 4143"/>
              <a:gd name="T5" fmla="*/ 1905 h 4194"/>
              <a:gd name="T6" fmla="*/ 770 w 4143"/>
              <a:gd name="T7" fmla="*/ 2410 h 4194"/>
              <a:gd name="T8" fmla="*/ 969 w 4143"/>
              <a:gd name="T9" fmla="*/ 2867 h 4194"/>
              <a:gd name="T10" fmla="*/ 1314 w 4143"/>
              <a:gd name="T11" fmla="*/ 3216 h 4194"/>
              <a:gd name="T12" fmla="*/ 1765 w 4143"/>
              <a:gd name="T13" fmla="*/ 3419 h 4194"/>
              <a:gd name="T14" fmla="*/ 2278 w 4143"/>
              <a:gd name="T15" fmla="*/ 3439 h 4194"/>
              <a:gd name="T16" fmla="*/ 2746 w 4143"/>
              <a:gd name="T17" fmla="*/ 3269 h 4194"/>
              <a:gd name="T18" fmla="*/ 3115 w 4143"/>
              <a:gd name="T19" fmla="*/ 2947 h 4194"/>
              <a:gd name="T20" fmla="*/ 3347 w 4143"/>
              <a:gd name="T21" fmla="*/ 2509 h 4194"/>
              <a:gd name="T22" fmla="*/ 3407 w 4143"/>
              <a:gd name="T23" fmla="*/ 2003 h 4194"/>
              <a:gd name="T24" fmla="*/ 3290 w 4143"/>
              <a:gd name="T25" fmla="*/ 1538 h 4194"/>
              <a:gd name="T26" fmla="*/ 3018 w 4143"/>
              <a:gd name="T27" fmla="*/ 1143 h 4194"/>
              <a:gd name="T28" fmla="*/ 2863 w 4143"/>
              <a:gd name="T29" fmla="*/ 1086 h 4194"/>
              <a:gd name="T30" fmla="*/ 2718 w 4143"/>
              <a:gd name="T31" fmla="*/ 1171 h 4194"/>
              <a:gd name="T32" fmla="*/ 2689 w 4143"/>
              <a:gd name="T33" fmla="*/ 1334 h 4194"/>
              <a:gd name="T34" fmla="*/ 2847 w 4143"/>
              <a:gd name="T35" fmla="*/ 1554 h 4194"/>
              <a:gd name="T36" fmla="*/ 3001 w 4143"/>
              <a:gd name="T37" fmla="*/ 1933 h 4194"/>
              <a:gd name="T38" fmla="*/ 2982 w 4143"/>
              <a:gd name="T39" fmla="*/ 2354 h 4194"/>
              <a:gd name="T40" fmla="*/ 2794 w 4143"/>
              <a:gd name="T41" fmla="*/ 2716 h 4194"/>
              <a:gd name="T42" fmla="*/ 2476 w 4143"/>
              <a:gd name="T43" fmla="*/ 2964 h 4194"/>
              <a:gd name="T44" fmla="*/ 2072 w 4143"/>
              <a:gd name="T45" fmla="*/ 3056 h 4194"/>
              <a:gd name="T46" fmla="*/ 1668 w 4143"/>
              <a:gd name="T47" fmla="*/ 2964 h 4194"/>
              <a:gd name="T48" fmla="*/ 1350 w 4143"/>
              <a:gd name="T49" fmla="*/ 2716 h 4194"/>
              <a:gd name="T50" fmla="*/ 1161 w 4143"/>
              <a:gd name="T51" fmla="*/ 2354 h 4194"/>
              <a:gd name="T52" fmla="*/ 1142 w 4143"/>
              <a:gd name="T53" fmla="*/ 1933 h 4194"/>
              <a:gd name="T54" fmla="*/ 1297 w 4143"/>
              <a:gd name="T55" fmla="*/ 1553 h 4194"/>
              <a:gd name="T56" fmla="*/ 1455 w 4143"/>
              <a:gd name="T57" fmla="*/ 1334 h 4194"/>
              <a:gd name="T58" fmla="*/ 1427 w 4143"/>
              <a:gd name="T59" fmla="*/ 1171 h 4194"/>
              <a:gd name="T60" fmla="*/ 1296 w 4143"/>
              <a:gd name="T61" fmla="*/ 1087 h 4194"/>
              <a:gd name="T62" fmla="*/ 1968 w 4143"/>
              <a:gd name="T63" fmla="*/ 894 h 4194"/>
              <a:gd name="T64" fmla="*/ 1882 w 4143"/>
              <a:gd name="T65" fmla="*/ 1060 h 4194"/>
              <a:gd name="T66" fmla="*/ 1940 w 4143"/>
              <a:gd name="T67" fmla="*/ 2235 h 4194"/>
              <a:gd name="T68" fmla="*/ 2119 w 4143"/>
              <a:gd name="T69" fmla="*/ 2288 h 4194"/>
              <a:gd name="T70" fmla="*/ 2260 w 4143"/>
              <a:gd name="T71" fmla="*/ 2172 h 4194"/>
              <a:gd name="T72" fmla="*/ 2260 w 4143"/>
              <a:gd name="T73" fmla="*/ 982 h 4194"/>
              <a:gd name="T74" fmla="*/ 2119 w 4143"/>
              <a:gd name="T75" fmla="*/ 864 h 4194"/>
              <a:gd name="T76" fmla="*/ 2457 w 4143"/>
              <a:gd name="T77" fmla="*/ 37 h 4194"/>
              <a:gd name="T78" fmla="*/ 3045 w 4143"/>
              <a:gd name="T79" fmla="*/ 246 h 4194"/>
              <a:gd name="T80" fmla="*/ 3537 w 4143"/>
              <a:gd name="T81" fmla="*/ 615 h 4194"/>
              <a:gd name="T82" fmla="*/ 3901 w 4143"/>
              <a:gd name="T83" fmla="*/ 1112 h 4194"/>
              <a:gd name="T84" fmla="*/ 4108 w 4143"/>
              <a:gd name="T85" fmla="*/ 1706 h 4194"/>
              <a:gd name="T86" fmla="*/ 4128 w 4143"/>
              <a:gd name="T87" fmla="*/ 2359 h 4194"/>
              <a:gd name="T88" fmla="*/ 3955 w 4143"/>
              <a:gd name="T89" fmla="*/ 2969 h 4194"/>
              <a:gd name="T90" fmla="*/ 3620 w 4143"/>
              <a:gd name="T91" fmla="*/ 3488 h 4194"/>
              <a:gd name="T92" fmla="*/ 3152 w 4143"/>
              <a:gd name="T93" fmla="*/ 3886 h 4194"/>
              <a:gd name="T94" fmla="*/ 2581 w 4143"/>
              <a:gd name="T95" fmla="*/ 4130 h 4194"/>
              <a:gd name="T96" fmla="*/ 1941 w 4143"/>
              <a:gd name="T97" fmla="*/ 4189 h 4194"/>
              <a:gd name="T98" fmla="*/ 1324 w 4143"/>
              <a:gd name="T99" fmla="*/ 4052 h 4194"/>
              <a:gd name="T100" fmla="*/ 790 w 4143"/>
              <a:gd name="T101" fmla="*/ 3743 h 4194"/>
              <a:gd name="T102" fmla="*/ 372 w 4143"/>
              <a:gd name="T103" fmla="*/ 3294 h 4194"/>
              <a:gd name="T104" fmla="*/ 98 w 4143"/>
              <a:gd name="T105" fmla="*/ 2734 h 4194"/>
              <a:gd name="T106" fmla="*/ 0 w 4143"/>
              <a:gd name="T107" fmla="*/ 2097 h 4194"/>
              <a:gd name="T108" fmla="*/ 98 w 4143"/>
              <a:gd name="T109" fmla="*/ 1460 h 4194"/>
              <a:gd name="T110" fmla="*/ 372 w 4143"/>
              <a:gd name="T111" fmla="*/ 900 h 4194"/>
              <a:gd name="T112" fmla="*/ 790 w 4143"/>
              <a:gd name="T113" fmla="*/ 451 h 4194"/>
              <a:gd name="T114" fmla="*/ 1324 w 4143"/>
              <a:gd name="T115" fmla="*/ 141 h 4194"/>
              <a:gd name="T116" fmla="*/ 1941 w 4143"/>
              <a:gd name="T117" fmla="*/ 5 h 41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4143" h="4194">
                <a:moveTo>
                  <a:pt x="1265" y="1084"/>
                </a:moveTo>
                <a:lnTo>
                  <a:pt x="1235" y="1087"/>
                </a:lnTo>
                <a:lnTo>
                  <a:pt x="1205" y="1094"/>
                </a:lnTo>
                <a:lnTo>
                  <a:pt x="1178" y="1105"/>
                </a:lnTo>
                <a:lnTo>
                  <a:pt x="1151" y="1121"/>
                </a:lnTo>
                <a:lnTo>
                  <a:pt x="1126" y="1142"/>
                </a:lnTo>
                <a:lnTo>
                  <a:pt x="1060" y="1214"/>
                </a:lnTo>
                <a:lnTo>
                  <a:pt x="1000" y="1290"/>
                </a:lnTo>
                <a:lnTo>
                  <a:pt x="945" y="1369"/>
                </a:lnTo>
                <a:lnTo>
                  <a:pt x="897" y="1452"/>
                </a:lnTo>
                <a:lnTo>
                  <a:pt x="854" y="1538"/>
                </a:lnTo>
                <a:lnTo>
                  <a:pt x="818" y="1626"/>
                </a:lnTo>
                <a:lnTo>
                  <a:pt x="788" y="1717"/>
                </a:lnTo>
                <a:lnTo>
                  <a:pt x="764" y="1811"/>
                </a:lnTo>
                <a:lnTo>
                  <a:pt x="748" y="1905"/>
                </a:lnTo>
                <a:lnTo>
                  <a:pt x="737" y="2003"/>
                </a:lnTo>
                <a:lnTo>
                  <a:pt x="733" y="2101"/>
                </a:lnTo>
                <a:lnTo>
                  <a:pt x="738" y="2206"/>
                </a:lnTo>
                <a:lnTo>
                  <a:pt x="750" y="2309"/>
                </a:lnTo>
                <a:lnTo>
                  <a:pt x="770" y="2410"/>
                </a:lnTo>
                <a:lnTo>
                  <a:pt x="795" y="2509"/>
                </a:lnTo>
                <a:lnTo>
                  <a:pt x="829" y="2603"/>
                </a:lnTo>
                <a:lnTo>
                  <a:pt x="871" y="2695"/>
                </a:lnTo>
                <a:lnTo>
                  <a:pt x="917" y="2783"/>
                </a:lnTo>
                <a:lnTo>
                  <a:pt x="969" y="2867"/>
                </a:lnTo>
                <a:lnTo>
                  <a:pt x="1029" y="2947"/>
                </a:lnTo>
                <a:lnTo>
                  <a:pt x="1092" y="3022"/>
                </a:lnTo>
                <a:lnTo>
                  <a:pt x="1161" y="3091"/>
                </a:lnTo>
                <a:lnTo>
                  <a:pt x="1236" y="3157"/>
                </a:lnTo>
                <a:lnTo>
                  <a:pt x="1314" y="3216"/>
                </a:lnTo>
                <a:lnTo>
                  <a:pt x="1397" y="3269"/>
                </a:lnTo>
                <a:lnTo>
                  <a:pt x="1484" y="3317"/>
                </a:lnTo>
                <a:lnTo>
                  <a:pt x="1574" y="3357"/>
                </a:lnTo>
                <a:lnTo>
                  <a:pt x="1668" y="3391"/>
                </a:lnTo>
                <a:lnTo>
                  <a:pt x="1765" y="3419"/>
                </a:lnTo>
                <a:lnTo>
                  <a:pt x="1865" y="3439"/>
                </a:lnTo>
                <a:lnTo>
                  <a:pt x="1967" y="3450"/>
                </a:lnTo>
                <a:lnTo>
                  <a:pt x="2072" y="3454"/>
                </a:lnTo>
                <a:lnTo>
                  <a:pt x="2176" y="3450"/>
                </a:lnTo>
                <a:lnTo>
                  <a:pt x="2278" y="3439"/>
                </a:lnTo>
                <a:lnTo>
                  <a:pt x="2378" y="3419"/>
                </a:lnTo>
                <a:lnTo>
                  <a:pt x="2475" y="3391"/>
                </a:lnTo>
                <a:lnTo>
                  <a:pt x="2570" y="3357"/>
                </a:lnTo>
                <a:lnTo>
                  <a:pt x="2659" y="3317"/>
                </a:lnTo>
                <a:lnTo>
                  <a:pt x="2746" y="3269"/>
                </a:lnTo>
                <a:lnTo>
                  <a:pt x="2829" y="3216"/>
                </a:lnTo>
                <a:lnTo>
                  <a:pt x="2908" y="3157"/>
                </a:lnTo>
                <a:lnTo>
                  <a:pt x="2982" y="3091"/>
                </a:lnTo>
                <a:lnTo>
                  <a:pt x="3052" y="3022"/>
                </a:lnTo>
                <a:lnTo>
                  <a:pt x="3115" y="2947"/>
                </a:lnTo>
                <a:lnTo>
                  <a:pt x="3174" y="2867"/>
                </a:lnTo>
                <a:lnTo>
                  <a:pt x="3227" y="2783"/>
                </a:lnTo>
                <a:lnTo>
                  <a:pt x="3274" y="2695"/>
                </a:lnTo>
                <a:lnTo>
                  <a:pt x="3314" y="2603"/>
                </a:lnTo>
                <a:lnTo>
                  <a:pt x="3347" y="2509"/>
                </a:lnTo>
                <a:lnTo>
                  <a:pt x="3375" y="2410"/>
                </a:lnTo>
                <a:lnTo>
                  <a:pt x="3394" y="2309"/>
                </a:lnTo>
                <a:lnTo>
                  <a:pt x="3406" y="2206"/>
                </a:lnTo>
                <a:lnTo>
                  <a:pt x="3410" y="2101"/>
                </a:lnTo>
                <a:lnTo>
                  <a:pt x="3407" y="2003"/>
                </a:lnTo>
                <a:lnTo>
                  <a:pt x="3397" y="1905"/>
                </a:lnTo>
                <a:lnTo>
                  <a:pt x="3380" y="1811"/>
                </a:lnTo>
                <a:lnTo>
                  <a:pt x="3356" y="1718"/>
                </a:lnTo>
                <a:lnTo>
                  <a:pt x="3325" y="1626"/>
                </a:lnTo>
                <a:lnTo>
                  <a:pt x="3290" y="1538"/>
                </a:lnTo>
                <a:lnTo>
                  <a:pt x="3248" y="1453"/>
                </a:lnTo>
                <a:lnTo>
                  <a:pt x="3198" y="1370"/>
                </a:lnTo>
                <a:lnTo>
                  <a:pt x="3144" y="1290"/>
                </a:lnTo>
                <a:lnTo>
                  <a:pt x="3084" y="1214"/>
                </a:lnTo>
                <a:lnTo>
                  <a:pt x="3018" y="1143"/>
                </a:lnTo>
                <a:lnTo>
                  <a:pt x="2991" y="1120"/>
                </a:lnTo>
                <a:lnTo>
                  <a:pt x="2961" y="1103"/>
                </a:lnTo>
                <a:lnTo>
                  <a:pt x="2929" y="1091"/>
                </a:lnTo>
                <a:lnTo>
                  <a:pt x="2895" y="1086"/>
                </a:lnTo>
                <a:lnTo>
                  <a:pt x="2863" y="1086"/>
                </a:lnTo>
                <a:lnTo>
                  <a:pt x="2829" y="1091"/>
                </a:lnTo>
                <a:lnTo>
                  <a:pt x="2797" y="1103"/>
                </a:lnTo>
                <a:lnTo>
                  <a:pt x="2767" y="1120"/>
                </a:lnTo>
                <a:lnTo>
                  <a:pt x="2740" y="1143"/>
                </a:lnTo>
                <a:lnTo>
                  <a:pt x="2718" y="1171"/>
                </a:lnTo>
                <a:lnTo>
                  <a:pt x="2699" y="1201"/>
                </a:lnTo>
                <a:lnTo>
                  <a:pt x="2689" y="1234"/>
                </a:lnTo>
                <a:lnTo>
                  <a:pt x="2683" y="1267"/>
                </a:lnTo>
                <a:lnTo>
                  <a:pt x="2683" y="1301"/>
                </a:lnTo>
                <a:lnTo>
                  <a:pt x="2689" y="1334"/>
                </a:lnTo>
                <a:lnTo>
                  <a:pt x="2699" y="1366"/>
                </a:lnTo>
                <a:lnTo>
                  <a:pt x="2718" y="1397"/>
                </a:lnTo>
                <a:lnTo>
                  <a:pt x="2740" y="1424"/>
                </a:lnTo>
                <a:lnTo>
                  <a:pt x="2797" y="1487"/>
                </a:lnTo>
                <a:lnTo>
                  <a:pt x="2847" y="1554"/>
                </a:lnTo>
                <a:lnTo>
                  <a:pt x="2891" y="1624"/>
                </a:lnTo>
                <a:lnTo>
                  <a:pt x="2929" y="1697"/>
                </a:lnTo>
                <a:lnTo>
                  <a:pt x="2960" y="1773"/>
                </a:lnTo>
                <a:lnTo>
                  <a:pt x="2985" y="1852"/>
                </a:lnTo>
                <a:lnTo>
                  <a:pt x="3001" y="1933"/>
                </a:lnTo>
                <a:lnTo>
                  <a:pt x="3013" y="2016"/>
                </a:lnTo>
                <a:lnTo>
                  <a:pt x="3016" y="2101"/>
                </a:lnTo>
                <a:lnTo>
                  <a:pt x="3012" y="2187"/>
                </a:lnTo>
                <a:lnTo>
                  <a:pt x="3001" y="2271"/>
                </a:lnTo>
                <a:lnTo>
                  <a:pt x="2982" y="2354"/>
                </a:lnTo>
                <a:lnTo>
                  <a:pt x="2957" y="2434"/>
                </a:lnTo>
                <a:lnTo>
                  <a:pt x="2925" y="2510"/>
                </a:lnTo>
                <a:lnTo>
                  <a:pt x="2887" y="2582"/>
                </a:lnTo>
                <a:lnTo>
                  <a:pt x="2843" y="2652"/>
                </a:lnTo>
                <a:lnTo>
                  <a:pt x="2794" y="2716"/>
                </a:lnTo>
                <a:lnTo>
                  <a:pt x="2740" y="2776"/>
                </a:lnTo>
                <a:lnTo>
                  <a:pt x="2680" y="2831"/>
                </a:lnTo>
                <a:lnTo>
                  <a:pt x="2616" y="2881"/>
                </a:lnTo>
                <a:lnTo>
                  <a:pt x="2548" y="2926"/>
                </a:lnTo>
                <a:lnTo>
                  <a:pt x="2476" y="2964"/>
                </a:lnTo>
                <a:lnTo>
                  <a:pt x="2401" y="2997"/>
                </a:lnTo>
                <a:lnTo>
                  <a:pt x="2322" y="3022"/>
                </a:lnTo>
                <a:lnTo>
                  <a:pt x="2242" y="3040"/>
                </a:lnTo>
                <a:lnTo>
                  <a:pt x="2158" y="3052"/>
                </a:lnTo>
                <a:lnTo>
                  <a:pt x="2072" y="3056"/>
                </a:lnTo>
                <a:lnTo>
                  <a:pt x="1985" y="3052"/>
                </a:lnTo>
                <a:lnTo>
                  <a:pt x="1902" y="3040"/>
                </a:lnTo>
                <a:lnTo>
                  <a:pt x="1821" y="3022"/>
                </a:lnTo>
                <a:lnTo>
                  <a:pt x="1743" y="2997"/>
                </a:lnTo>
                <a:lnTo>
                  <a:pt x="1668" y="2964"/>
                </a:lnTo>
                <a:lnTo>
                  <a:pt x="1595" y="2926"/>
                </a:lnTo>
                <a:lnTo>
                  <a:pt x="1528" y="2881"/>
                </a:lnTo>
                <a:lnTo>
                  <a:pt x="1463" y="2831"/>
                </a:lnTo>
                <a:lnTo>
                  <a:pt x="1405" y="2776"/>
                </a:lnTo>
                <a:lnTo>
                  <a:pt x="1350" y="2716"/>
                </a:lnTo>
                <a:lnTo>
                  <a:pt x="1300" y="2652"/>
                </a:lnTo>
                <a:lnTo>
                  <a:pt x="1257" y="2582"/>
                </a:lnTo>
                <a:lnTo>
                  <a:pt x="1218" y="2510"/>
                </a:lnTo>
                <a:lnTo>
                  <a:pt x="1187" y="2434"/>
                </a:lnTo>
                <a:lnTo>
                  <a:pt x="1161" y="2354"/>
                </a:lnTo>
                <a:lnTo>
                  <a:pt x="1143" y="2271"/>
                </a:lnTo>
                <a:lnTo>
                  <a:pt x="1131" y="2187"/>
                </a:lnTo>
                <a:lnTo>
                  <a:pt x="1127" y="2101"/>
                </a:lnTo>
                <a:lnTo>
                  <a:pt x="1131" y="2016"/>
                </a:lnTo>
                <a:lnTo>
                  <a:pt x="1142" y="1933"/>
                </a:lnTo>
                <a:lnTo>
                  <a:pt x="1160" y="1852"/>
                </a:lnTo>
                <a:lnTo>
                  <a:pt x="1184" y="1773"/>
                </a:lnTo>
                <a:lnTo>
                  <a:pt x="1215" y="1697"/>
                </a:lnTo>
                <a:lnTo>
                  <a:pt x="1253" y="1624"/>
                </a:lnTo>
                <a:lnTo>
                  <a:pt x="1297" y="1553"/>
                </a:lnTo>
                <a:lnTo>
                  <a:pt x="1348" y="1487"/>
                </a:lnTo>
                <a:lnTo>
                  <a:pt x="1405" y="1424"/>
                </a:lnTo>
                <a:lnTo>
                  <a:pt x="1427" y="1397"/>
                </a:lnTo>
                <a:lnTo>
                  <a:pt x="1444" y="1366"/>
                </a:lnTo>
                <a:lnTo>
                  <a:pt x="1455" y="1334"/>
                </a:lnTo>
                <a:lnTo>
                  <a:pt x="1462" y="1301"/>
                </a:lnTo>
                <a:lnTo>
                  <a:pt x="1462" y="1267"/>
                </a:lnTo>
                <a:lnTo>
                  <a:pt x="1455" y="1233"/>
                </a:lnTo>
                <a:lnTo>
                  <a:pt x="1444" y="1201"/>
                </a:lnTo>
                <a:lnTo>
                  <a:pt x="1427" y="1171"/>
                </a:lnTo>
                <a:lnTo>
                  <a:pt x="1405" y="1143"/>
                </a:lnTo>
                <a:lnTo>
                  <a:pt x="1380" y="1123"/>
                </a:lnTo>
                <a:lnTo>
                  <a:pt x="1353" y="1105"/>
                </a:lnTo>
                <a:lnTo>
                  <a:pt x="1324" y="1094"/>
                </a:lnTo>
                <a:lnTo>
                  <a:pt x="1296" y="1087"/>
                </a:lnTo>
                <a:lnTo>
                  <a:pt x="1265" y="1084"/>
                </a:lnTo>
                <a:close/>
                <a:moveTo>
                  <a:pt x="2079" y="860"/>
                </a:moveTo>
                <a:lnTo>
                  <a:pt x="2040" y="864"/>
                </a:lnTo>
                <a:lnTo>
                  <a:pt x="2002" y="876"/>
                </a:lnTo>
                <a:lnTo>
                  <a:pt x="1968" y="894"/>
                </a:lnTo>
                <a:lnTo>
                  <a:pt x="1940" y="918"/>
                </a:lnTo>
                <a:lnTo>
                  <a:pt x="1915" y="948"/>
                </a:lnTo>
                <a:lnTo>
                  <a:pt x="1897" y="982"/>
                </a:lnTo>
                <a:lnTo>
                  <a:pt x="1885" y="1019"/>
                </a:lnTo>
                <a:lnTo>
                  <a:pt x="1882" y="1060"/>
                </a:lnTo>
                <a:lnTo>
                  <a:pt x="1882" y="2094"/>
                </a:lnTo>
                <a:lnTo>
                  <a:pt x="1885" y="2134"/>
                </a:lnTo>
                <a:lnTo>
                  <a:pt x="1897" y="2172"/>
                </a:lnTo>
                <a:lnTo>
                  <a:pt x="1915" y="2205"/>
                </a:lnTo>
                <a:lnTo>
                  <a:pt x="1940" y="2235"/>
                </a:lnTo>
                <a:lnTo>
                  <a:pt x="1968" y="2258"/>
                </a:lnTo>
                <a:lnTo>
                  <a:pt x="2002" y="2277"/>
                </a:lnTo>
                <a:lnTo>
                  <a:pt x="2040" y="2288"/>
                </a:lnTo>
                <a:lnTo>
                  <a:pt x="2079" y="2292"/>
                </a:lnTo>
                <a:lnTo>
                  <a:pt x="2119" y="2288"/>
                </a:lnTo>
                <a:lnTo>
                  <a:pt x="2155" y="2277"/>
                </a:lnTo>
                <a:lnTo>
                  <a:pt x="2189" y="2258"/>
                </a:lnTo>
                <a:lnTo>
                  <a:pt x="2217" y="2235"/>
                </a:lnTo>
                <a:lnTo>
                  <a:pt x="2242" y="2205"/>
                </a:lnTo>
                <a:lnTo>
                  <a:pt x="2260" y="2172"/>
                </a:lnTo>
                <a:lnTo>
                  <a:pt x="2272" y="2134"/>
                </a:lnTo>
                <a:lnTo>
                  <a:pt x="2276" y="2094"/>
                </a:lnTo>
                <a:lnTo>
                  <a:pt x="2276" y="1060"/>
                </a:lnTo>
                <a:lnTo>
                  <a:pt x="2272" y="1019"/>
                </a:lnTo>
                <a:lnTo>
                  <a:pt x="2260" y="982"/>
                </a:lnTo>
                <a:lnTo>
                  <a:pt x="2242" y="948"/>
                </a:lnTo>
                <a:lnTo>
                  <a:pt x="2217" y="918"/>
                </a:lnTo>
                <a:lnTo>
                  <a:pt x="2189" y="894"/>
                </a:lnTo>
                <a:lnTo>
                  <a:pt x="2155" y="876"/>
                </a:lnTo>
                <a:lnTo>
                  <a:pt x="2119" y="864"/>
                </a:lnTo>
                <a:lnTo>
                  <a:pt x="2079" y="860"/>
                </a:lnTo>
                <a:close/>
                <a:moveTo>
                  <a:pt x="2072" y="0"/>
                </a:moveTo>
                <a:lnTo>
                  <a:pt x="2203" y="5"/>
                </a:lnTo>
                <a:lnTo>
                  <a:pt x="2331" y="17"/>
                </a:lnTo>
                <a:lnTo>
                  <a:pt x="2457" y="37"/>
                </a:lnTo>
                <a:lnTo>
                  <a:pt x="2581" y="64"/>
                </a:lnTo>
                <a:lnTo>
                  <a:pt x="2702" y="100"/>
                </a:lnTo>
                <a:lnTo>
                  <a:pt x="2820" y="141"/>
                </a:lnTo>
                <a:lnTo>
                  <a:pt x="2934" y="191"/>
                </a:lnTo>
                <a:lnTo>
                  <a:pt x="3045" y="246"/>
                </a:lnTo>
                <a:lnTo>
                  <a:pt x="3152" y="308"/>
                </a:lnTo>
                <a:lnTo>
                  <a:pt x="3254" y="376"/>
                </a:lnTo>
                <a:lnTo>
                  <a:pt x="3353" y="451"/>
                </a:lnTo>
                <a:lnTo>
                  <a:pt x="3447" y="530"/>
                </a:lnTo>
                <a:lnTo>
                  <a:pt x="3537" y="615"/>
                </a:lnTo>
                <a:lnTo>
                  <a:pt x="3620" y="705"/>
                </a:lnTo>
                <a:lnTo>
                  <a:pt x="3699" y="800"/>
                </a:lnTo>
                <a:lnTo>
                  <a:pt x="3773" y="900"/>
                </a:lnTo>
                <a:lnTo>
                  <a:pt x="3840" y="1004"/>
                </a:lnTo>
                <a:lnTo>
                  <a:pt x="3901" y="1112"/>
                </a:lnTo>
                <a:lnTo>
                  <a:pt x="3955" y="1225"/>
                </a:lnTo>
                <a:lnTo>
                  <a:pt x="4005" y="1340"/>
                </a:lnTo>
                <a:lnTo>
                  <a:pt x="4046" y="1460"/>
                </a:lnTo>
                <a:lnTo>
                  <a:pt x="4081" y="1582"/>
                </a:lnTo>
                <a:lnTo>
                  <a:pt x="4108" y="1706"/>
                </a:lnTo>
                <a:lnTo>
                  <a:pt x="4128" y="1835"/>
                </a:lnTo>
                <a:lnTo>
                  <a:pt x="4139" y="1965"/>
                </a:lnTo>
                <a:lnTo>
                  <a:pt x="4143" y="2097"/>
                </a:lnTo>
                <a:lnTo>
                  <a:pt x="4139" y="2229"/>
                </a:lnTo>
                <a:lnTo>
                  <a:pt x="4128" y="2359"/>
                </a:lnTo>
                <a:lnTo>
                  <a:pt x="4108" y="2488"/>
                </a:lnTo>
                <a:lnTo>
                  <a:pt x="4081" y="2612"/>
                </a:lnTo>
                <a:lnTo>
                  <a:pt x="4046" y="2734"/>
                </a:lnTo>
                <a:lnTo>
                  <a:pt x="4005" y="2854"/>
                </a:lnTo>
                <a:lnTo>
                  <a:pt x="3955" y="2969"/>
                </a:lnTo>
                <a:lnTo>
                  <a:pt x="3901" y="3082"/>
                </a:lnTo>
                <a:lnTo>
                  <a:pt x="3840" y="3189"/>
                </a:lnTo>
                <a:lnTo>
                  <a:pt x="3773" y="3294"/>
                </a:lnTo>
                <a:lnTo>
                  <a:pt x="3699" y="3394"/>
                </a:lnTo>
                <a:lnTo>
                  <a:pt x="3620" y="3488"/>
                </a:lnTo>
                <a:lnTo>
                  <a:pt x="3537" y="3579"/>
                </a:lnTo>
                <a:lnTo>
                  <a:pt x="3447" y="3664"/>
                </a:lnTo>
                <a:lnTo>
                  <a:pt x="3353" y="3743"/>
                </a:lnTo>
                <a:lnTo>
                  <a:pt x="3254" y="3818"/>
                </a:lnTo>
                <a:lnTo>
                  <a:pt x="3152" y="3886"/>
                </a:lnTo>
                <a:lnTo>
                  <a:pt x="3045" y="3948"/>
                </a:lnTo>
                <a:lnTo>
                  <a:pt x="2934" y="4003"/>
                </a:lnTo>
                <a:lnTo>
                  <a:pt x="2820" y="4052"/>
                </a:lnTo>
                <a:lnTo>
                  <a:pt x="2702" y="4094"/>
                </a:lnTo>
                <a:lnTo>
                  <a:pt x="2581" y="4130"/>
                </a:lnTo>
                <a:lnTo>
                  <a:pt x="2457" y="4157"/>
                </a:lnTo>
                <a:lnTo>
                  <a:pt x="2331" y="4177"/>
                </a:lnTo>
                <a:lnTo>
                  <a:pt x="2203" y="4189"/>
                </a:lnTo>
                <a:lnTo>
                  <a:pt x="2072" y="4194"/>
                </a:lnTo>
                <a:lnTo>
                  <a:pt x="1941" y="4189"/>
                </a:lnTo>
                <a:lnTo>
                  <a:pt x="1812" y="4177"/>
                </a:lnTo>
                <a:lnTo>
                  <a:pt x="1686" y="4157"/>
                </a:lnTo>
                <a:lnTo>
                  <a:pt x="1563" y="4130"/>
                </a:lnTo>
                <a:lnTo>
                  <a:pt x="1441" y="4094"/>
                </a:lnTo>
                <a:lnTo>
                  <a:pt x="1324" y="4052"/>
                </a:lnTo>
                <a:lnTo>
                  <a:pt x="1209" y="4003"/>
                </a:lnTo>
                <a:lnTo>
                  <a:pt x="1099" y="3948"/>
                </a:lnTo>
                <a:lnTo>
                  <a:pt x="991" y="3886"/>
                </a:lnTo>
                <a:lnTo>
                  <a:pt x="889" y="3818"/>
                </a:lnTo>
                <a:lnTo>
                  <a:pt x="790" y="3743"/>
                </a:lnTo>
                <a:lnTo>
                  <a:pt x="697" y="3664"/>
                </a:lnTo>
                <a:lnTo>
                  <a:pt x="608" y="3579"/>
                </a:lnTo>
                <a:lnTo>
                  <a:pt x="523" y="3488"/>
                </a:lnTo>
                <a:lnTo>
                  <a:pt x="444" y="3394"/>
                </a:lnTo>
                <a:lnTo>
                  <a:pt x="372" y="3294"/>
                </a:lnTo>
                <a:lnTo>
                  <a:pt x="304" y="3189"/>
                </a:lnTo>
                <a:lnTo>
                  <a:pt x="243" y="3082"/>
                </a:lnTo>
                <a:lnTo>
                  <a:pt x="188" y="2969"/>
                </a:lnTo>
                <a:lnTo>
                  <a:pt x="140" y="2854"/>
                </a:lnTo>
                <a:lnTo>
                  <a:pt x="98" y="2734"/>
                </a:lnTo>
                <a:lnTo>
                  <a:pt x="63" y="2612"/>
                </a:lnTo>
                <a:lnTo>
                  <a:pt x="36" y="2488"/>
                </a:lnTo>
                <a:lnTo>
                  <a:pt x="17" y="2359"/>
                </a:lnTo>
                <a:lnTo>
                  <a:pt x="4" y="2229"/>
                </a:lnTo>
                <a:lnTo>
                  <a:pt x="0" y="2097"/>
                </a:lnTo>
                <a:lnTo>
                  <a:pt x="4" y="1965"/>
                </a:lnTo>
                <a:lnTo>
                  <a:pt x="17" y="1835"/>
                </a:lnTo>
                <a:lnTo>
                  <a:pt x="36" y="1706"/>
                </a:lnTo>
                <a:lnTo>
                  <a:pt x="63" y="1582"/>
                </a:lnTo>
                <a:lnTo>
                  <a:pt x="98" y="1460"/>
                </a:lnTo>
                <a:lnTo>
                  <a:pt x="140" y="1340"/>
                </a:lnTo>
                <a:lnTo>
                  <a:pt x="188" y="1225"/>
                </a:lnTo>
                <a:lnTo>
                  <a:pt x="243" y="1112"/>
                </a:lnTo>
                <a:lnTo>
                  <a:pt x="304" y="1004"/>
                </a:lnTo>
                <a:lnTo>
                  <a:pt x="372" y="900"/>
                </a:lnTo>
                <a:lnTo>
                  <a:pt x="444" y="800"/>
                </a:lnTo>
                <a:lnTo>
                  <a:pt x="523" y="705"/>
                </a:lnTo>
                <a:lnTo>
                  <a:pt x="608" y="615"/>
                </a:lnTo>
                <a:lnTo>
                  <a:pt x="697" y="530"/>
                </a:lnTo>
                <a:lnTo>
                  <a:pt x="790" y="451"/>
                </a:lnTo>
                <a:lnTo>
                  <a:pt x="889" y="376"/>
                </a:lnTo>
                <a:lnTo>
                  <a:pt x="991" y="308"/>
                </a:lnTo>
                <a:lnTo>
                  <a:pt x="1099" y="246"/>
                </a:lnTo>
                <a:lnTo>
                  <a:pt x="1209" y="191"/>
                </a:lnTo>
                <a:lnTo>
                  <a:pt x="1324" y="141"/>
                </a:lnTo>
                <a:lnTo>
                  <a:pt x="1441" y="100"/>
                </a:lnTo>
                <a:lnTo>
                  <a:pt x="1563" y="64"/>
                </a:lnTo>
                <a:lnTo>
                  <a:pt x="1686" y="37"/>
                </a:lnTo>
                <a:lnTo>
                  <a:pt x="1812" y="17"/>
                </a:lnTo>
                <a:lnTo>
                  <a:pt x="1941" y="5"/>
                </a:lnTo>
                <a:lnTo>
                  <a:pt x="2072" y="0"/>
                </a:lnTo>
                <a:close/>
              </a:path>
            </a:pathLst>
          </a:custGeom>
          <a:solidFill>
            <a:srgbClr val="3EB8CD"/>
          </a:solidFill>
          <a:ln w="0">
            <a:noFill/>
            <a:prstDash val="solid"/>
            <a:round/>
            <a:headEnd/>
            <a:tailEnd/>
          </a:ln>
          <a:effectLst/>
        </p:spPr>
        <p:txBody>
          <a:bodyPr vert="horz" wrap="square" lIns="91440" tIns="45720" rIns="91440" bIns="45720" numCol="1" anchor="t" anchorCtr="0" compatLnSpc="1">
            <a:prstTxWarp prst="textNoShape">
              <a:avLst/>
            </a:prstTxWarp>
          </a:bodyPr>
          <a:lstStyle/>
          <a:p>
            <a:endParaRPr lang="ru-RU"/>
          </a:p>
        </p:txBody>
      </p:sp>
      <p:sp>
        <p:nvSpPr>
          <p:cNvPr id="87" name="Rectangle: Rounded Corners 86">
            <a:extLst>
              <a:ext uri="{FF2B5EF4-FFF2-40B4-BE49-F238E27FC236}">
                <a16:creationId xmlns:a16="http://schemas.microsoft.com/office/drawing/2014/main" id="{7CBBC4D6-2F4C-4467-AC95-FCB7EE69AA93}"/>
              </a:ext>
            </a:extLst>
          </p:cNvPr>
          <p:cNvSpPr/>
          <p:nvPr/>
        </p:nvSpPr>
        <p:spPr>
          <a:xfrm>
            <a:off x="9888016" y="1451613"/>
            <a:ext cx="945965" cy="4644314"/>
          </a:xfrm>
          <a:prstGeom prst="roundRect">
            <a:avLst/>
          </a:prstGeom>
          <a:gradFill>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gradFill>
          <a:ln>
            <a:noFill/>
          </a:ln>
          <a:effectLst>
            <a:innerShdw blurRad="63500" dist="50800" dir="5400000">
              <a:prstClr val="black">
                <a:alpha val="50000"/>
              </a:prst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Rounded Corners 87">
            <a:extLst>
              <a:ext uri="{FF2B5EF4-FFF2-40B4-BE49-F238E27FC236}">
                <a16:creationId xmlns:a16="http://schemas.microsoft.com/office/drawing/2014/main" id="{CBBD62BF-2E44-4952-9957-2EA8BE27C4C4}"/>
              </a:ext>
            </a:extLst>
          </p:cNvPr>
          <p:cNvSpPr/>
          <p:nvPr/>
        </p:nvSpPr>
        <p:spPr>
          <a:xfrm>
            <a:off x="9888016" y="3944389"/>
            <a:ext cx="945965" cy="2033201"/>
          </a:xfrm>
          <a:prstGeom prst="roundRect">
            <a:avLst/>
          </a:prstGeom>
          <a:solidFill>
            <a:srgbClr val="FFA80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Freeform: Shape 88">
            <a:extLst>
              <a:ext uri="{FF2B5EF4-FFF2-40B4-BE49-F238E27FC236}">
                <a16:creationId xmlns:a16="http://schemas.microsoft.com/office/drawing/2014/main" id="{65B288CB-31C6-4CE5-8551-0EEDC1BDA6CD}"/>
              </a:ext>
            </a:extLst>
          </p:cNvPr>
          <p:cNvSpPr/>
          <p:nvPr/>
        </p:nvSpPr>
        <p:spPr>
          <a:xfrm>
            <a:off x="9888015" y="2180141"/>
            <a:ext cx="945966" cy="4401671"/>
          </a:xfrm>
          <a:custGeom>
            <a:avLst/>
            <a:gdLst>
              <a:gd name="connsiteX0" fmla="*/ 1 w 945966"/>
              <a:gd name="connsiteY0" fmla="*/ 0 h 4401671"/>
              <a:gd name="connsiteX1" fmla="*/ 64547 w 945966"/>
              <a:gd name="connsiteY1" fmla="*/ 0 h 4401671"/>
              <a:gd name="connsiteX2" fmla="*/ 156207 w 945966"/>
              <a:gd name="connsiteY2" fmla="*/ 0 h 4401671"/>
              <a:gd name="connsiteX3" fmla="*/ 322729 w 945966"/>
              <a:gd name="connsiteY3" fmla="*/ 0 h 4401671"/>
              <a:gd name="connsiteX4" fmla="*/ 387276 w 945966"/>
              <a:gd name="connsiteY4" fmla="*/ 64547 h 4401671"/>
              <a:gd name="connsiteX5" fmla="*/ 387276 w 945966"/>
              <a:gd name="connsiteY5" fmla="*/ 792522 h 4401671"/>
              <a:gd name="connsiteX6" fmla="*/ 387276 w 945966"/>
              <a:gd name="connsiteY6" fmla="*/ 2063759 h 4401671"/>
              <a:gd name="connsiteX7" fmla="*/ 387276 w 945966"/>
              <a:gd name="connsiteY7" fmla="*/ 3524964 h 4401671"/>
              <a:gd name="connsiteX8" fmla="*/ 387276 w 945966"/>
              <a:gd name="connsiteY8" fmla="*/ 3539267 h 4401671"/>
              <a:gd name="connsiteX9" fmla="*/ 390152 w 945966"/>
              <a:gd name="connsiteY9" fmla="*/ 3539267 h 4401671"/>
              <a:gd name="connsiteX10" fmla="*/ 394011 w 945966"/>
              <a:gd name="connsiteY10" fmla="*/ 3558463 h 4401671"/>
              <a:gd name="connsiteX11" fmla="*/ 472983 w 945966"/>
              <a:gd name="connsiteY11" fmla="*/ 3611025 h 4401671"/>
              <a:gd name="connsiteX12" fmla="*/ 551954 w 945966"/>
              <a:gd name="connsiteY12" fmla="*/ 3558463 h 4401671"/>
              <a:gd name="connsiteX13" fmla="*/ 555813 w 945966"/>
              <a:gd name="connsiteY13" fmla="*/ 3539267 h 4401671"/>
              <a:gd name="connsiteX14" fmla="*/ 558689 w 945966"/>
              <a:gd name="connsiteY14" fmla="*/ 3539267 h 4401671"/>
              <a:gd name="connsiteX15" fmla="*/ 558689 w 945966"/>
              <a:gd name="connsiteY15" fmla="*/ 3524964 h 4401671"/>
              <a:gd name="connsiteX16" fmla="*/ 558689 w 945966"/>
              <a:gd name="connsiteY16" fmla="*/ 2063759 h 4401671"/>
              <a:gd name="connsiteX17" fmla="*/ 558689 w 945966"/>
              <a:gd name="connsiteY17" fmla="*/ 64547 h 4401671"/>
              <a:gd name="connsiteX18" fmla="*/ 623236 w 945966"/>
              <a:gd name="connsiteY18" fmla="*/ 0 h 4401671"/>
              <a:gd name="connsiteX19" fmla="*/ 750649 w 945966"/>
              <a:gd name="connsiteY19" fmla="*/ 0 h 4401671"/>
              <a:gd name="connsiteX20" fmla="*/ 945966 w 945966"/>
              <a:gd name="connsiteY20" fmla="*/ 0 h 4401671"/>
              <a:gd name="connsiteX21" fmla="*/ 945966 w 945966"/>
              <a:gd name="connsiteY21" fmla="*/ 3377900 h 4401671"/>
              <a:gd name="connsiteX22" fmla="*/ 945965 w 945966"/>
              <a:gd name="connsiteY22" fmla="*/ 3377900 h 4401671"/>
              <a:gd name="connsiteX23" fmla="*/ 945965 w 945966"/>
              <a:gd name="connsiteY23" fmla="*/ 3683004 h 4401671"/>
              <a:gd name="connsiteX24" fmla="*/ 945965 w 945966"/>
              <a:gd name="connsiteY24" fmla="*/ 4184724 h 4401671"/>
              <a:gd name="connsiteX25" fmla="*/ 945965 w 945966"/>
              <a:gd name="connsiteY25" fmla="*/ 4257934 h 4401671"/>
              <a:gd name="connsiteX26" fmla="*/ 802228 w 945966"/>
              <a:gd name="connsiteY26" fmla="*/ 4401671 h 4401671"/>
              <a:gd name="connsiteX27" fmla="*/ 143738 w 945966"/>
              <a:gd name="connsiteY27" fmla="*/ 4401671 h 4401671"/>
              <a:gd name="connsiteX28" fmla="*/ 1 w 945966"/>
              <a:gd name="connsiteY28" fmla="*/ 4257934 h 4401671"/>
              <a:gd name="connsiteX29" fmla="*/ 1 w 945966"/>
              <a:gd name="connsiteY29" fmla="*/ 4184729 h 4401671"/>
              <a:gd name="connsiteX30" fmla="*/ 0 w 945966"/>
              <a:gd name="connsiteY30" fmla="*/ 4184724 h 4401671"/>
              <a:gd name="connsiteX31" fmla="*/ 0 w 945966"/>
              <a:gd name="connsiteY31" fmla="*/ 4001070 h 4401671"/>
              <a:gd name="connsiteX32" fmla="*/ 1 w 945966"/>
              <a:gd name="connsiteY32" fmla="*/ 4001065 h 44016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945966" h="4401671">
                <a:moveTo>
                  <a:pt x="1" y="0"/>
                </a:moveTo>
                <a:lnTo>
                  <a:pt x="64547" y="0"/>
                </a:lnTo>
                <a:lnTo>
                  <a:pt x="156207" y="0"/>
                </a:lnTo>
                <a:lnTo>
                  <a:pt x="322729" y="0"/>
                </a:lnTo>
                <a:cubicBezTo>
                  <a:pt x="358377" y="0"/>
                  <a:pt x="387276" y="28899"/>
                  <a:pt x="387276" y="64547"/>
                </a:cubicBezTo>
                <a:lnTo>
                  <a:pt x="387276" y="792522"/>
                </a:lnTo>
                <a:lnTo>
                  <a:pt x="387276" y="2063759"/>
                </a:lnTo>
                <a:lnTo>
                  <a:pt x="387276" y="3524964"/>
                </a:lnTo>
                <a:lnTo>
                  <a:pt x="387276" y="3539267"/>
                </a:lnTo>
                <a:lnTo>
                  <a:pt x="390152" y="3539267"/>
                </a:lnTo>
                <a:lnTo>
                  <a:pt x="394011" y="3558463"/>
                </a:lnTo>
                <a:cubicBezTo>
                  <a:pt x="407022" y="3589352"/>
                  <a:pt x="437482" y="3611025"/>
                  <a:pt x="472983" y="3611025"/>
                </a:cubicBezTo>
                <a:cubicBezTo>
                  <a:pt x="508484" y="3611025"/>
                  <a:pt x="538943" y="3589352"/>
                  <a:pt x="551954" y="3558463"/>
                </a:cubicBezTo>
                <a:lnTo>
                  <a:pt x="555813" y="3539267"/>
                </a:lnTo>
                <a:lnTo>
                  <a:pt x="558689" y="3539267"/>
                </a:lnTo>
                <a:lnTo>
                  <a:pt x="558689" y="3524964"/>
                </a:lnTo>
                <a:lnTo>
                  <a:pt x="558689" y="2063759"/>
                </a:lnTo>
                <a:lnTo>
                  <a:pt x="558689" y="64547"/>
                </a:lnTo>
                <a:cubicBezTo>
                  <a:pt x="558689" y="28899"/>
                  <a:pt x="587588" y="0"/>
                  <a:pt x="623236" y="0"/>
                </a:cubicBezTo>
                <a:lnTo>
                  <a:pt x="750649" y="0"/>
                </a:lnTo>
                <a:lnTo>
                  <a:pt x="945966" y="0"/>
                </a:lnTo>
                <a:lnTo>
                  <a:pt x="945966" y="3377900"/>
                </a:lnTo>
                <a:lnTo>
                  <a:pt x="945965" y="3377900"/>
                </a:lnTo>
                <a:lnTo>
                  <a:pt x="945965" y="3683004"/>
                </a:lnTo>
                <a:lnTo>
                  <a:pt x="945965" y="4184724"/>
                </a:lnTo>
                <a:lnTo>
                  <a:pt x="945965" y="4257934"/>
                </a:lnTo>
                <a:cubicBezTo>
                  <a:pt x="945965" y="4337318"/>
                  <a:pt x="881612" y="4401671"/>
                  <a:pt x="802228" y="4401671"/>
                </a:cubicBezTo>
                <a:lnTo>
                  <a:pt x="143738" y="4401671"/>
                </a:lnTo>
                <a:cubicBezTo>
                  <a:pt x="64354" y="4401671"/>
                  <a:pt x="1" y="4337318"/>
                  <a:pt x="1" y="4257934"/>
                </a:cubicBezTo>
                <a:lnTo>
                  <a:pt x="1" y="4184729"/>
                </a:lnTo>
                <a:lnTo>
                  <a:pt x="0" y="4184724"/>
                </a:lnTo>
                <a:lnTo>
                  <a:pt x="0" y="4001070"/>
                </a:lnTo>
                <a:lnTo>
                  <a:pt x="1" y="4001065"/>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254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TextBox 89">
            <a:extLst>
              <a:ext uri="{FF2B5EF4-FFF2-40B4-BE49-F238E27FC236}">
                <a16:creationId xmlns:a16="http://schemas.microsoft.com/office/drawing/2014/main" id="{3BA1D6B0-20E0-43FB-9EDB-3A3C149B87DB}"/>
              </a:ext>
            </a:extLst>
          </p:cNvPr>
          <p:cNvSpPr txBox="1"/>
          <p:nvPr/>
        </p:nvSpPr>
        <p:spPr>
          <a:xfrm>
            <a:off x="9888015" y="1565321"/>
            <a:ext cx="945964" cy="384721"/>
          </a:xfrm>
          <a:prstGeom prst="rect">
            <a:avLst/>
          </a:prstGeom>
          <a:noFill/>
        </p:spPr>
        <p:txBody>
          <a:bodyPr wrap="square" rtlCol="0">
            <a:spAutoFit/>
          </a:bodyPr>
          <a:lstStyle/>
          <a:p>
            <a:pPr algn="ctr"/>
            <a:r>
              <a:rPr lang="en-US" sz="1900" dirty="0">
                <a:solidFill>
                  <a:schemeClr val="bg1"/>
                </a:solidFill>
              </a:rPr>
              <a:t>$587</a:t>
            </a:r>
          </a:p>
        </p:txBody>
      </p:sp>
      <p:grpSp>
        <p:nvGrpSpPr>
          <p:cNvPr id="91" name="Группа 379">
            <a:extLst>
              <a:ext uri="{FF2B5EF4-FFF2-40B4-BE49-F238E27FC236}">
                <a16:creationId xmlns:a16="http://schemas.microsoft.com/office/drawing/2014/main" id="{2CC5EE2D-E466-4AED-8C09-C9141C6ADBF8}"/>
              </a:ext>
            </a:extLst>
          </p:cNvPr>
          <p:cNvGrpSpPr/>
          <p:nvPr/>
        </p:nvGrpSpPr>
        <p:grpSpPr>
          <a:xfrm>
            <a:off x="10099651" y="5973922"/>
            <a:ext cx="432796" cy="389252"/>
            <a:chOff x="5834063" y="3221038"/>
            <a:chExt cx="2335212" cy="2100262"/>
          </a:xfrm>
          <a:solidFill>
            <a:srgbClr val="FFA803"/>
          </a:solidFill>
          <a:effectLst/>
        </p:grpSpPr>
        <p:sp>
          <p:nvSpPr>
            <p:cNvPr id="92" name="Freeform 337">
              <a:extLst>
                <a:ext uri="{FF2B5EF4-FFF2-40B4-BE49-F238E27FC236}">
                  <a16:creationId xmlns:a16="http://schemas.microsoft.com/office/drawing/2014/main" id="{B896749D-C09E-447C-A77D-C1A66DE35B24}"/>
                </a:ext>
              </a:extLst>
            </p:cNvPr>
            <p:cNvSpPr>
              <a:spLocks/>
            </p:cNvSpPr>
            <p:nvPr/>
          </p:nvSpPr>
          <p:spPr bwMode="auto">
            <a:xfrm>
              <a:off x="6699250" y="3617913"/>
              <a:ext cx="1470025" cy="768350"/>
            </a:xfrm>
            <a:custGeom>
              <a:avLst/>
              <a:gdLst>
                <a:gd name="T0" fmla="*/ 113 w 2777"/>
                <a:gd name="T1" fmla="*/ 0 h 1453"/>
                <a:gd name="T2" fmla="*/ 2686 w 2777"/>
                <a:gd name="T3" fmla="*/ 0 h 1453"/>
                <a:gd name="T4" fmla="*/ 2713 w 2777"/>
                <a:gd name="T5" fmla="*/ 2 h 1453"/>
                <a:gd name="T6" fmla="*/ 2736 w 2777"/>
                <a:gd name="T7" fmla="*/ 10 h 1453"/>
                <a:gd name="T8" fmla="*/ 2753 w 2777"/>
                <a:gd name="T9" fmla="*/ 25 h 1453"/>
                <a:gd name="T10" fmla="*/ 2767 w 2777"/>
                <a:gd name="T11" fmla="*/ 43 h 1453"/>
                <a:gd name="T12" fmla="*/ 2775 w 2777"/>
                <a:gd name="T13" fmla="*/ 65 h 1453"/>
                <a:gd name="T14" fmla="*/ 2777 w 2777"/>
                <a:gd name="T15" fmla="*/ 89 h 1453"/>
                <a:gd name="T16" fmla="*/ 2771 w 2777"/>
                <a:gd name="T17" fmla="*/ 116 h 1453"/>
                <a:gd name="T18" fmla="*/ 2416 w 2777"/>
                <a:gd name="T19" fmla="*/ 1337 h 1453"/>
                <a:gd name="T20" fmla="*/ 2403 w 2777"/>
                <a:gd name="T21" fmla="*/ 1368 h 1453"/>
                <a:gd name="T22" fmla="*/ 2381 w 2777"/>
                <a:gd name="T23" fmla="*/ 1396 h 1453"/>
                <a:gd name="T24" fmla="*/ 2356 w 2777"/>
                <a:gd name="T25" fmla="*/ 1419 h 1453"/>
                <a:gd name="T26" fmla="*/ 2324 w 2777"/>
                <a:gd name="T27" fmla="*/ 1438 h 1453"/>
                <a:gd name="T28" fmla="*/ 2292 w 2777"/>
                <a:gd name="T29" fmla="*/ 1449 h 1453"/>
                <a:gd name="T30" fmla="*/ 2258 w 2777"/>
                <a:gd name="T31" fmla="*/ 1453 h 1453"/>
                <a:gd name="T32" fmla="*/ 571 w 2777"/>
                <a:gd name="T33" fmla="*/ 1453 h 1453"/>
                <a:gd name="T34" fmla="*/ 538 w 2777"/>
                <a:gd name="T35" fmla="*/ 1449 h 1453"/>
                <a:gd name="T36" fmla="*/ 505 w 2777"/>
                <a:gd name="T37" fmla="*/ 1438 h 1453"/>
                <a:gd name="T38" fmla="*/ 475 w 2777"/>
                <a:gd name="T39" fmla="*/ 1419 h 1453"/>
                <a:gd name="T40" fmla="*/ 448 w 2777"/>
                <a:gd name="T41" fmla="*/ 1396 h 1453"/>
                <a:gd name="T42" fmla="*/ 428 w 2777"/>
                <a:gd name="T43" fmla="*/ 1368 h 1453"/>
                <a:gd name="T44" fmla="*/ 413 w 2777"/>
                <a:gd name="T45" fmla="*/ 1337 h 1453"/>
                <a:gd name="T46" fmla="*/ 7 w 2777"/>
                <a:gd name="T47" fmla="*/ 145 h 1453"/>
                <a:gd name="T48" fmla="*/ 0 w 2777"/>
                <a:gd name="T49" fmla="*/ 115 h 1453"/>
                <a:gd name="T50" fmla="*/ 0 w 2777"/>
                <a:gd name="T51" fmla="*/ 88 h 1453"/>
                <a:gd name="T52" fmla="*/ 7 w 2777"/>
                <a:gd name="T53" fmla="*/ 63 h 1453"/>
                <a:gd name="T54" fmla="*/ 19 w 2777"/>
                <a:gd name="T55" fmla="*/ 42 h 1453"/>
                <a:gd name="T56" fmla="*/ 35 w 2777"/>
                <a:gd name="T57" fmla="*/ 24 h 1453"/>
                <a:gd name="T58" fmla="*/ 57 w 2777"/>
                <a:gd name="T59" fmla="*/ 10 h 1453"/>
                <a:gd name="T60" fmla="*/ 83 w 2777"/>
                <a:gd name="T61" fmla="*/ 2 h 1453"/>
                <a:gd name="T62" fmla="*/ 113 w 2777"/>
                <a:gd name="T63" fmla="*/ 0 h 14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777" h="1453">
                  <a:moveTo>
                    <a:pt x="113" y="0"/>
                  </a:moveTo>
                  <a:lnTo>
                    <a:pt x="2686" y="0"/>
                  </a:lnTo>
                  <a:lnTo>
                    <a:pt x="2713" y="2"/>
                  </a:lnTo>
                  <a:lnTo>
                    <a:pt x="2736" y="10"/>
                  </a:lnTo>
                  <a:lnTo>
                    <a:pt x="2753" y="25"/>
                  </a:lnTo>
                  <a:lnTo>
                    <a:pt x="2767" y="43"/>
                  </a:lnTo>
                  <a:lnTo>
                    <a:pt x="2775" y="65"/>
                  </a:lnTo>
                  <a:lnTo>
                    <a:pt x="2777" y="89"/>
                  </a:lnTo>
                  <a:lnTo>
                    <a:pt x="2771" y="116"/>
                  </a:lnTo>
                  <a:lnTo>
                    <a:pt x="2416" y="1337"/>
                  </a:lnTo>
                  <a:lnTo>
                    <a:pt x="2403" y="1368"/>
                  </a:lnTo>
                  <a:lnTo>
                    <a:pt x="2381" y="1396"/>
                  </a:lnTo>
                  <a:lnTo>
                    <a:pt x="2356" y="1419"/>
                  </a:lnTo>
                  <a:lnTo>
                    <a:pt x="2324" y="1438"/>
                  </a:lnTo>
                  <a:lnTo>
                    <a:pt x="2292" y="1449"/>
                  </a:lnTo>
                  <a:lnTo>
                    <a:pt x="2258" y="1453"/>
                  </a:lnTo>
                  <a:lnTo>
                    <a:pt x="571" y="1453"/>
                  </a:lnTo>
                  <a:lnTo>
                    <a:pt x="538" y="1449"/>
                  </a:lnTo>
                  <a:lnTo>
                    <a:pt x="505" y="1438"/>
                  </a:lnTo>
                  <a:lnTo>
                    <a:pt x="475" y="1419"/>
                  </a:lnTo>
                  <a:lnTo>
                    <a:pt x="448" y="1396"/>
                  </a:lnTo>
                  <a:lnTo>
                    <a:pt x="428" y="1368"/>
                  </a:lnTo>
                  <a:lnTo>
                    <a:pt x="413" y="1337"/>
                  </a:lnTo>
                  <a:lnTo>
                    <a:pt x="7" y="145"/>
                  </a:lnTo>
                  <a:lnTo>
                    <a:pt x="0" y="115"/>
                  </a:lnTo>
                  <a:lnTo>
                    <a:pt x="0" y="88"/>
                  </a:lnTo>
                  <a:lnTo>
                    <a:pt x="7" y="63"/>
                  </a:lnTo>
                  <a:lnTo>
                    <a:pt x="19" y="42"/>
                  </a:lnTo>
                  <a:lnTo>
                    <a:pt x="35" y="24"/>
                  </a:lnTo>
                  <a:lnTo>
                    <a:pt x="57" y="10"/>
                  </a:lnTo>
                  <a:lnTo>
                    <a:pt x="83" y="2"/>
                  </a:lnTo>
                  <a:lnTo>
                    <a:pt x="113"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3" name="Freeform 338">
              <a:extLst>
                <a:ext uri="{FF2B5EF4-FFF2-40B4-BE49-F238E27FC236}">
                  <a16:creationId xmlns:a16="http://schemas.microsoft.com/office/drawing/2014/main" id="{6D699D3F-BA02-44B3-A466-5536AF8E1EC0}"/>
                </a:ext>
              </a:extLst>
            </p:cNvPr>
            <p:cNvSpPr>
              <a:spLocks/>
            </p:cNvSpPr>
            <p:nvPr/>
          </p:nvSpPr>
          <p:spPr bwMode="auto">
            <a:xfrm>
              <a:off x="6678613" y="4911725"/>
              <a:ext cx="406400" cy="406400"/>
            </a:xfrm>
            <a:custGeom>
              <a:avLst/>
              <a:gdLst>
                <a:gd name="T0" fmla="*/ 384 w 769"/>
                <a:gd name="T1" fmla="*/ 0 h 769"/>
                <a:gd name="T2" fmla="*/ 441 w 769"/>
                <a:gd name="T3" fmla="*/ 4 h 769"/>
                <a:gd name="T4" fmla="*/ 495 w 769"/>
                <a:gd name="T5" fmla="*/ 16 h 769"/>
                <a:gd name="T6" fmla="*/ 547 w 769"/>
                <a:gd name="T7" fmla="*/ 35 h 769"/>
                <a:gd name="T8" fmla="*/ 594 w 769"/>
                <a:gd name="T9" fmla="*/ 61 h 769"/>
                <a:gd name="T10" fmla="*/ 636 w 769"/>
                <a:gd name="T11" fmla="*/ 93 h 769"/>
                <a:gd name="T12" fmla="*/ 675 w 769"/>
                <a:gd name="T13" fmla="*/ 131 h 769"/>
                <a:gd name="T14" fmla="*/ 708 w 769"/>
                <a:gd name="T15" fmla="*/ 174 h 769"/>
                <a:gd name="T16" fmla="*/ 734 w 769"/>
                <a:gd name="T17" fmla="*/ 222 h 769"/>
                <a:gd name="T18" fmla="*/ 753 w 769"/>
                <a:gd name="T19" fmla="*/ 273 h 769"/>
                <a:gd name="T20" fmla="*/ 765 w 769"/>
                <a:gd name="T21" fmla="*/ 328 h 769"/>
                <a:gd name="T22" fmla="*/ 769 w 769"/>
                <a:gd name="T23" fmla="*/ 384 h 769"/>
                <a:gd name="T24" fmla="*/ 765 w 769"/>
                <a:gd name="T25" fmla="*/ 441 h 769"/>
                <a:gd name="T26" fmla="*/ 753 w 769"/>
                <a:gd name="T27" fmla="*/ 496 h 769"/>
                <a:gd name="T28" fmla="*/ 734 w 769"/>
                <a:gd name="T29" fmla="*/ 547 h 769"/>
                <a:gd name="T30" fmla="*/ 708 w 769"/>
                <a:gd name="T31" fmla="*/ 594 h 769"/>
                <a:gd name="T32" fmla="*/ 675 w 769"/>
                <a:gd name="T33" fmla="*/ 636 h 769"/>
                <a:gd name="T34" fmla="*/ 636 w 769"/>
                <a:gd name="T35" fmla="*/ 674 h 769"/>
                <a:gd name="T36" fmla="*/ 594 w 769"/>
                <a:gd name="T37" fmla="*/ 707 h 769"/>
                <a:gd name="T38" fmla="*/ 547 w 769"/>
                <a:gd name="T39" fmla="*/ 734 h 769"/>
                <a:gd name="T40" fmla="*/ 495 w 769"/>
                <a:gd name="T41" fmla="*/ 753 h 769"/>
                <a:gd name="T42" fmla="*/ 441 w 769"/>
                <a:gd name="T43" fmla="*/ 765 h 769"/>
                <a:gd name="T44" fmla="*/ 384 w 769"/>
                <a:gd name="T45" fmla="*/ 769 h 769"/>
                <a:gd name="T46" fmla="*/ 328 w 769"/>
                <a:gd name="T47" fmla="*/ 765 h 769"/>
                <a:gd name="T48" fmla="*/ 273 w 769"/>
                <a:gd name="T49" fmla="*/ 753 h 769"/>
                <a:gd name="T50" fmla="*/ 222 w 769"/>
                <a:gd name="T51" fmla="*/ 734 h 769"/>
                <a:gd name="T52" fmla="*/ 175 w 769"/>
                <a:gd name="T53" fmla="*/ 707 h 769"/>
                <a:gd name="T54" fmla="*/ 133 w 769"/>
                <a:gd name="T55" fmla="*/ 674 h 769"/>
                <a:gd name="T56" fmla="*/ 95 w 769"/>
                <a:gd name="T57" fmla="*/ 636 h 769"/>
                <a:gd name="T58" fmla="*/ 62 w 769"/>
                <a:gd name="T59" fmla="*/ 594 h 769"/>
                <a:gd name="T60" fmla="*/ 35 w 769"/>
                <a:gd name="T61" fmla="*/ 547 h 769"/>
                <a:gd name="T62" fmla="*/ 16 w 769"/>
                <a:gd name="T63" fmla="*/ 496 h 769"/>
                <a:gd name="T64" fmla="*/ 4 w 769"/>
                <a:gd name="T65" fmla="*/ 441 h 769"/>
                <a:gd name="T66" fmla="*/ 0 w 769"/>
                <a:gd name="T67" fmla="*/ 384 h 769"/>
                <a:gd name="T68" fmla="*/ 4 w 769"/>
                <a:gd name="T69" fmla="*/ 328 h 769"/>
                <a:gd name="T70" fmla="*/ 16 w 769"/>
                <a:gd name="T71" fmla="*/ 273 h 769"/>
                <a:gd name="T72" fmla="*/ 35 w 769"/>
                <a:gd name="T73" fmla="*/ 222 h 769"/>
                <a:gd name="T74" fmla="*/ 62 w 769"/>
                <a:gd name="T75" fmla="*/ 174 h 769"/>
                <a:gd name="T76" fmla="*/ 95 w 769"/>
                <a:gd name="T77" fmla="*/ 131 h 769"/>
                <a:gd name="T78" fmla="*/ 133 w 769"/>
                <a:gd name="T79" fmla="*/ 93 h 769"/>
                <a:gd name="T80" fmla="*/ 175 w 769"/>
                <a:gd name="T81" fmla="*/ 61 h 769"/>
                <a:gd name="T82" fmla="*/ 222 w 769"/>
                <a:gd name="T83" fmla="*/ 35 h 769"/>
                <a:gd name="T84" fmla="*/ 273 w 769"/>
                <a:gd name="T85" fmla="*/ 16 h 769"/>
                <a:gd name="T86" fmla="*/ 328 w 769"/>
                <a:gd name="T87" fmla="*/ 4 h 769"/>
                <a:gd name="T88" fmla="*/ 384 w 769"/>
                <a:gd name="T89" fmla="*/ 0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69">
                  <a:moveTo>
                    <a:pt x="384" y="0"/>
                  </a:moveTo>
                  <a:lnTo>
                    <a:pt x="441" y="4"/>
                  </a:lnTo>
                  <a:lnTo>
                    <a:pt x="495" y="16"/>
                  </a:lnTo>
                  <a:lnTo>
                    <a:pt x="547" y="35"/>
                  </a:lnTo>
                  <a:lnTo>
                    <a:pt x="594" y="61"/>
                  </a:lnTo>
                  <a:lnTo>
                    <a:pt x="636" y="93"/>
                  </a:lnTo>
                  <a:lnTo>
                    <a:pt x="675" y="131"/>
                  </a:lnTo>
                  <a:lnTo>
                    <a:pt x="708" y="174"/>
                  </a:lnTo>
                  <a:lnTo>
                    <a:pt x="734" y="222"/>
                  </a:lnTo>
                  <a:lnTo>
                    <a:pt x="753" y="273"/>
                  </a:lnTo>
                  <a:lnTo>
                    <a:pt x="765" y="328"/>
                  </a:lnTo>
                  <a:lnTo>
                    <a:pt x="769" y="384"/>
                  </a:lnTo>
                  <a:lnTo>
                    <a:pt x="765" y="441"/>
                  </a:lnTo>
                  <a:lnTo>
                    <a:pt x="753" y="496"/>
                  </a:lnTo>
                  <a:lnTo>
                    <a:pt x="734" y="547"/>
                  </a:lnTo>
                  <a:lnTo>
                    <a:pt x="708" y="594"/>
                  </a:lnTo>
                  <a:lnTo>
                    <a:pt x="675" y="636"/>
                  </a:lnTo>
                  <a:lnTo>
                    <a:pt x="636" y="674"/>
                  </a:lnTo>
                  <a:lnTo>
                    <a:pt x="594" y="707"/>
                  </a:lnTo>
                  <a:lnTo>
                    <a:pt x="547" y="734"/>
                  </a:lnTo>
                  <a:lnTo>
                    <a:pt x="495" y="753"/>
                  </a:lnTo>
                  <a:lnTo>
                    <a:pt x="441" y="765"/>
                  </a:lnTo>
                  <a:lnTo>
                    <a:pt x="384" y="769"/>
                  </a:lnTo>
                  <a:lnTo>
                    <a:pt x="328" y="765"/>
                  </a:lnTo>
                  <a:lnTo>
                    <a:pt x="273" y="753"/>
                  </a:lnTo>
                  <a:lnTo>
                    <a:pt x="222" y="734"/>
                  </a:lnTo>
                  <a:lnTo>
                    <a:pt x="175" y="707"/>
                  </a:lnTo>
                  <a:lnTo>
                    <a:pt x="133" y="674"/>
                  </a:lnTo>
                  <a:lnTo>
                    <a:pt x="95" y="636"/>
                  </a:lnTo>
                  <a:lnTo>
                    <a:pt x="62" y="594"/>
                  </a:lnTo>
                  <a:lnTo>
                    <a:pt x="35" y="547"/>
                  </a:lnTo>
                  <a:lnTo>
                    <a:pt x="16" y="496"/>
                  </a:lnTo>
                  <a:lnTo>
                    <a:pt x="4" y="441"/>
                  </a:lnTo>
                  <a:lnTo>
                    <a:pt x="0" y="384"/>
                  </a:lnTo>
                  <a:lnTo>
                    <a:pt x="4" y="328"/>
                  </a:lnTo>
                  <a:lnTo>
                    <a:pt x="16" y="273"/>
                  </a:lnTo>
                  <a:lnTo>
                    <a:pt x="35" y="222"/>
                  </a:lnTo>
                  <a:lnTo>
                    <a:pt x="62" y="174"/>
                  </a:lnTo>
                  <a:lnTo>
                    <a:pt x="95" y="131"/>
                  </a:lnTo>
                  <a:lnTo>
                    <a:pt x="133" y="93"/>
                  </a:lnTo>
                  <a:lnTo>
                    <a:pt x="175" y="61"/>
                  </a:lnTo>
                  <a:lnTo>
                    <a:pt x="222" y="35"/>
                  </a:lnTo>
                  <a:lnTo>
                    <a:pt x="273" y="16"/>
                  </a:lnTo>
                  <a:lnTo>
                    <a:pt x="328" y="4"/>
                  </a:lnTo>
                  <a:lnTo>
                    <a:pt x="384"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4" name="Freeform 339">
              <a:extLst>
                <a:ext uri="{FF2B5EF4-FFF2-40B4-BE49-F238E27FC236}">
                  <a16:creationId xmlns:a16="http://schemas.microsoft.com/office/drawing/2014/main" id="{E5190C07-9981-4C7C-A38E-28D654B48B50}"/>
                </a:ext>
              </a:extLst>
            </p:cNvPr>
            <p:cNvSpPr>
              <a:spLocks/>
            </p:cNvSpPr>
            <p:nvPr/>
          </p:nvSpPr>
          <p:spPr bwMode="auto">
            <a:xfrm>
              <a:off x="7540625" y="4913313"/>
              <a:ext cx="406400" cy="407987"/>
            </a:xfrm>
            <a:custGeom>
              <a:avLst/>
              <a:gdLst>
                <a:gd name="T0" fmla="*/ 385 w 769"/>
                <a:gd name="T1" fmla="*/ 0 h 771"/>
                <a:gd name="T2" fmla="*/ 442 w 769"/>
                <a:gd name="T3" fmla="*/ 4 h 771"/>
                <a:gd name="T4" fmla="*/ 496 w 769"/>
                <a:gd name="T5" fmla="*/ 16 h 771"/>
                <a:gd name="T6" fmla="*/ 547 w 769"/>
                <a:gd name="T7" fmla="*/ 36 h 771"/>
                <a:gd name="T8" fmla="*/ 595 w 769"/>
                <a:gd name="T9" fmla="*/ 62 h 771"/>
                <a:gd name="T10" fmla="*/ 638 w 769"/>
                <a:gd name="T11" fmla="*/ 95 h 771"/>
                <a:gd name="T12" fmla="*/ 676 w 769"/>
                <a:gd name="T13" fmla="*/ 133 h 771"/>
                <a:gd name="T14" fmla="*/ 708 w 769"/>
                <a:gd name="T15" fmla="*/ 176 h 771"/>
                <a:gd name="T16" fmla="*/ 734 w 769"/>
                <a:gd name="T17" fmla="*/ 223 h 771"/>
                <a:gd name="T18" fmla="*/ 753 w 769"/>
                <a:gd name="T19" fmla="*/ 273 h 771"/>
                <a:gd name="T20" fmla="*/ 765 w 769"/>
                <a:gd name="T21" fmla="*/ 328 h 771"/>
                <a:gd name="T22" fmla="*/ 769 w 769"/>
                <a:gd name="T23" fmla="*/ 384 h 771"/>
                <a:gd name="T24" fmla="*/ 765 w 769"/>
                <a:gd name="T25" fmla="*/ 441 h 771"/>
                <a:gd name="T26" fmla="*/ 753 w 769"/>
                <a:gd name="T27" fmla="*/ 497 h 771"/>
                <a:gd name="T28" fmla="*/ 734 w 769"/>
                <a:gd name="T29" fmla="*/ 547 h 771"/>
                <a:gd name="T30" fmla="*/ 708 w 769"/>
                <a:gd name="T31" fmla="*/ 594 h 771"/>
                <a:gd name="T32" fmla="*/ 676 w 769"/>
                <a:gd name="T33" fmla="*/ 638 h 771"/>
                <a:gd name="T34" fmla="*/ 638 w 769"/>
                <a:gd name="T35" fmla="*/ 676 h 771"/>
                <a:gd name="T36" fmla="*/ 595 w 769"/>
                <a:gd name="T37" fmla="*/ 708 h 771"/>
                <a:gd name="T38" fmla="*/ 547 w 769"/>
                <a:gd name="T39" fmla="*/ 734 h 771"/>
                <a:gd name="T40" fmla="*/ 496 w 769"/>
                <a:gd name="T41" fmla="*/ 754 h 771"/>
                <a:gd name="T42" fmla="*/ 442 w 769"/>
                <a:gd name="T43" fmla="*/ 767 h 771"/>
                <a:gd name="T44" fmla="*/ 385 w 769"/>
                <a:gd name="T45" fmla="*/ 771 h 771"/>
                <a:gd name="T46" fmla="*/ 328 w 769"/>
                <a:gd name="T47" fmla="*/ 767 h 771"/>
                <a:gd name="T48" fmla="*/ 274 w 769"/>
                <a:gd name="T49" fmla="*/ 754 h 771"/>
                <a:gd name="T50" fmla="*/ 222 w 769"/>
                <a:gd name="T51" fmla="*/ 734 h 771"/>
                <a:gd name="T52" fmla="*/ 175 w 769"/>
                <a:gd name="T53" fmla="*/ 708 h 771"/>
                <a:gd name="T54" fmla="*/ 133 w 769"/>
                <a:gd name="T55" fmla="*/ 676 h 771"/>
                <a:gd name="T56" fmla="*/ 95 w 769"/>
                <a:gd name="T57" fmla="*/ 638 h 771"/>
                <a:gd name="T58" fmla="*/ 63 w 769"/>
                <a:gd name="T59" fmla="*/ 594 h 771"/>
                <a:gd name="T60" fmla="*/ 36 w 769"/>
                <a:gd name="T61" fmla="*/ 547 h 771"/>
                <a:gd name="T62" fmla="*/ 17 w 769"/>
                <a:gd name="T63" fmla="*/ 497 h 771"/>
                <a:gd name="T64" fmla="*/ 4 w 769"/>
                <a:gd name="T65" fmla="*/ 441 h 771"/>
                <a:gd name="T66" fmla="*/ 0 w 769"/>
                <a:gd name="T67" fmla="*/ 384 h 771"/>
                <a:gd name="T68" fmla="*/ 4 w 769"/>
                <a:gd name="T69" fmla="*/ 328 h 771"/>
                <a:gd name="T70" fmla="*/ 17 w 769"/>
                <a:gd name="T71" fmla="*/ 273 h 771"/>
                <a:gd name="T72" fmla="*/ 36 w 769"/>
                <a:gd name="T73" fmla="*/ 223 h 771"/>
                <a:gd name="T74" fmla="*/ 63 w 769"/>
                <a:gd name="T75" fmla="*/ 176 h 771"/>
                <a:gd name="T76" fmla="*/ 95 w 769"/>
                <a:gd name="T77" fmla="*/ 133 h 771"/>
                <a:gd name="T78" fmla="*/ 133 w 769"/>
                <a:gd name="T79" fmla="*/ 95 h 771"/>
                <a:gd name="T80" fmla="*/ 175 w 769"/>
                <a:gd name="T81" fmla="*/ 62 h 771"/>
                <a:gd name="T82" fmla="*/ 222 w 769"/>
                <a:gd name="T83" fmla="*/ 36 h 771"/>
                <a:gd name="T84" fmla="*/ 274 w 769"/>
                <a:gd name="T85" fmla="*/ 16 h 771"/>
                <a:gd name="T86" fmla="*/ 328 w 769"/>
                <a:gd name="T87" fmla="*/ 4 h 771"/>
                <a:gd name="T88" fmla="*/ 385 w 769"/>
                <a:gd name="T89" fmla="*/ 0 h 7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769" h="771">
                  <a:moveTo>
                    <a:pt x="385" y="0"/>
                  </a:moveTo>
                  <a:lnTo>
                    <a:pt x="442" y="4"/>
                  </a:lnTo>
                  <a:lnTo>
                    <a:pt x="496" y="16"/>
                  </a:lnTo>
                  <a:lnTo>
                    <a:pt x="547" y="36"/>
                  </a:lnTo>
                  <a:lnTo>
                    <a:pt x="595" y="62"/>
                  </a:lnTo>
                  <a:lnTo>
                    <a:pt x="638" y="95"/>
                  </a:lnTo>
                  <a:lnTo>
                    <a:pt x="676" y="133"/>
                  </a:lnTo>
                  <a:lnTo>
                    <a:pt x="708" y="176"/>
                  </a:lnTo>
                  <a:lnTo>
                    <a:pt x="734" y="223"/>
                  </a:lnTo>
                  <a:lnTo>
                    <a:pt x="753" y="273"/>
                  </a:lnTo>
                  <a:lnTo>
                    <a:pt x="765" y="328"/>
                  </a:lnTo>
                  <a:lnTo>
                    <a:pt x="769" y="384"/>
                  </a:lnTo>
                  <a:lnTo>
                    <a:pt x="765" y="441"/>
                  </a:lnTo>
                  <a:lnTo>
                    <a:pt x="753" y="497"/>
                  </a:lnTo>
                  <a:lnTo>
                    <a:pt x="734" y="547"/>
                  </a:lnTo>
                  <a:lnTo>
                    <a:pt x="708" y="594"/>
                  </a:lnTo>
                  <a:lnTo>
                    <a:pt x="676" y="638"/>
                  </a:lnTo>
                  <a:lnTo>
                    <a:pt x="638" y="676"/>
                  </a:lnTo>
                  <a:lnTo>
                    <a:pt x="595" y="708"/>
                  </a:lnTo>
                  <a:lnTo>
                    <a:pt x="547" y="734"/>
                  </a:lnTo>
                  <a:lnTo>
                    <a:pt x="496" y="754"/>
                  </a:lnTo>
                  <a:lnTo>
                    <a:pt x="442" y="767"/>
                  </a:lnTo>
                  <a:lnTo>
                    <a:pt x="385" y="771"/>
                  </a:lnTo>
                  <a:lnTo>
                    <a:pt x="328" y="767"/>
                  </a:lnTo>
                  <a:lnTo>
                    <a:pt x="274" y="754"/>
                  </a:lnTo>
                  <a:lnTo>
                    <a:pt x="222" y="734"/>
                  </a:lnTo>
                  <a:lnTo>
                    <a:pt x="175" y="708"/>
                  </a:lnTo>
                  <a:lnTo>
                    <a:pt x="133" y="676"/>
                  </a:lnTo>
                  <a:lnTo>
                    <a:pt x="95" y="638"/>
                  </a:lnTo>
                  <a:lnTo>
                    <a:pt x="63" y="594"/>
                  </a:lnTo>
                  <a:lnTo>
                    <a:pt x="36" y="547"/>
                  </a:lnTo>
                  <a:lnTo>
                    <a:pt x="17" y="497"/>
                  </a:lnTo>
                  <a:lnTo>
                    <a:pt x="4" y="441"/>
                  </a:lnTo>
                  <a:lnTo>
                    <a:pt x="0" y="384"/>
                  </a:lnTo>
                  <a:lnTo>
                    <a:pt x="4" y="328"/>
                  </a:lnTo>
                  <a:lnTo>
                    <a:pt x="17" y="273"/>
                  </a:lnTo>
                  <a:lnTo>
                    <a:pt x="36" y="223"/>
                  </a:lnTo>
                  <a:lnTo>
                    <a:pt x="63" y="176"/>
                  </a:lnTo>
                  <a:lnTo>
                    <a:pt x="95" y="133"/>
                  </a:lnTo>
                  <a:lnTo>
                    <a:pt x="133" y="95"/>
                  </a:lnTo>
                  <a:lnTo>
                    <a:pt x="175" y="62"/>
                  </a:lnTo>
                  <a:lnTo>
                    <a:pt x="222" y="36"/>
                  </a:lnTo>
                  <a:lnTo>
                    <a:pt x="274" y="16"/>
                  </a:lnTo>
                  <a:lnTo>
                    <a:pt x="328" y="4"/>
                  </a:lnTo>
                  <a:lnTo>
                    <a:pt x="385"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sp>
          <p:nvSpPr>
            <p:cNvPr id="95" name="Freeform 340">
              <a:extLst>
                <a:ext uri="{FF2B5EF4-FFF2-40B4-BE49-F238E27FC236}">
                  <a16:creationId xmlns:a16="http://schemas.microsoft.com/office/drawing/2014/main" id="{D9005681-61E4-4964-8CCC-DAE053AA6DFA}"/>
                </a:ext>
              </a:extLst>
            </p:cNvPr>
            <p:cNvSpPr>
              <a:spLocks/>
            </p:cNvSpPr>
            <p:nvPr/>
          </p:nvSpPr>
          <p:spPr bwMode="auto">
            <a:xfrm>
              <a:off x="5834063" y="3221038"/>
              <a:ext cx="2270125" cy="1603375"/>
            </a:xfrm>
            <a:custGeom>
              <a:avLst/>
              <a:gdLst>
                <a:gd name="T0" fmla="*/ 218 w 4290"/>
                <a:gd name="T1" fmla="*/ 0 h 3031"/>
                <a:gd name="T2" fmla="*/ 919 w 4290"/>
                <a:gd name="T3" fmla="*/ 0 h 3031"/>
                <a:gd name="T4" fmla="*/ 1821 w 4290"/>
                <a:gd name="T5" fmla="*/ 2596 h 3031"/>
                <a:gd name="T6" fmla="*/ 4072 w 4290"/>
                <a:gd name="T7" fmla="*/ 2596 h 3031"/>
                <a:gd name="T8" fmla="*/ 4110 w 4290"/>
                <a:gd name="T9" fmla="*/ 2599 h 3031"/>
                <a:gd name="T10" fmla="*/ 4148 w 4290"/>
                <a:gd name="T11" fmla="*/ 2610 h 3031"/>
                <a:gd name="T12" fmla="*/ 4181 w 4290"/>
                <a:gd name="T13" fmla="*/ 2626 h 3031"/>
                <a:gd name="T14" fmla="*/ 4211 w 4290"/>
                <a:gd name="T15" fmla="*/ 2646 h 3031"/>
                <a:gd name="T16" fmla="*/ 4238 w 4290"/>
                <a:gd name="T17" fmla="*/ 2673 h 3031"/>
                <a:gd name="T18" fmla="*/ 4260 w 4290"/>
                <a:gd name="T19" fmla="*/ 2703 h 3031"/>
                <a:gd name="T20" fmla="*/ 4275 w 4290"/>
                <a:gd name="T21" fmla="*/ 2737 h 3031"/>
                <a:gd name="T22" fmla="*/ 4286 w 4290"/>
                <a:gd name="T23" fmla="*/ 2775 h 3031"/>
                <a:gd name="T24" fmla="*/ 4290 w 4290"/>
                <a:gd name="T25" fmla="*/ 2813 h 3031"/>
                <a:gd name="T26" fmla="*/ 4286 w 4290"/>
                <a:gd name="T27" fmla="*/ 2852 h 3031"/>
                <a:gd name="T28" fmla="*/ 4275 w 4290"/>
                <a:gd name="T29" fmla="*/ 2890 h 3031"/>
                <a:gd name="T30" fmla="*/ 4260 w 4290"/>
                <a:gd name="T31" fmla="*/ 2924 h 3031"/>
                <a:gd name="T32" fmla="*/ 4238 w 4290"/>
                <a:gd name="T33" fmla="*/ 2954 h 3031"/>
                <a:gd name="T34" fmla="*/ 4211 w 4290"/>
                <a:gd name="T35" fmla="*/ 2981 h 3031"/>
                <a:gd name="T36" fmla="*/ 4181 w 4290"/>
                <a:gd name="T37" fmla="*/ 3003 h 3031"/>
                <a:gd name="T38" fmla="*/ 4148 w 4290"/>
                <a:gd name="T39" fmla="*/ 3018 h 3031"/>
                <a:gd name="T40" fmla="*/ 4110 w 4290"/>
                <a:gd name="T41" fmla="*/ 3028 h 3031"/>
                <a:gd name="T42" fmla="*/ 4072 w 4290"/>
                <a:gd name="T43" fmla="*/ 3031 h 3031"/>
                <a:gd name="T44" fmla="*/ 1511 w 4290"/>
                <a:gd name="T45" fmla="*/ 3031 h 3031"/>
                <a:gd name="T46" fmla="*/ 609 w 4290"/>
                <a:gd name="T47" fmla="*/ 437 h 3031"/>
                <a:gd name="T48" fmla="*/ 218 w 4290"/>
                <a:gd name="T49" fmla="*/ 437 h 3031"/>
                <a:gd name="T50" fmla="*/ 179 w 4290"/>
                <a:gd name="T51" fmla="*/ 434 h 3031"/>
                <a:gd name="T52" fmla="*/ 142 w 4290"/>
                <a:gd name="T53" fmla="*/ 423 h 3031"/>
                <a:gd name="T54" fmla="*/ 108 w 4290"/>
                <a:gd name="T55" fmla="*/ 407 h 3031"/>
                <a:gd name="T56" fmla="*/ 77 w 4290"/>
                <a:gd name="T57" fmla="*/ 387 h 3031"/>
                <a:gd name="T58" fmla="*/ 51 w 4290"/>
                <a:gd name="T59" fmla="*/ 359 h 3031"/>
                <a:gd name="T60" fmla="*/ 30 w 4290"/>
                <a:gd name="T61" fmla="*/ 330 h 3031"/>
                <a:gd name="T62" fmla="*/ 14 w 4290"/>
                <a:gd name="T63" fmla="*/ 296 h 3031"/>
                <a:gd name="T64" fmla="*/ 4 w 4290"/>
                <a:gd name="T65" fmla="*/ 258 h 3031"/>
                <a:gd name="T66" fmla="*/ 0 w 4290"/>
                <a:gd name="T67" fmla="*/ 219 h 3031"/>
                <a:gd name="T68" fmla="*/ 4 w 4290"/>
                <a:gd name="T69" fmla="*/ 181 h 3031"/>
                <a:gd name="T70" fmla="*/ 14 w 4290"/>
                <a:gd name="T71" fmla="*/ 143 h 3031"/>
                <a:gd name="T72" fmla="*/ 30 w 4290"/>
                <a:gd name="T73" fmla="*/ 109 h 3031"/>
                <a:gd name="T74" fmla="*/ 51 w 4290"/>
                <a:gd name="T75" fmla="*/ 79 h 3031"/>
                <a:gd name="T76" fmla="*/ 77 w 4290"/>
                <a:gd name="T77" fmla="*/ 52 h 3031"/>
                <a:gd name="T78" fmla="*/ 108 w 4290"/>
                <a:gd name="T79" fmla="*/ 30 h 3031"/>
                <a:gd name="T80" fmla="*/ 142 w 4290"/>
                <a:gd name="T81" fmla="*/ 15 h 3031"/>
                <a:gd name="T82" fmla="*/ 179 w 4290"/>
                <a:gd name="T83" fmla="*/ 4 h 3031"/>
                <a:gd name="T84" fmla="*/ 218 w 4290"/>
                <a:gd name="T85" fmla="*/ 0 h 30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4290" h="3031">
                  <a:moveTo>
                    <a:pt x="218" y="0"/>
                  </a:moveTo>
                  <a:lnTo>
                    <a:pt x="919" y="0"/>
                  </a:lnTo>
                  <a:lnTo>
                    <a:pt x="1821" y="2596"/>
                  </a:lnTo>
                  <a:lnTo>
                    <a:pt x="4072" y="2596"/>
                  </a:lnTo>
                  <a:lnTo>
                    <a:pt x="4110" y="2599"/>
                  </a:lnTo>
                  <a:lnTo>
                    <a:pt x="4148" y="2610"/>
                  </a:lnTo>
                  <a:lnTo>
                    <a:pt x="4181" y="2626"/>
                  </a:lnTo>
                  <a:lnTo>
                    <a:pt x="4211" y="2646"/>
                  </a:lnTo>
                  <a:lnTo>
                    <a:pt x="4238" y="2673"/>
                  </a:lnTo>
                  <a:lnTo>
                    <a:pt x="4260" y="2703"/>
                  </a:lnTo>
                  <a:lnTo>
                    <a:pt x="4275" y="2737"/>
                  </a:lnTo>
                  <a:lnTo>
                    <a:pt x="4286" y="2775"/>
                  </a:lnTo>
                  <a:lnTo>
                    <a:pt x="4290" y="2813"/>
                  </a:lnTo>
                  <a:lnTo>
                    <a:pt x="4286" y="2852"/>
                  </a:lnTo>
                  <a:lnTo>
                    <a:pt x="4275" y="2890"/>
                  </a:lnTo>
                  <a:lnTo>
                    <a:pt x="4260" y="2924"/>
                  </a:lnTo>
                  <a:lnTo>
                    <a:pt x="4238" y="2954"/>
                  </a:lnTo>
                  <a:lnTo>
                    <a:pt x="4211" y="2981"/>
                  </a:lnTo>
                  <a:lnTo>
                    <a:pt x="4181" y="3003"/>
                  </a:lnTo>
                  <a:lnTo>
                    <a:pt x="4148" y="3018"/>
                  </a:lnTo>
                  <a:lnTo>
                    <a:pt x="4110" y="3028"/>
                  </a:lnTo>
                  <a:lnTo>
                    <a:pt x="4072" y="3031"/>
                  </a:lnTo>
                  <a:lnTo>
                    <a:pt x="1511" y="3031"/>
                  </a:lnTo>
                  <a:lnTo>
                    <a:pt x="609" y="437"/>
                  </a:lnTo>
                  <a:lnTo>
                    <a:pt x="218" y="437"/>
                  </a:lnTo>
                  <a:lnTo>
                    <a:pt x="179" y="434"/>
                  </a:lnTo>
                  <a:lnTo>
                    <a:pt x="142" y="423"/>
                  </a:lnTo>
                  <a:lnTo>
                    <a:pt x="108" y="407"/>
                  </a:lnTo>
                  <a:lnTo>
                    <a:pt x="77" y="387"/>
                  </a:lnTo>
                  <a:lnTo>
                    <a:pt x="51" y="359"/>
                  </a:lnTo>
                  <a:lnTo>
                    <a:pt x="30" y="330"/>
                  </a:lnTo>
                  <a:lnTo>
                    <a:pt x="14" y="296"/>
                  </a:lnTo>
                  <a:lnTo>
                    <a:pt x="4" y="258"/>
                  </a:lnTo>
                  <a:lnTo>
                    <a:pt x="0" y="219"/>
                  </a:lnTo>
                  <a:lnTo>
                    <a:pt x="4" y="181"/>
                  </a:lnTo>
                  <a:lnTo>
                    <a:pt x="14" y="143"/>
                  </a:lnTo>
                  <a:lnTo>
                    <a:pt x="30" y="109"/>
                  </a:lnTo>
                  <a:lnTo>
                    <a:pt x="51" y="79"/>
                  </a:lnTo>
                  <a:lnTo>
                    <a:pt x="77" y="52"/>
                  </a:lnTo>
                  <a:lnTo>
                    <a:pt x="108" y="30"/>
                  </a:lnTo>
                  <a:lnTo>
                    <a:pt x="142" y="15"/>
                  </a:lnTo>
                  <a:lnTo>
                    <a:pt x="179" y="4"/>
                  </a:lnTo>
                  <a:lnTo>
                    <a:pt x="21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ru-RU"/>
            </a:p>
          </p:txBody>
        </p:sp>
      </p:grpSp>
      <p:sp>
        <p:nvSpPr>
          <p:cNvPr id="96" name="TextBox 95">
            <a:extLst>
              <a:ext uri="{FF2B5EF4-FFF2-40B4-BE49-F238E27FC236}">
                <a16:creationId xmlns:a16="http://schemas.microsoft.com/office/drawing/2014/main" id="{5460B1B7-D2F4-40FA-B776-0C3222A494D6}"/>
              </a:ext>
            </a:extLst>
          </p:cNvPr>
          <p:cNvSpPr txBox="1"/>
          <p:nvPr/>
        </p:nvSpPr>
        <p:spPr>
          <a:xfrm>
            <a:off x="174007" y="1201532"/>
            <a:ext cx="2294088" cy="3970318"/>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a:t>
            </a:r>
            <a:r>
              <a:rPr lang="en-US" sz="1600" b="1" dirty="0">
                <a:solidFill>
                  <a:srgbClr val="56595E"/>
                </a:solidFill>
                <a:latin typeface="Candara" panose="020E0502030303020204" pitchFamily="34" charset="0"/>
              </a:rPr>
              <a:t>IPSUM DOLOR</a:t>
            </a:r>
          </a:p>
          <a:p>
            <a:endParaRPr lang="en-US" sz="10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endParaRPr lang="en-US" sz="13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Ut enim ad minim veniam, quis nostrud exercitation. Lorem ipsum dolor sit amet, consectetur adipiscing elit, sed do eiusmod tempor incididunt ut labore et dolore magna aliqua. Ut enim ad minim veniam, quis nostrud exercitation</a:t>
            </a:r>
          </a:p>
          <a:p>
            <a:endParaRPr lang="en-US" sz="1300" dirty="0">
              <a:solidFill>
                <a:srgbClr val="56595E"/>
              </a:solidFill>
              <a:latin typeface="Candara" panose="020E0502030303020204" pitchFamily="34" charset="0"/>
            </a:endParaRPr>
          </a:p>
          <a:p>
            <a:endParaRPr lang="en-US" dirty="0">
              <a:solidFill>
                <a:schemeClr val="bg1">
                  <a:lumMod val="85000"/>
                </a:schemeClr>
              </a:solidFill>
              <a:latin typeface="Candara" panose="020E0502030303020204" pitchFamily="34" charset="0"/>
            </a:endParaRPr>
          </a:p>
        </p:txBody>
      </p:sp>
      <p:pic>
        <p:nvPicPr>
          <p:cNvPr id="40" name="Picture 39">
            <a:hlinkClick r:id="rId5"/>
            <a:extLst>
              <a:ext uri="{FF2B5EF4-FFF2-40B4-BE49-F238E27FC236}">
                <a16:creationId xmlns:a16="http://schemas.microsoft.com/office/drawing/2014/main" id="{5318D987-E1DF-42D5-96C7-065969FB280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93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96"/>
                                        </p:tgtEl>
                                        <p:attrNameLst>
                                          <p:attrName>style.visibility</p:attrName>
                                        </p:attrNameLst>
                                      </p:cBhvr>
                                      <p:to>
                                        <p:strVal val="visible"/>
                                      </p:to>
                                    </p:set>
                                    <p:animEffect transition="in" filter="fade">
                                      <p:cBhvr>
                                        <p:cTn id="11" dur="1000"/>
                                        <p:tgtEl>
                                          <p:spTgt spid="96"/>
                                        </p:tgtEl>
                                      </p:cBhvr>
                                    </p:animEffect>
                                    <p:anim calcmode="lin" valueType="num">
                                      <p:cBhvr>
                                        <p:cTn id="12" dur="1000" fill="hold"/>
                                        <p:tgtEl>
                                          <p:spTgt spid="96"/>
                                        </p:tgtEl>
                                        <p:attrNameLst>
                                          <p:attrName>ppt_x</p:attrName>
                                        </p:attrNameLst>
                                      </p:cBhvr>
                                      <p:tavLst>
                                        <p:tav tm="0">
                                          <p:val>
                                            <p:strVal val="#ppt_x"/>
                                          </p:val>
                                        </p:tav>
                                        <p:tav tm="100000">
                                          <p:val>
                                            <p:strVal val="#ppt_x"/>
                                          </p:val>
                                        </p:tav>
                                      </p:tavLst>
                                    </p:anim>
                                    <p:anim calcmode="lin" valueType="num">
                                      <p:cBhvr>
                                        <p:cTn id="13" dur="1000" fill="hold"/>
                                        <p:tgtEl>
                                          <p:spTgt spid="96"/>
                                        </p:tgtEl>
                                        <p:attrNameLst>
                                          <p:attrName>ppt_y</p:attrName>
                                        </p:attrNameLst>
                                      </p:cBhvr>
                                      <p:tavLst>
                                        <p:tav tm="0">
                                          <p:val>
                                            <p:strVal val="#ppt_y+.1"/>
                                          </p:val>
                                        </p:tav>
                                        <p:tav tm="100000">
                                          <p:val>
                                            <p:strVal val="#ppt_y"/>
                                          </p:val>
                                        </p:tav>
                                      </p:tavLst>
                                    </p:anim>
                                  </p:childTnLst>
                                </p:cTn>
                              </p:par>
                            </p:childTnLst>
                          </p:cTn>
                        </p:par>
                        <p:par>
                          <p:cTn id="14" fill="hold">
                            <p:stCondLst>
                              <p:cond delay="1750"/>
                            </p:stCondLst>
                            <p:childTnLst>
                              <p:par>
                                <p:cTn id="15" presetID="53" presetClass="entr" presetSubtype="0"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 calcmode="lin" valueType="num">
                                      <p:cBhvr>
                                        <p:cTn id="17" dur="500" fill="hold"/>
                                        <p:tgtEl>
                                          <p:spTgt spid="25"/>
                                        </p:tgtEl>
                                        <p:attrNameLst>
                                          <p:attrName>ppt_w</p:attrName>
                                        </p:attrNameLst>
                                      </p:cBhvr>
                                      <p:tavLst>
                                        <p:tav tm="0">
                                          <p:val>
                                            <p:fltVal val="0"/>
                                          </p:val>
                                        </p:tav>
                                        <p:tav tm="100000">
                                          <p:val>
                                            <p:strVal val="#ppt_w"/>
                                          </p:val>
                                        </p:tav>
                                      </p:tavLst>
                                    </p:anim>
                                    <p:anim calcmode="lin" valueType="num">
                                      <p:cBhvr>
                                        <p:cTn id="18" dur="500" fill="hold"/>
                                        <p:tgtEl>
                                          <p:spTgt spid="25"/>
                                        </p:tgtEl>
                                        <p:attrNameLst>
                                          <p:attrName>ppt_h</p:attrName>
                                        </p:attrNameLst>
                                      </p:cBhvr>
                                      <p:tavLst>
                                        <p:tav tm="0">
                                          <p:val>
                                            <p:fltVal val="0"/>
                                          </p:val>
                                        </p:tav>
                                        <p:tav tm="100000">
                                          <p:val>
                                            <p:strVal val="#ppt_h"/>
                                          </p:val>
                                        </p:tav>
                                      </p:tavLst>
                                    </p:anim>
                                    <p:animEffect transition="in" filter="fade">
                                      <p:cBhvr>
                                        <p:cTn id="19" dur="500"/>
                                        <p:tgtEl>
                                          <p:spTgt spid="25"/>
                                        </p:tgtEl>
                                      </p:cBhvr>
                                    </p:animEffect>
                                  </p:childTnLst>
                                </p:cTn>
                              </p:par>
                            </p:childTnLst>
                          </p:cTn>
                        </p:par>
                        <p:par>
                          <p:cTn id="20" fill="hold">
                            <p:stCondLst>
                              <p:cond delay="2250"/>
                            </p:stCondLst>
                            <p:childTnLst>
                              <p:par>
                                <p:cTn id="21" presetID="53" presetClass="entr" presetSubtype="0" fill="hold" grpId="0" nodeType="afterEffect">
                                  <p:stCondLst>
                                    <p:cond delay="0"/>
                                  </p:stCondLst>
                                  <p:childTnLst>
                                    <p:set>
                                      <p:cBhvr>
                                        <p:cTn id="22" dur="1" fill="hold">
                                          <p:stCondLst>
                                            <p:cond delay="0"/>
                                          </p:stCondLst>
                                        </p:cTn>
                                        <p:tgtEl>
                                          <p:spTgt spid="52"/>
                                        </p:tgtEl>
                                        <p:attrNameLst>
                                          <p:attrName>style.visibility</p:attrName>
                                        </p:attrNameLst>
                                      </p:cBhvr>
                                      <p:to>
                                        <p:strVal val="visible"/>
                                      </p:to>
                                    </p:set>
                                    <p:anim calcmode="lin" valueType="num">
                                      <p:cBhvr>
                                        <p:cTn id="23" dur="500" fill="hold"/>
                                        <p:tgtEl>
                                          <p:spTgt spid="52"/>
                                        </p:tgtEl>
                                        <p:attrNameLst>
                                          <p:attrName>ppt_w</p:attrName>
                                        </p:attrNameLst>
                                      </p:cBhvr>
                                      <p:tavLst>
                                        <p:tav tm="0">
                                          <p:val>
                                            <p:fltVal val="0"/>
                                          </p:val>
                                        </p:tav>
                                        <p:tav tm="100000">
                                          <p:val>
                                            <p:strVal val="#ppt_w"/>
                                          </p:val>
                                        </p:tav>
                                      </p:tavLst>
                                    </p:anim>
                                    <p:anim calcmode="lin" valueType="num">
                                      <p:cBhvr>
                                        <p:cTn id="24" dur="500" fill="hold"/>
                                        <p:tgtEl>
                                          <p:spTgt spid="52"/>
                                        </p:tgtEl>
                                        <p:attrNameLst>
                                          <p:attrName>ppt_h</p:attrName>
                                        </p:attrNameLst>
                                      </p:cBhvr>
                                      <p:tavLst>
                                        <p:tav tm="0">
                                          <p:val>
                                            <p:fltVal val="0"/>
                                          </p:val>
                                        </p:tav>
                                        <p:tav tm="100000">
                                          <p:val>
                                            <p:strVal val="#ppt_h"/>
                                          </p:val>
                                        </p:tav>
                                      </p:tavLst>
                                    </p:anim>
                                    <p:animEffect transition="in" filter="fade">
                                      <p:cBhvr>
                                        <p:cTn id="25" dur="500"/>
                                        <p:tgtEl>
                                          <p:spTgt spid="52"/>
                                        </p:tgtEl>
                                      </p:cBhvr>
                                    </p:animEffect>
                                  </p:childTnLst>
                                </p:cTn>
                              </p:par>
                            </p:childTnLst>
                          </p:cTn>
                        </p:par>
                        <p:par>
                          <p:cTn id="26" fill="hold">
                            <p:stCondLst>
                              <p:cond delay="2750"/>
                            </p:stCondLst>
                            <p:childTnLst>
                              <p:par>
                                <p:cTn id="27" presetID="53" presetClass="entr" presetSubtype="0" fill="hold" grpId="0" nodeType="afterEffect">
                                  <p:stCondLst>
                                    <p:cond delay="0"/>
                                  </p:stCondLst>
                                  <p:childTnLst>
                                    <p:set>
                                      <p:cBhvr>
                                        <p:cTn id="28" dur="1" fill="hold">
                                          <p:stCondLst>
                                            <p:cond delay="0"/>
                                          </p:stCondLst>
                                        </p:cTn>
                                        <p:tgtEl>
                                          <p:spTgt spid="56"/>
                                        </p:tgtEl>
                                        <p:attrNameLst>
                                          <p:attrName>style.visibility</p:attrName>
                                        </p:attrNameLst>
                                      </p:cBhvr>
                                      <p:to>
                                        <p:strVal val="visible"/>
                                      </p:to>
                                    </p:set>
                                    <p:anim calcmode="lin" valueType="num">
                                      <p:cBhvr>
                                        <p:cTn id="29" dur="500" fill="hold"/>
                                        <p:tgtEl>
                                          <p:spTgt spid="56"/>
                                        </p:tgtEl>
                                        <p:attrNameLst>
                                          <p:attrName>ppt_w</p:attrName>
                                        </p:attrNameLst>
                                      </p:cBhvr>
                                      <p:tavLst>
                                        <p:tav tm="0">
                                          <p:val>
                                            <p:fltVal val="0"/>
                                          </p:val>
                                        </p:tav>
                                        <p:tav tm="100000">
                                          <p:val>
                                            <p:strVal val="#ppt_w"/>
                                          </p:val>
                                        </p:tav>
                                      </p:tavLst>
                                    </p:anim>
                                    <p:anim calcmode="lin" valueType="num">
                                      <p:cBhvr>
                                        <p:cTn id="30" dur="500" fill="hold"/>
                                        <p:tgtEl>
                                          <p:spTgt spid="56"/>
                                        </p:tgtEl>
                                        <p:attrNameLst>
                                          <p:attrName>ppt_h</p:attrName>
                                        </p:attrNameLst>
                                      </p:cBhvr>
                                      <p:tavLst>
                                        <p:tav tm="0">
                                          <p:val>
                                            <p:fltVal val="0"/>
                                          </p:val>
                                        </p:tav>
                                        <p:tav tm="100000">
                                          <p:val>
                                            <p:strVal val="#ppt_h"/>
                                          </p:val>
                                        </p:tav>
                                      </p:tavLst>
                                    </p:anim>
                                    <p:animEffect transition="in" filter="fade">
                                      <p:cBhvr>
                                        <p:cTn id="31" dur="500"/>
                                        <p:tgtEl>
                                          <p:spTgt spid="56"/>
                                        </p:tgtEl>
                                      </p:cBhvr>
                                    </p:animEffect>
                                  </p:childTnLst>
                                </p:cTn>
                              </p:par>
                            </p:childTnLst>
                          </p:cTn>
                        </p:par>
                        <p:par>
                          <p:cTn id="32" fill="hold">
                            <p:stCondLst>
                              <p:cond delay="3250"/>
                            </p:stCondLst>
                            <p:childTnLst>
                              <p:par>
                                <p:cTn id="33" presetID="2" presetClass="entr" presetSubtype="4" fill="hold" grpId="0" nodeType="afterEffect">
                                  <p:stCondLst>
                                    <p:cond delay="0"/>
                                  </p:stCondLst>
                                  <p:childTnLst>
                                    <p:set>
                                      <p:cBhvr>
                                        <p:cTn id="34" dur="1" fill="hold">
                                          <p:stCondLst>
                                            <p:cond delay="0"/>
                                          </p:stCondLst>
                                        </p:cTn>
                                        <p:tgtEl>
                                          <p:spTgt spid="39"/>
                                        </p:tgtEl>
                                        <p:attrNameLst>
                                          <p:attrName>style.visibility</p:attrName>
                                        </p:attrNameLst>
                                      </p:cBhvr>
                                      <p:to>
                                        <p:strVal val="visible"/>
                                      </p:to>
                                    </p:set>
                                    <p:anim calcmode="lin" valueType="num">
                                      <p:cBhvr additive="base">
                                        <p:cTn id="35" dur="500" fill="hold"/>
                                        <p:tgtEl>
                                          <p:spTgt spid="39"/>
                                        </p:tgtEl>
                                        <p:attrNameLst>
                                          <p:attrName>ppt_x</p:attrName>
                                        </p:attrNameLst>
                                      </p:cBhvr>
                                      <p:tavLst>
                                        <p:tav tm="0">
                                          <p:val>
                                            <p:strVal val="#ppt_x"/>
                                          </p:val>
                                        </p:tav>
                                        <p:tav tm="100000">
                                          <p:val>
                                            <p:strVal val="#ppt_x"/>
                                          </p:val>
                                        </p:tav>
                                      </p:tavLst>
                                    </p:anim>
                                    <p:anim calcmode="lin" valueType="num">
                                      <p:cBhvr additive="base">
                                        <p:cTn id="36" dur="500" fill="hold"/>
                                        <p:tgtEl>
                                          <p:spTgt spid="39"/>
                                        </p:tgtEl>
                                        <p:attrNameLst>
                                          <p:attrName>ppt_y</p:attrName>
                                        </p:attrNameLst>
                                      </p:cBhvr>
                                      <p:tavLst>
                                        <p:tav tm="0">
                                          <p:val>
                                            <p:strVal val="1+#ppt_h/2"/>
                                          </p:val>
                                        </p:tav>
                                        <p:tav tm="100000">
                                          <p:val>
                                            <p:strVal val="#ppt_y"/>
                                          </p:val>
                                        </p:tav>
                                      </p:tavLst>
                                    </p:anim>
                                  </p:childTnLst>
                                </p:cTn>
                              </p:par>
                              <p:par>
                                <p:cTn id="37" presetID="2" presetClass="entr" presetSubtype="4" fill="hold" grpId="0" nodeType="withEffect">
                                  <p:stCondLst>
                                    <p:cond delay="0"/>
                                  </p:stCondLst>
                                  <p:childTnLst>
                                    <p:set>
                                      <p:cBhvr>
                                        <p:cTn id="38" dur="1" fill="hold">
                                          <p:stCondLst>
                                            <p:cond delay="0"/>
                                          </p:stCondLst>
                                        </p:cTn>
                                        <p:tgtEl>
                                          <p:spTgt spid="65"/>
                                        </p:tgtEl>
                                        <p:attrNameLst>
                                          <p:attrName>style.visibility</p:attrName>
                                        </p:attrNameLst>
                                      </p:cBhvr>
                                      <p:to>
                                        <p:strVal val="visible"/>
                                      </p:to>
                                    </p:set>
                                    <p:anim calcmode="lin" valueType="num">
                                      <p:cBhvr additive="base">
                                        <p:cTn id="39" dur="500" fill="hold"/>
                                        <p:tgtEl>
                                          <p:spTgt spid="65"/>
                                        </p:tgtEl>
                                        <p:attrNameLst>
                                          <p:attrName>ppt_x</p:attrName>
                                        </p:attrNameLst>
                                      </p:cBhvr>
                                      <p:tavLst>
                                        <p:tav tm="0">
                                          <p:val>
                                            <p:strVal val="#ppt_x"/>
                                          </p:val>
                                        </p:tav>
                                        <p:tav tm="100000">
                                          <p:val>
                                            <p:strVal val="#ppt_x"/>
                                          </p:val>
                                        </p:tav>
                                      </p:tavLst>
                                    </p:anim>
                                    <p:anim calcmode="lin" valueType="num">
                                      <p:cBhvr additive="base">
                                        <p:cTn id="40" dur="500" fill="hold"/>
                                        <p:tgtEl>
                                          <p:spTgt spid="65"/>
                                        </p:tgtEl>
                                        <p:attrNameLst>
                                          <p:attrName>ppt_y</p:attrName>
                                        </p:attrNameLst>
                                      </p:cBhvr>
                                      <p:tavLst>
                                        <p:tav tm="0">
                                          <p:val>
                                            <p:strVal val="1+#ppt_h/2"/>
                                          </p:val>
                                        </p:tav>
                                        <p:tav tm="100000">
                                          <p:val>
                                            <p:strVal val="#ppt_y"/>
                                          </p:val>
                                        </p:tav>
                                      </p:tavLst>
                                    </p:anim>
                                  </p:childTnLst>
                                </p:cTn>
                              </p:par>
                            </p:childTnLst>
                          </p:cTn>
                        </p:par>
                        <p:par>
                          <p:cTn id="41" fill="hold">
                            <p:stCondLst>
                              <p:cond delay="3750"/>
                            </p:stCondLst>
                            <p:childTnLst>
                              <p:par>
                                <p:cTn id="42" presetID="2" presetClass="entr" presetSubtype="4" fill="hold" grpId="0" nodeType="afterEffect">
                                  <p:stCondLst>
                                    <p:cond delay="0"/>
                                  </p:stCondLst>
                                  <p:childTnLst>
                                    <p:set>
                                      <p:cBhvr>
                                        <p:cTn id="43" dur="1" fill="hold">
                                          <p:stCondLst>
                                            <p:cond delay="0"/>
                                          </p:stCondLst>
                                        </p:cTn>
                                        <p:tgtEl>
                                          <p:spTgt spid="66"/>
                                        </p:tgtEl>
                                        <p:attrNameLst>
                                          <p:attrName>style.visibility</p:attrName>
                                        </p:attrNameLst>
                                      </p:cBhvr>
                                      <p:to>
                                        <p:strVal val="visible"/>
                                      </p:to>
                                    </p:set>
                                    <p:anim calcmode="lin" valueType="num">
                                      <p:cBhvr additive="base">
                                        <p:cTn id="44" dur="500" fill="hold"/>
                                        <p:tgtEl>
                                          <p:spTgt spid="66"/>
                                        </p:tgtEl>
                                        <p:attrNameLst>
                                          <p:attrName>ppt_x</p:attrName>
                                        </p:attrNameLst>
                                      </p:cBhvr>
                                      <p:tavLst>
                                        <p:tav tm="0">
                                          <p:val>
                                            <p:strVal val="#ppt_x"/>
                                          </p:val>
                                        </p:tav>
                                        <p:tav tm="100000">
                                          <p:val>
                                            <p:strVal val="#ppt_x"/>
                                          </p:val>
                                        </p:tav>
                                      </p:tavLst>
                                    </p:anim>
                                    <p:anim calcmode="lin" valueType="num">
                                      <p:cBhvr additive="base">
                                        <p:cTn id="45" dur="500" fill="hold"/>
                                        <p:tgtEl>
                                          <p:spTgt spid="66"/>
                                        </p:tgtEl>
                                        <p:attrNameLst>
                                          <p:attrName>ppt_y</p:attrName>
                                        </p:attrNameLst>
                                      </p:cBhvr>
                                      <p:tavLst>
                                        <p:tav tm="0">
                                          <p:val>
                                            <p:strVal val="1+#ppt_h/2"/>
                                          </p:val>
                                        </p:tav>
                                        <p:tav tm="100000">
                                          <p:val>
                                            <p:strVal val="#ppt_y"/>
                                          </p:val>
                                        </p:tav>
                                      </p:tavLst>
                                    </p:anim>
                                  </p:childTnLst>
                                </p:cTn>
                              </p:par>
                              <p:par>
                                <p:cTn id="46" presetID="2" presetClass="entr" presetSubtype="4" fill="hold" grpId="0" nodeType="withEffect">
                                  <p:stCondLst>
                                    <p:cond delay="0"/>
                                  </p:stCondLst>
                                  <p:childTnLst>
                                    <p:set>
                                      <p:cBhvr>
                                        <p:cTn id="47" dur="1" fill="hold">
                                          <p:stCondLst>
                                            <p:cond delay="0"/>
                                          </p:stCondLst>
                                        </p:cTn>
                                        <p:tgtEl>
                                          <p:spTgt spid="71"/>
                                        </p:tgtEl>
                                        <p:attrNameLst>
                                          <p:attrName>style.visibility</p:attrName>
                                        </p:attrNameLst>
                                      </p:cBhvr>
                                      <p:to>
                                        <p:strVal val="visible"/>
                                      </p:to>
                                    </p:set>
                                    <p:anim calcmode="lin" valueType="num">
                                      <p:cBhvr additive="base">
                                        <p:cTn id="48" dur="500" fill="hold"/>
                                        <p:tgtEl>
                                          <p:spTgt spid="71"/>
                                        </p:tgtEl>
                                        <p:attrNameLst>
                                          <p:attrName>ppt_x</p:attrName>
                                        </p:attrNameLst>
                                      </p:cBhvr>
                                      <p:tavLst>
                                        <p:tav tm="0">
                                          <p:val>
                                            <p:strVal val="#ppt_x"/>
                                          </p:val>
                                        </p:tav>
                                        <p:tav tm="100000">
                                          <p:val>
                                            <p:strVal val="#ppt_x"/>
                                          </p:val>
                                        </p:tav>
                                      </p:tavLst>
                                    </p:anim>
                                    <p:anim calcmode="lin" valueType="num">
                                      <p:cBhvr additive="base">
                                        <p:cTn id="49" dur="500" fill="hold"/>
                                        <p:tgtEl>
                                          <p:spTgt spid="71"/>
                                        </p:tgtEl>
                                        <p:attrNameLst>
                                          <p:attrName>ppt_y</p:attrName>
                                        </p:attrNameLst>
                                      </p:cBhvr>
                                      <p:tavLst>
                                        <p:tav tm="0">
                                          <p:val>
                                            <p:strVal val="1+#ppt_h/2"/>
                                          </p:val>
                                        </p:tav>
                                        <p:tav tm="100000">
                                          <p:val>
                                            <p:strVal val="#ppt_y"/>
                                          </p:val>
                                        </p:tav>
                                      </p:tavLst>
                                    </p:anim>
                                  </p:childTnLst>
                                </p:cTn>
                              </p:par>
                            </p:childTnLst>
                          </p:cTn>
                        </p:par>
                        <p:par>
                          <p:cTn id="50" fill="hold">
                            <p:stCondLst>
                              <p:cond delay="4250"/>
                            </p:stCondLst>
                            <p:childTnLst>
                              <p:par>
                                <p:cTn id="51" presetID="2" presetClass="entr" presetSubtype="4" fill="hold" grpId="0" nodeType="afterEffect">
                                  <p:stCondLst>
                                    <p:cond delay="0"/>
                                  </p:stCondLst>
                                  <p:childTnLst>
                                    <p:set>
                                      <p:cBhvr>
                                        <p:cTn id="52" dur="1" fill="hold">
                                          <p:stCondLst>
                                            <p:cond delay="0"/>
                                          </p:stCondLst>
                                        </p:cTn>
                                        <p:tgtEl>
                                          <p:spTgt spid="73"/>
                                        </p:tgtEl>
                                        <p:attrNameLst>
                                          <p:attrName>style.visibility</p:attrName>
                                        </p:attrNameLst>
                                      </p:cBhvr>
                                      <p:to>
                                        <p:strVal val="visible"/>
                                      </p:to>
                                    </p:set>
                                    <p:anim calcmode="lin" valueType="num">
                                      <p:cBhvr additive="base">
                                        <p:cTn id="53" dur="500" fill="hold"/>
                                        <p:tgtEl>
                                          <p:spTgt spid="73"/>
                                        </p:tgtEl>
                                        <p:attrNameLst>
                                          <p:attrName>ppt_x</p:attrName>
                                        </p:attrNameLst>
                                      </p:cBhvr>
                                      <p:tavLst>
                                        <p:tav tm="0">
                                          <p:val>
                                            <p:strVal val="#ppt_x"/>
                                          </p:val>
                                        </p:tav>
                                        <p:tav tm="100000">
                                          <p:val>
                                            <p:strVal val="#ppt_x"/>
                                          </p:val>
                                        </p:tav>
                                      </p:tavLst>
                                    </p:anim>
                                    <p:anim calcmode="lin" valueType="num">
                                      <p:cBhvr additive="base">
                                        <p:cTn id="54" dur="500" fill="hold"/>
                                        <p:tgtEl>
                                          <p:spTgt spid="73"/>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75"/>
                                        </p:tgtEl>
                                        <p:attrNameLst>
                                          <p:attrName>style.visibility</p:attrName>
                                        </p:attrNameLst>
                                      </p:cBhvr>
                                      <p:to>
                                        <p:strVal val="visible"/>
                                      </p:to>
                                    </p:set>
                                    <p:anim calcmode="lin" valueType="num">
                                      <p:cBhvr additive="base">
                                        <p:cTn id="57" dur="500" fill="hold"/>
                                        <p:tgtEl>
                                          <p:spTgt spid="75"/>
                                        </p:tgtEl>
                                        <p:attrNameLst>
                                          <p:attrName>ppt_x</p:attrName>
                                        </p:attrNameLst>
                                      </p:cBhvr>
                                      <p:tavLst>
                                        <p:tav tm="0">
                                          <p:val>
                                            <p:strVal val="#ppt_x"/>
                                          </p:val>
                                        </p:tav>
                                        <p:tav tm="100000">
                                          <p:val>
                                            <p:strVal val="#ppt_x"/>
                                          </p:val>
                                        </p:tav>
                                      </p:tavLst>
                                    </p:anim>
                                    <p:anim calcmode="lin" valueType="num">
                                      <p:cBhvr additive="base">
                                        <p:cTn id="58" dur="500" fill="hold"/>
                                        <p:tgtEl>
                                          <p:spTgt spid="75"/>
                                        </p:tgtEl>
                                        <p:attrNameLst>
                                          <p:attrName>ppt_y</p:attrName>
                                        </p:attrNameLst>
                                      </p:cBhvr>
                                      <p:tavLst>
                                        <p:tav tm="0">
                                          <p:val>
                                            <p:strVal val="1+#ppt_h/2"/>
                                          </p:val>
                                        </p:tav>
                                        <p:tav tm="100000">
                                          <p:val>
                                            <p:strVal val="#ppt_y"/>
                                          </p:val>
                                        </p:tav>
                                      </p:tavLst>
                                    </p:anim>
                                  </p:childTnLst>
                                </p:cTn>
                              </p:par>
                            </p:childTnLst>
                          </p:cTn>
                        </p:par>
                        <p:par>
                          <p:cTn id="59" fill="hold">
                            <p:stCondLst>
                              <p:cond delay="4750"/>
                            </p:stCondLst>
                            <p:childTnLst>
                              <p:par>
                                <p:cTn id="60" presetID="2" presetClass="entr" presetSubtype="4" fill="hold" grpId="0" nodeType="afterEffect">
                                  <p:stCondLst>
                                    <p:cond delay="0"/>
                                  </p:stCondLst>
                                  <p:childTnLst>
                                    <p:set>
                                      <p:cBhvr>
                                        <p:cTn id="61" dur="1" fill="hold">
                                          <p:stCondLst>
                                            <p:cond delay="0"/>
                                          </p:stCondLst>
                                        </p:cTn>
                                        <p:tgtEl>
                                          <p:spTgt spid="87"/>
                                        </p:tgtEl>
                                        <p:attrNameLst>
                                          <p:attrName>style.visibility</p:attrName>
                                        </p:attrNameLst>
                                      </p:cBhvr>
                                      <p:to>
                                        <p:strVal val="visible"/>
                                      </p:to>
                                    </p:set>
                                    <p:anim calcmode="lin" valueType="num">
                                      <p:cBhvr additive="base">
                                        <p:cTn id="62" dur="500" fill="hold"/>
                                        <p:tgtEl>
                                          <p:spTgt spid="87"/>
                                        </p:tgtEl>
                                        <p:attrNameLst>
                                          <p:attrName>ppt_x</p:attrName>
                                        </p:attrNameLst>
                                      </p:cBhvr>
                                      <p:tavLst>
                                        <p:tav tm="0">
                                          <p:val>
                                            <p:strVal val="#ppt_x"/>
                                          </p:val>
                                        </p:tav>
                                        <p:tav tm="100000">
                                          <p:val>
                                            <p:strVal val="#ppt_x"/>
                                          </p:val>
                                        </p:tav>
                                      </p:tavLst>
                                    </p:anim>
                                    <p:anim calcmode="lin" valueType="num">
                                      <p:cBhvr additive="base">
                                        <p:cTn id="63" dur="500" fill="hold"/>
                                        <p:tgtEl>
                                          <p:spTgt spid="87"/>
                                        </p:tgtEl>
                                        <p:attrNameLst>
                                          <p:attrName>ppt_y</p:attrName>
                                        </p:attrNameLst>
                                      </p:cBhvr>
                                      <p:tavLst>
                                        <p:tav tm="0">
                                          <p:val>
                                            <p:strVal val="1+#ppt_h/2"/>
                                          </p:val>
                                        </p:tav>
                                        <p:tav tm="100000">
                                          <p:val>
                                            <p:strVal val="#ppt_y"/>
                                          </p:val>
                                        </p:tav>
                                      </p:tavLst>
                                    </p:anim>
                                  </p:childTnLst>
                                </p:cTn>
                              </p:par>
                              <p:par>
                                <p:cTn id="64" presetID="2" presetClass="entr" presetSubtype="4" fill="hold" grpId="0" nodeType="withEffect">
                                  <p:stCondLst>
                                    <p:cond delay="0"/>
                                  </p:stCondLst>
                                  <p:childTnLst>
                                    <p:set>
                                      <p:cBhvr>
                                        <p:cTn id="65" dur="1" fill="hold">
                                          <p:stCondLst>
                                            <p:cond delay="0"/>
                                          </p:stCondLst>
                                        </p:cTn>
                                        <p:tgtEl>
                                          <p:spTgt spid="89"/>
                                        </p:tgtEl>
                                        <p:attrNameLst>
                                          <p:attrName>style.visibility</p:attrName>
                                        </p:attrNameLst>
                                      </p:cBhvr>
                                      <p:to>
                                        <p:strVal val="visible"/>
                                      </p:to>
                                    </p:set>
                                    <p:anim calcmode="lin" valueType="num">
                                      <p:cBhvr additive="base">
                                        <p:cTn id="66" dur="500" fill="hold"/>
                                        <p:tgtEl>
                                          <p:spTgt spid="89"/>
                                        </p:tgtEl>
                                        <p:attrNameLst>
                                          <p:attrName>ppt_x</p:attrName>
                                        </p:attrNameLst>
                                      </p:cBhvr>
                                      <p:tavLst>
                                        <p:tav tm="0">
                                          <p:val>
                                            <p:strVal val="#ppt_x"/>
                                          </p:val>
                                        </p:tav>
                                        <p:tav tm="100000">
                                          <p:val>
                                            <p:strVal val="#ppt_x"/>
                                          </p:val>
                                        </p:tav>
                                      </p:tavLst>
                                    </p:anim>
                                    <p:anim calcmode="lin" valueType="num">
                                      <p:cBhvr additive="base">
                                        <p:cTn id="67" dur="500" fill="hold"/>
                                        <p:tgtEl>
                                          <p:spTgt spid="89"/>
                                        </p:tgtEl>
                                        <p:attrNameLst>
                                          <p:attrName>ppt_y</p:attrName>
                                        </p:attrNameLst>
                                      </p:cBhvr>
                                      <p:tavLst>
                                        <p:tav tm="0">
                                          <p:val>
                                            <p:strVal val="1+#ppt_h/2"/>
                                          </p:val>
                                        </p:tav>
                                        <p:tav tm="100000">
                                          <p:val>
                                            <p:strVal val="#ppt_y"/>
                                          </p:val>
                                        </p:tav>
                                      </p:tavLst>
                                    </p:anim>
                                  </p:childTnLst>
                                </p:cTn>
                              </p:par>
                            </p:childTnLst>
                          </p:cTn>
                        </p:par>
                        <p:par>
                          <p:cTn id="68" fill="hold">
                            <p:stCondLst>
                              <p:cond delay="5250"/>
                            </p:stCondLst>
                            <p:childTnLst>
                              <p:par>
                                <p:cTn id="69" presetID="53" presetClass="entr" presetSubtype="16" fill="hold" nodeType="afterEffect">
                                  <p:stCondLst>
                                    <p:cond delay="0"/>
                                  </p:stCondLst>
                                  <p:childTnLst>
                                    <p:set>
                                      <p:cBhvr>
                                        <p:cTn id="70" dur="1" fill="hold">
                                          <p:stCondLst>
                                            <p:cond delay="0"/>
                                          </p:stCondLst>
                                        </p:cTn>
                                        <p:tgtEl>
                                          <p:spTgt spid="79"/>
                                        </p:tgtEl>
                                        <p:attrNameLst>
                                          <p:attrName>style.visibility</p:attrName>
                                        </p:attrNameLst>
                                      </p:cBhvr>
                                      <p:to>
                                        <p:strVal val="visible"/>
                                      </p:to>
                                    </p:set>
                                    <p:anim calcmode="lin" valueType="num">
                                      <p:cBhvr>
                                        <p:cTn id="71" dur="500" fill="hold"/>
                                        <p:tgtEl>
                                          <p:spTgt spid="79"/>
                                        </p:tgtEl>
                                        <p:attrNameLst>
                                          <p:attrName>ppt_w</p:attrName>
                                        </p:attrNameLst>
                                      </p:cBhvr>
                                      <p:tavLst>
                                        <p:tav tm="0">
                                          <p:val>
                                            <p:fltVal val="0"/>
                                          </p:val>
                                        </p:tav>
                                        <p:tav tm="100000">
                                          <p:val>
                                            <p:strVal val="#ppt_w"/>
                                          </p:val>
                                        </p:tav>
                                      </p:tavLst>
                                    </p:anim>
                                    <p:anim calcmode="lin" valueType="num">
                                      <p:cBhvr>
                                        <p:cTn id="72" dur="500" fill="hold"/>
                                        <p:tgtEl>
                                          <p:spTgt spid="79"/>
                                        </p:tgtEl>
                                        <p:attrNameLst>
                                          <p:attrName>ppt_h</p:attrName>
                                        </p:attrNameLst>
                                      </p:cBhvr>
                                      <p:tavLst>
                                        <p:tav tm="0">
                                          <p:val>
                                            <p:fltVal val="0"/>
                                          </p:val>
                                        </p:tav>
                                        <p:tav tm="100000">
                                          <p:val>
                                            <p:strVal val="#ppt_h"/>
                                          </p:val>
                                        </p:tav>
                                      </p:tavLst>
                                    </p:anim>
                                    <p:animEffect transition="in" filter="fade">
                                      <p:cBhvr>
                                        <p:cTn id="73" dur="500"/>
                                        <p:tgtEl>
                                          <p:spTgt spid="79"/>
                                        </p:tgtEl>
                                      </p:cBhvr>
                                    </p:animEffect>
                                  </p:childTnLst>
                                </p:cTn>
                              </p:par>
                            </p:childTnLst>
                          </p:cTn>
                        </p:par>
                        <p:par>
                          <p:cTn id="74" fill="hold">
                            <p:stCondLst>
                              <p:cond delay="5750"/>
                            </p:stCondLst>
                            <p:childTnLst>
                              <p:par>
                                <p:cTn id="75" presetID="22" presetClass="entr" presetSubtype="4" fill="hold" grpId="0" nodeType="afterEffect">
                                  <p:stCondLst>
                                    <p:cond delay="0"/>
                                  </p:stCondLst>
                                  <p:childTnLst>
                                    <p:set>
                                      <p:cBhvr>
                                        <p:cTn id="76" dur="1" fill="hold">
                                          <p:stCondLst>
                                            <p:cond delay="0"/>
                                          </p:stCondLst>
                                        </p:cTn>
                                        <p:tgtEl>
                                          <p:spTgt spid="54"/>
                                        </p:tgtEl>
                                        <p:attrNameLst>
                                          <p:attrName>style.visibility</p:attrName>
                                        </p:attrNameLst>
                                      </p:cBhvr>
                                      <p:to>
                                        <p:strVal val="visible"/>
                                      </p:to>
                                    </p:set>
                                    <p:animEffect transition="in" filter="wipe(down)">
                                      <p:cBhvr>
                                        <p:cTn id="77" dur="750"/>
                                        <p:tgtEl>
                                          <p:spTgt spid="54"/>
                                        </p:tgtEl>
                                      </p:cBhvr>
                                    </p:animEffect>
                                  </p:childTnLst>
                                </p:cTn>
                              </p:par>
                            </p:childTnLst>
                          </p:cTn>
                        </p:par>
                        <p:par>
                          <p:cTn id="78" fill="hold">
                            <p:stCondLst>
                              <p:cond delay="6500"/>
                            </p:stCondLst>
                            <p:childTnLst>
                              <p:par>
                                <p:cTn id="79" presetID="53" presetClass="entr" presetSubtype="16" fill="hold" grpId="0" nodeType="afterEffect">
                                  <p:stCondLst>
                                    <p:cond delay="0"/>
                                  </p:stCondLst>
                                  <p:childTnLst>
                                    <p:set>
                                      <p:cBhvr>
                                        <p:cTn id="80" dur="1" fill="hold">
                                          <p:stCondLst>
                                            <p:cond delay="0"/>
                                          </p:stCondLst>
                                        </p:cTn>
                                        <p:tgtEl>
                                          <p:spTgt spid="76"/>
                                        </p:tgtEl>
                                        <p:attrNameLst>
                                          <p:attrName>style.visibility</p:attrName>
                                        </p:attrNameLst>
                                      </p:cBhvr>
                                      <p:to>
                                        <p:strVal val="visible"/>
                                      </p:to>
                                    </p:set>
                                    <p:anim calcmode="lin" valueType="num">
                                      <p:cBhvr>
                                        <p:cTn id="81" dur="500" fill="hold"/>
                                        <p:tgtEl>
                                          <p:spTgt spid="76"/>
                                        </p:tgtEl>
                                        <p:attrNameLst>
                                          <p:attrName>ppt_w</p:attrName>
                                        </p:attrNameLst>
                                      </p:cBhvr>
                                      <p:tavLst>
                                        <p:tav tm="0">
                                          <p:val>
                                            <p:fltVal val="0"/>
                                          </p:val>
                                        </p:tav>
                                        <p:tav tm="100000">
                                          <p:val>
                                            <p:strVal val="#ppt_w"/>
                                          </p:val>
                                        </p:tav>
                                      </p:tavLst>
                                    </p:anim>
                                    <p:anim calcmode="lin" valueType="num">
                                      <p:cBhvr>
                                        <p:cTn id="82" dur="500" fill="hold"/>
                                        <p:tgtEl>
                                          <p:spTgt spid="76"/>
                                        </p:tgtEl>
                                        <p:attrNameLst>
                                          <p:attrName>ppt_h</p:attrName>
                                        </p:attrNameLst>
                                      </p:cBhvr>
                                      <p:tavLst>
                                        <p:tav tm="0">
                                          <p:val>
                                            <p:fltVal val="0"/>
                                          </p:val>
                                        </p:tav>
                                        <p:tav tm="100000">
                                          <p:val>
                                            <p:strVal val="#ppt_h"/>
                                          </p:val>
                                        </p:tav>
                                      </p:tavLst>
                                    </p:anim>
                                    <p:animEffect transition="in" filter="fade">
                                      <p:cBhvr>
                                        <p:cTn id="83" dur="500"/>
                                        <p:tgtEl>
                                          <p:spTgt spid="76"/>
                                        </p:tgtEl>
                                      </p:cBhvr>
                                    </p:animEffect>
                                  </p:childTnLst>
                                </p:cTn>
                              </p:par>
                            </p:childTnLst>
                          </p:cTn>
                        </p:par>
                        <p:par>
                          <p:cTn id="84" fill="hold">
                            <p:stCondLst>
                              <p:cond delay="7000"/>
                            </p:stCondLst>
                            <p:childTnLst>
                              <p:par>
                                <p:cTn id="85" presetID="53" presetClass="entr" presetSubtype="16" fill="hold" nodeType="afterEffect">
                                  <p:stCondLst>
                                    <p:cond delay="0"/>
                                  </p:stCondLst>
                                  <p:childTnLst>
                                    <p:set>
                                      <p:cBhvr>
                                        <p:cTn id="86" dur="1" fill="hold">
                                          <p:stCondLst>
                                            <p:cond delay="0"/>
                                          </p:stCondLst>
                                        </p:cTn>
                                        <p:tgtEl>
                                          <p:spTgt spid="82"/>
                                        </p:tgtEl>
                                        <p:attrNameLst>
                                          <p:attrName>style.visibility</p:attrName>
                                        </p:attrNameLst>
                                      </p:cBhvr>
                                      <p:to>
                                        <p:strVal val="visible"/>
                                      </p:to>
                                    </p:set>
                                    <p:anim calcmode="lin" valueType="num">
                                      <p:cBhvr>
                                        <p:cTn id="87" dur="500" fill="hold"/>
                                        <p:tgtEl>
                                          <p:spTgt spid="82"/>
                                        </p:tgtEl>
                                        <p:attrNameLst>
                                          <p:attrName>ppt_w</p:attrName>
                                        </p:attrNameLst>
                                      </p:cBhvr>
                                      <p:tavLst>
                                        <p:tav tm="0">
                                          <p:val>
                                            <p:fltVal val="0"/>
                                          </p:val>
                                        </p:tav>
                                        <p:tav tm="100000">
                                          <p:val>
                                            <p:strVal val="#ppt_w"/>
                                          </p:val>
                                        </p:tav>
                                      </p:tavLst>
                                    </p:anim>
                                    <p:anim calcmode="lin" valueType="num">
                                      <p:cBhvr>
                                        <p:cTn id="88" dur="500" fill="hold"/>
                                        <p:tgtEl>
                                          <p:spTgt spid="82"/>
                                        </p:tgtEl>
                                        <p:attrNameLst>
                                          <p:attrName>ppt_h</p:attrName>
                                        </p:attrNameLst>
                                      </p:cBhvr>
                                      <p:tavLst>
                                        <p:tav tm="0">
                                          <p:val>
                                            <p:fltVal val="0"/>
                                          </p:val>
                                        </p:tav>
                                        <p:tav tm="100000">
                                          <p:val>
                                            <p:strVal val="#ppt_h"/>
                                          </p:val>
                                        </p:tav>
                                      </p:tavLst>
                                    </p:anim>
                                    <p:animEffect transition="in" filter="fade">
                                      <p:cBhvr>
                                        <p:cTn id="89" dur="500"/>
                                        <p:tgtEl>
                                          <p:spTgt spid="82"/>
                                        </p:tgtEl>
                                      </p:cBhvr>
                                    </p:animEffect>
                                  </p:childTnLst>
                                </p:cTn>
                              </p:par>
                            </p:childTnLst>
                          </p:cTn>
                        </p:par>
                        <p:par>
                          <p:cTn id="90" fill="hold">
                            <p:stCondLst>
                              <p:cond delay="7500"/>
                            </p:stCondLst>
                            <p:childTnLst>
                              <p:par>
                                <p:cTn id="91" presetID="22" presetClass="entr" presetSubtype="4" fill="hold" grpId="0" nodeType="afterEffect">
                                  <p:stCondLst>
                                    <p:cond delay="0"/>
                                  </p:stCondLst>
                                  <p:childTnLst>
                                    <p:set>
                                      <p:cBhvr>
                                        <p:cTn id="92" dur="1" fill="hold">
                                          <p:stCondLst>
                                            <p:cond delay="0"/>
                                          </p:stCondLst>
                                        </p:cTn>
                                        <p:tgtEl>
                                          <p:spTgt spid="69"/>
                                        </p:tgtEl>
                                        <p:attrNameLst>
                                          <p:attrName>style.visibility</p:attrName>
                                        </p:attrNameLst>
                                      </p:cBhvr>
                                      <p:to>
                                        <p:strVal val="visible"/>
                                      </p:to>
                                    </p:set>
                                    <p:animEffect transition="in" filter="wipe(down)">
                                      <p:cBhvr>
                                        <p:cTn id="93" dur="750"/>
                                        <p:tgtEl>
                                          <p:spTgt spid="69"/>
                                        </p:tgtEl>
                                      </p:cBhvr>
                                    </p:animEffect>
                                  </p:childTnLst>
                                </p:cTn>
                              </p:par>
                            </p:childTnLst>
                          </p:cTn>
                        </p:par>
                        <p:par>
                          <p:cTn id="94" fill="hold">
                            <p:stCondLst>
                              <p:cond delay="8250"/>
                            </p:stCondLst>
                            <p:childTnLst>
                              <p:par>
                                <p:cTn id="95" presetID="53" presetClass="entr" presetSubtype="16" fill="hold" grpId="0" nodeType="afterEffect">
                                  <p:stCondLst>
                                    <p:cond delay="0"/>
                                  </p:stCondLst>
                                  <p:childTnLst>
                                    <p:set>
                                      <p:cBhvr>
                                        <p:cTn id="96" dur="1" fill="hold">
                                          <p:stCondLst>
                                            <p:cond delay="0"/>
                                          </p:stCondLst>
                                        </p:cTn>
                                        <p:tgtEl>
                                          <p:spTgt spid="77"/>
                                        </p:tgtEl>
                                        <p:attrNameLst>
                                          <p:attrName>style.visibility</p:attrName>
                                        </p:attrNameLst>
                                      </p:cBhvr>
                                      <p:to>
                                        <p:strVal val="visible"/>
                                      </p:to>
                                    </p:set>
                                    <p:anim calcmode="lin" valueType="num">
                                      <p:cBhvr>
                                        <p:cTn id="97" dur="500" fill="hold"/>
                                        <p:tgtEl>
                                          <p:spTgt spid="77"/>
                                        </p:tgtEl>
                                        <p:attrNameLst>
                                          <p:attrName>ppt_w</p:attrName>
                                        </p:attrNameLst>
                                      </p:cBhvr>
                                      <p:tavLst>
                                        <p:tav tm="0">
                                          <p:val>
                                            <p:fltVal val="0"/>
                                          </p:val>
                                        </p:tav>
                                        <p:tav tm="100000">
                                          <p:val>
                                            <p:strVal val="#ppt_w"/>
                                          </p:val>
                                        </p:tav>
                                      </p:tavLst>
                                    </p:anim>
                                    <p:anim calcmode="lin" valueType="num">
                                      <p:cBhvr>
                                        <p:cTn id="98" dur="500" fill="hold"/>
                                        <p:tgtEl>
                                          <p:spTgt spid="77"/>
                                        </p:tgtEl>
                                        <p:attrNameLst>
                                          <p:attrName>ppt_h</p:attrName>
                                        </p:attrNameLst>
                                      </p:cBhvr>
                                      <p:tavLst>
                                        <p:tav tm="0">
                                          <p:val>
                                            <p:fltVal val="0"/>
                                          </p:val>
                                        </p:tav>
                                        <p:tav tm="100000">
                                          <p:val>
                                            <p:strVal val="#ppt_h"/>
                                          </p:val>
                                        </p:tav>
                                      </p:tavLst>
                                    </p:anim>
                                    <p:animEffect transition="in" filter="fade">
                                      <p:cBhvr>
                                        <p:cTn id="99" dur="500"/>
                                        <p:tgtEl>
                                          <p:spTgt spid="77"/>
                                        </p:tgtEl>
                                      </p:cBhvr>
                                    </p:animEffect>
                                  </p:childTnLst>
                                </p:cTn>
                              </p:par>
                            </p:childTnLst>
                          </p:cTn>
                        </p:par>
                        <p:par>
                          <p:cTn id="100" fill="hold">
                            <p:stCondLst>
                              <p:cond delay="8750"/>
                            </p:stCondLst>
                            <p:childTnLst>
                              <p:par>
                                <p:cTn id="101" presetID="53" presetClass="entr" presetSubtype="16" fill="hold" grpId="0" nodeType="afterEffect">
                                  <p:stCondLst>
                                    <p:cond delay="0"/>
                                  </p:stCondLst>
                                  <p:childTnLst>
                                    <p:set>
                                      <p:cBhvr>
                                        <p:cTn id="102" dur="1" fill="hold">
                                          <p:stCondLst>
                                            <p:cond delay="0"/>
                                          </p:stCondLst>
                                        </p:cTn>
                                        <p:tgtEl>
                                          <p:spTgt spid="86"/>
                                        </p:tgtEl>
                                        <p:attrNameLst>
                                          <p:attrName>style.visibility</p:attrName>
                                        </p:attrNameLst>
                                      </p:cBhvr>
                                      <p:to>
                                        <p:strVal val="visible"/>
                                      </p:to>
                                    </p:set>
                                    <p:anim calcmode="lin" valueType="num">
                                      <p:cBhvr>
                                        <p:cTn id="103" dur="500" fill="hold"/>
                                        <p:tgtEl>
                                          <p:spTgt spid="86"/>
                                        </p:tgtEl>
                                        <p:attrNameLst>
                                          <p:attrName>ppt_w</p:attrName>
                                        </p:attrNameLst>
                                      </p:cBhvr>
                                      <p:tavLst>
                                        <p:tav tm="0">
                                          <p:val>
                                            <p:fltVal val="0"/>
                                          </p:val>
                                        </p:tav>
                                        <p:tav tm="100000">
                                          <p:val>
                                            <p:strVal val="#ppt_w"/>
                                          </p:val>
                                        </p:tav>
                                      </p:tavLst>
                                    </p:anim>
                                    <p:anim calcmode="lin" valueType="num">
                                      <p:cBhvr>
                                        <p:cTn id="104" dur="500" fill="hold"/>
                                        <p:tgtEl>
                                          <p:spTgt spid="86"/>
                                        </p:tgtEl>
                                        <p:attrNameLst>
                                          <p:attrName>ppt_h</p:attrName>
                                        </p:attrNameLst>
                                      </p:cBhvr>
                                      <p:tavLst>
                                        <p:tav tm="0">
                                          <p:val>
                                            <p:fltVal val="0"/>
                                          </p:val>
                                        </p:tav>
                                        <p:tav tm="100000">
                                          <p:val>
                                            <p:strVal val="#ppt_h"/>
                                          </p:val>
                                        </p:tav>
                                      </p:tavLst>
                                    </p:anim>
                                    <p:animEffect transition="in" filter="fade">
                                      <p:cBhvr>
                                        <p:cTn id="105" dur="500"/>
                                        <p:tgtEl>
                                          <p:spTgt spid="86"/>
                                        </p:tgtEl>
                                      </p:cBhvr>
                                    </p:animEffect>
                                  </p:childTnLst>
                                </p:cTn>
                              </p:par>
                            </p:childTnLst>
                          </p:cTn>
                        </p:par>
                        <p:par>
                          <p:cTn id="106" fill="hold">
                            <p:stCondLst>
                              <p:cond delay="9250"/>
                            </p:stCondLst>
                            <p:childTnLst>
                              <p:par>
                                <p:cTn id="107" presetID="22" presetClass="entr" presetSubtype="4" fill="hold" grpId="0" nodeType="afterEffect">
                                  <p:stCondLst>
                                    <p:cond delay="0"/>
                                  </p:stCondLst>
                                  <p:childTnLst>
                                    <p:set>
                                      <p:cBhvr>
                                        <p:cTn id="108" dur="1" fill="hold">
                                          <p:stCondLst>
                                            <p:cond delay="0"/>
                                          </p:stCondLst>
                                        </p:cTn>
                                        <p:tgtEl>
                                          <p:spTgt spid="74"/>
                                        </p:tgtEl>
                                        <p:attrNameLst>
                                          <p:attrName>style.visibility</p:attrName>
                                        </p:attrNameLst>
                                      </p:cBhvr>
                                      <p:to>
                                        <p:strVal val="visible"/>
                                      </p:to>
                                    </p:set>
                                    <p:animEffect transition="in" filter="wipe(down)">
                                      <p:cBhvr>
                                        <p:cTn id="109" dur="750"/>
                                        <p:tgtEl>
                                          <p:spTgt spid="74"/>
                                        </p:tgtEl>
                                      </p:cBhvr>
                                    </p:animEffect>
                                  </p:childTnLst>
                                </p:cTn>
                              </p:par>
                            </p:childTnLst>
                          </p:cTn>
                        </p:par>
                        <p:par>
                          <p:cTn id="110" fill="hold">
                            <p:stCondLst>
                              <p:cond delay="10000"/>
                            </p:stCondLst>
                            <p:childTnLst>
                              <p:par>
                                <p:cTn id="111" presetID="53" presetClass="entr" presetSubtype="16" fill="hold" grpId="0" nodeType="afterEffect">
                                  <p:stCondLst>
                                    <p:cond delay="0"/>
                                  </p:stCondLst>
                                  <p:childTnLst>
                                    <p:set>
                                      <p:cBhvr>
                                        <p:cTn id="112" dur="1" fill="hold">
                                          <p:stCondLst>
                                            <p:cond delay="0"/>
                                          </p:stCondLst>
                                        </p:cTn>
                                        <p:tgtEl>
                                          <p:spTgt spid="78"/>
                                        </p:tgtEl>
                                        <p:attrNameLst>
                                          <p:attrName>style.visibility</p:attrName>
                                        </p:attrNameLst>
                                      </p:cBhvr>
                                      <p:to>
                                        <p:strVal val="visible"/>
                                      </p:to>
                                    </p:set>
                                    <p:anim calcmode="lin" valueType="num">
                                      <p:cBhvr>
                                        <p:cTn id="113" dur="500" fill="hold"/>
                                        <p:tgtEl>
                                          <p:spTgt spid="78"/>
                                        </p:tgtEl>
                                        <p:attrNameLst>
                                          <p:attrName>ppt_w</p:attrName>
                                        </p:attrNameLst>
                                      </p:cBhvr>
                                      <p:tavLst>
                                        <p:tav tm="0">
                                          <p:val>
                                            <p:fltVal val="0"/>
                                          </p:val>
                                        </p:tav>
                                        <p:tav tm="100000">
                                          <p:val>
                                            <p:strVal val="#ppt_w"/>
                                          </p:val>
                                        </p:tav>
                                      </p:tavLst>
                                    </p:anim>
                                    <p:anim calcmode="lin" valueType="num">
                                      <p:cBhvr>
                                        <p:cTn id="114" dur="500" fill="hold"/>
                                        <p:tgtEl>
                                          <p:spTgt spid="78"/>
                                        </p:tgtEl>
                                        <p:attrNameLst>
                                          <p:attrName>ppt_h</p:attrName>
                                        </p:attrNameLst>
                                      </p:cBhvr>
                                      <p:tavLst>
                                        <p:tav tm="0">
                                          <p:val>
                                            <p:fltVal val="0"/>
                                          </p:val>
                                        </p:tav>
                                        <p:tav tm="100000">
                                          <p:val>
                                            <p:strVal val="#ppt_h"/>
                                          </p:val>
                                        </p:tav>
                                      </p:tavLst>
                                    </p:anim>
                                    <p:animEffect transition="in" filter="fade">
                                      <p:cBhvr>
                                        <p:cTn id="115" dur="500"/>
                                        <p:tgtEl>
                                          <p:spTgt spid="78"/>
                                        </p:tgtEl>
                                      </p:cBhvr>
                                    </p:animEffect>
                                  </p:childTnLst>
                                </p:cTn>
                              </p:par>
                            </p:childTnLst>
                          </p:cTn>
                        </p:par>
                        <p:par>
                          <p:cTn id="116" fill="hold">
                            <p:stCondLst>
                              <p:cond delay="10500"/>
                            </p:stCondLst>
                            <p:childTnLst>
                              <p:par>
                                <p:cTn id="117" presetID="53" presetClass="entr" presetSubtype="16" fill="hold" nodeType="afterEffect">
                                  <p:stCondLst>
                                    <p:cond delay="0"/>
                                  </p:stCondLst>
                                  <p:childTnLst>
                                    <p:set>
                                      <p:cBhvr>
                                        <p:cTn id="118" dur="1" fill="hold">
                                          <p:stCondLst>
                                            <p:cond delay="0"/>
                                          </p:stCondLst>
                                        </p:cTn>
                                        <p:tgtEl>
                                          <p:spTgt spid="91"/>
                                        </p:tgtEl>
                                        <p:attrNameLst>
                                          <p:attrName>style.visibility</p:attrName>
                                        </p:attrNameLst>
                                      </p:cBhvr>
                                      <p:to>
                                        <p:strVal val="visible"/>
                                      </p:to>
                                    </p:set>
                                    <p:anim calcmode="lin" valueType="num">
                                      <p:cBhvr>
                                        <p:cTn id="119" dur="500" fill="hold"/>
                                        <p:tgtEl>
                                          <p:spTgt spid="91"/>
                                        </p:tgtEl>
                                        <p:attrNameLst>
                                          <p:attrName>ppt_w</p:attrName>
                                        </p:attrNameLst>
                                      </p:cBhvr>
                                      <p:tavLst>
                                        <p:tav tm="0">
                                          <p:val>
                                            <p:fltVal val="0"/>
                                          </p:val>
                                        </p:tav>
                                        <p:tav tm="100000">
                                          <p:val>
                                            <p:strVal val="#ppt_w"/>
                                          </p:val>
                                        </p:tav>
                                      </p:tavLst>
                                    </p:anim>
                                    <p:anim calcmode="lin" valueType="num">
                                      <p:cBhvr>
                                        <p:cTn id="120" dur="500" fill="hold"/>
                                        <p:tgtEl>
                                          <p:spTgt spid="91"/>
                                        </p:tgtEl>
                                        <p:attrNameLst>
                                          <p:attrName>ppt_h</p:attrName>
                                        </p:attrNameLst>
                                      </p:cBhvr>
                                      <p:tavLst>
                                        <p:tav tm="0">
                                          <p:val>
                                            <p:fltVal val="0"/>
                                          </p:val>
                                        </p:tav>
                                        <p:tav tm="100000">
                                          <p:val>
                                            <p:strVal val="#ppt_h"/>
                                          </p:val>
                                        </p:tav>
                                      </p:tavLst>
                                    </p:anim>
                                    <p:animEffect transition="in" filter="fade">
                                      <p:cBhvr>
                                        <p:cTn id="121" dur="500"/>
                                        <p:tgtEl>
                                          <p:spTgt spid="91"/>
                                        </p:tgtEl>
                                      </p:cBhvr>
                                    </p:animEffect>
                                  </p:childTnLst>
                                </p:cTn>
                              </p:par>
                            </p:childTnLst>
                          </p:cTn>
                        </p:par>
                        <p:par>
                          <p:cTn id="122" fill="hold">
                            <p:stCondLst>
                              <p:cond delay="11000"/>
                            </p:stCondLst>
                            <p:childTnLst>
                              <p:par>
                                <p:cTn id="123" presetID="22" presetClass="entr" presetSubtype="4" fill="hold" grpId="0" nodeType="afterEffect">
                                  <p:stCondLst>
                                    <p:cond delay="0"/>
                                  </p:stCondLst>
                                  <p:childTnLst>
                                    <p:set>
                                      <p:cBhvr>
                                        <p:cTn id="124" dur="1" fill="hold">
                                          <p:stCondLst>
                                            <p:cond delay="0"/>
                                          </p:stCondLst>
                                        </p:cTn>
                                        <p:tgtEl>
                                          <p:spTgt spid="88"/>
                                        </p:tgtEl>
                                        <p:attrNameLst>
                                          <p:attrName>style.visibility</p:attrName>
                                        </p:attrNameLst>
                                      </p:cBhvr>
                                      <p:to>
                                        <p:strVal val="visible"/>
                                      </p:to>
                                    </p:set>
                                    <p:animEffect transition="in" filter="wipe(down)">
                                      <p:cBhvr>
                                        <p:cTn id="125" dur="750"/>
                                        <p:tgtEl>
                                          <p:spTgt spid="88"/>
                                        </p:tgtEl>
                                      </p:cBhvr>
                                    </p:animEffect>
                                  </p:childTnLst>
                                </p:cTn>
                              </p:par>
                            </p:childTnLst>
                          </p:cTn>
                        </p:par>
                        <p:par>
                          <p:cTn id="126" fill="hold">
                            <p:stCondLst>
                              <p:cond delay="11750"/>
                            </p:stCondLst>
                            <p:childTnLst>
                              <p:par>
                                <p:cTn id="127" presetID="53" presetClass="entr" presetSubtype="16" fill="hold" grpId="0" nodeType="afterEffect">
                                  <p:stCondLst>
                                    <p:cond delay="0"/>
                                  </p:stCondLst>
                                  <p:childTnLst>
                                    <p:set>
                                      <p:cBhvr>
                                        <p:cTn id="128" dur="1" fill="hold">
                                          <p:stCondLst>
                                            <p:cond delay="0"/>
                                          </p:stCondLst>
                                        </p:cTn>
                                        <p:tgtEl>
                                          <p:spTgt spid="90"/>
                                        </p:tgtEl>
                                        <p:attrNameLst>
                                          <p:attrName>style.visibility</p:attrName>
                                        </p:attrNameLst>
                                      </p:cBhvr>
                                      <p:to>
                                        <p:strVal val="visible"/>
                                      </p:to>
                                    </p:set>
                                    <p:anim calcmode="lin" valueType="num">
                                      <p:cBhvr>
                                        <p:cTn id="129" dur="500" fill="hold"/>
                                        <p:tgtEl>
                                          <p:spTgt spid="90"/>
                                        </p:tgtEl>
                                        <p:attrNameLst>
                                          <p:attrName>ppt_w</p:attrName>
                                        </p:attrNameLst>
                                      </p:cBhvr>
                                      <p:tavLst>
                                        <p:tav tm="0">
                                          <p:val>
                                            <p:fltVal val="0"/>
                                          </p:val>
                                        </p:tav>
                                        <p:tav tm="100000">
                                          <p:val>
                                            <p:strVal val="#ppt_w"/>
                                          </p:val>
                                        </p:tav>
                                      </p:tavLst>
                                    </p:anim>
                                    <p:anim calcmode="lin" valueType="num">
                                      <p:cBhvr>
                                        <p:cTn id="130" dur="500" fill="hold"/>
                                        <p:tgtEl>
                                          <p:spTgt spid="90"/>
                                        </p:tgtEl>
                                        <p:attrNameLst>
                                          <p:attrName>ppt_h</p:attrName>
                                        </p:attrNameLst>
                                      </p:cBhvr>
                                      <p:tavLst>
                                        <p:tav tm="0">
                                          <p:val>
                                            <p:fltVal val="0"/>
                                          </p:val>
                                        </p:tav>
                                        <p:tav tm="100000">
                                          <p:val>
                                            <p:strVal val="#ppt_h"/>
                                          </p:val>
                                        </p:tav>
                                      </p:tavLst>
                                    </p:anim>
                                    <p:animEffect transition="in" filter="fade">
                                      <p:cBhvr>
                                        <p:cTn id="131"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animBg="1"/>
      <p:bldP spid="52" grpId="0" animBg="1"/>
      <p:bldP spid="56" grpId="0" animBg="1"/>
      <p:bldP spid="39" grpId="0" animBg="1"/>
      <p:bldP spid="54" grpId="0" animBg="1"/>
      <p:bldP spid="65" grpId="0" animBg="1"/>
      <p:bldP spid="66" grpId="0" animBg="1"/>
      <p:bldP spid="69" grpId="0" animBg="1"/>
      <p:bldP spid="71" grpId="0" animBg="1"/>
      <p:bldP spid="73" grpId="0" animBg="1"/>
      <p:bldP spid="74" grpId="0" animBg="1"/>
      <p:bldP spid="75" grpId="0" animBg="1"/>
      <p:bldP spid="76" grpId="0"/>
      <p:bldP spid="77" grpId="0"/>
      <p:bldP spid="78" grpId="0"/>
      <p:bldP spid="86" grpId="0" animBg="1"/>
      <p:bldP spid="87" grpId="0" animBg="1"/>
      <p:bldP spid="88" grpId="0" animBg="1"/>
      <p:bldP spid="89" grpId="0" animBg="1"/>
      <p:bldP spid="90" grpId="0"/>
      <p:bldP spid="9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1819</TotalTime>
  <Words>1260</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FontAwesome</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428</cp:revision>
  <dcterms:created xsi:type="dcterms:W3CDTF">2016-09-28T22:08:47Z</dcterms:created>
  <dcterms:modified xsi:type="dcterms:W3CDTF">2018-11-13T00:02:52Z</dcterms:modified>
</cp:coreProperties>
</file>