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9772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FF2B2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85C401"/>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3EB8C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FFA80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01AA8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4781CB"/>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rgbClr val="56595E"/>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 Sit Amet Consectetur</a:t>
            </a:r>
          </a:p>
          <a:p>
            <a:endParaRPr lang="en-US"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8CF8DC21-0A51-4C8C-950D-1D26F689BE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1816</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426</cp:revision>
  <dcterms:created xsi:type="dcterms:W3CDTF">2016-09-28T22:08:47Z</dcterms:created>
  <dcterms:modified xsi:type="dcterms:W3CDTF">2018-11-13T00:00:14Z</dcterms:modified>
</cp:coreProperties>
</file>