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344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441971" y="4072622"/>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Rectangle: Rounded Corners 37">
            <a:extLst>
              <a:ext uri="{FF2B5EF4-FFF2-40B4-BE49-F238E27FC236}">
                <a16:creationId xmlns:a16="http://schemas.microsoft.com/office/drawing/2014/main" id="{5873CF64-2732-4CEE-BF0B-A31E05DB65D4}"/>
              </a:ext>
            </a:extLst>
          </p:cNvPr>
          <p:cNvSpPr/>
          <p:nvPr/>
        </p:nvSpPr>
        <p:spPr>
          <a:xfrm>
            <a:off x="6504433"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376E282-8E6E-478E-BD70-43E4E208B208}"/>
              </a:ext>
            </a:extLst>
          </p:cNvPr>
          <p:cNvSpPr/>
          <p:nvPr/>
        </p:nvSpPr>
        <p:spPr>
          <a:xfrm>
            <a:off x="6504433" y="2819400"/>
            <a:ext cx="762000" cy="2814323"/>
          </a:xfrm>
          <a:prstGeom prst="rect">
            <a:avLst/>
          </a:prstGeom>
          <a:solidFill>
            <a:srgbClr val="FF2B2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D957B5CC-E5CA-4448-8091-27F4B55AA794}"/>
              </a:ext>
            </a:extLst>
          </p:cNvPr>
          <p:cNvSpPr/>
          <p:nvPr/>
        </p:nvSpPr>
        <p:spPr>
          <a:xfrm>
            <a:off x="6504433"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D7E8CF0D-5CA1-47FF-9869-911575EB5C30}"/>
              </a:ext>
            </a:extLst>
          </p:cNvPr>
          <p:cNvSpPr>
            <a:spLocks noChangeAspect="1"/>
          </p:cNvSpPr>
          <p:nvPr/>
        </p:nvSpPr>
        <p:spPr>
          <a:xfrm>
            <a:off x="6477000"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B113117D-DCD4-4029-B467-FE6EFECC5851}"/>
              </a:ext>
            </a:extLst>
          </p:cNvPr>
          <p:cNvSpPr txBox="1">
            <a:spLocks noChangeArrowheads="1"/>
          </p:cNvSpPr>
          <p:nvPr/>
        </p:nvSpPr>
        <p:spPr bwMode="auto">
          <a:xfrm>
            <a:off x="6484933"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$2,178</a:t>
            </a:r>
          </a:p>
        </p:txBody>
      </p:sp>
      <p:sp>
        <p:nvSpPr>
          <p:cNvPr id="43" name="Text Box 10">
            <a:extLst>
              <a:ext uri="{FF2B5EF4-FFF2-40B4-BE49-F238E27FC236}">
                <a16:creationId xmlns:a16="http://schemas.microsoft.com/office/drawing/2014/main" id="{59B863E9-74CE-4C6B-A0A8-2D8650C6CE96}"/>
              </a:ext>
            </a:extLst>
          </p:cNvPr>
          <p:cNvSpPr txBox="1">
            <a:spLocks noChangeArrowheads="1"/>
          </p:cNvSpPr>
          <p:nvPr/>
        </p:nvSpPr>
        <p:spPr bwMode="auto">
          <a:xfrm rot="16200000">
            <a:off x="6655040"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47" name="Rectangle: Rounded Corners 46">
            <a:extLst>
              <a:ext uri="{FF2B5EF4-FFF2-40B4-BE49-F238E27FC236}">
                <a16:creationId xmlns:a16="http://schemas.microsoft.com/office/drawing/2014/main" id="{DCB56666-72A8-4060-83D0-51C5767E6C73}"/>
              </a:ext>
            </a:extLst>
          </p:cNvPr>
          <p:cNvSpPr/>
          <p:nvPr/>
        </p:nvSpPr>
        <p:spPr>
          <a:xfrm>
            <a:off x="11152633"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B894400-0BEC-42AF-9426-FAF84471C0CE}"/>
              </a:ext>
            </a:extLst>
          </p:cNvPr>
          <p:cNvSpPr/>
          <p:nvPr/>
        </p:nvSpPr>
        <p:spPr>
          <a:xfrm>
            <a:off x="11152633" y="3429000"/>
            <a:ext cx="762000" cy="2229107"/>
          </a:xfrm>
          <a:prstGeom prst="rect">
            <a:avLst/>
          </a:prstGeom>
          <a:solidFill>
            <a:srgbClr val="3EB8C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9897F822-0BFD-4304-A814-092C8363695C}"/>
              </a:ext>
            </a:extLst>
          </p:cNvPr>
          <p:cNvSpPr/>
          <p:nvPr/>
        </p:nvSpPr>
        <p:spPr>
          <a:xfrm>
            <a:off x="11152633"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6A04A5A5-0155-4473-BDC6-2F3926E2567C}"/>
              </a:ext>
            </a:extLst>
          </p:cNvPr>
          <p:cNvSpPr>
            <a:spLocks noChangeAspect="1"/>
          </p:cNvSpPr>
          <p:nvPr/>
        </p:nvSpPr>
        <p:spPr>
          <a:xfrm>
            <a:off x="11125200"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B63BAA6C-39AB-44CF-A61D-092B4ABDF72B}"/>
              </a:ext>
            </a:extLst>
          </p:cNvPr>
          <p:cNvSpPr txBox="1">
            <a:spLocks noChangeArrowheads="1"/>
          </p:cNvSpPr>
          <p:nvPr/>
        </p:nvSpPr>
        <p:spPr bwMode="auto">
          <a:xfrm rot="16200000">
            <a:off x="11303240"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52533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43">
            <a:extLst>
              <a:ext uri="{FF2B5EF4-FFF2-40B4-BE49-F238E27FC236}">
                <a16:creationId xmlns:a16="http://schemas.microsoft.com/office/drawing/2014/main" id="{52B5B082-7ABE-4CBC-BCFB-B5D2A6DC68D0}"/>
              </a:ext>
            </a:extLst>
          </p:cNvPr>
          <p:cNvSpPr>
            <a:spLocks noChangeAspect="1" noEditPoints="1"/>
          </p:cNvSpPr>
          <p:nvPr/>
        </p:nvSpPr>
        <p:spPr bwMode="auto">
          <a:xfrm>
            <a:off x="11193728"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0" name="Freeform 33">
            <a:extLst>
              <a:ext uri="{FF2B5EF4-FFF2-40B4-BE49-F238E27FC236}">
                <a16:creationId xmlns:a16="http://schemas.microsoft.com/office/drawing/2014/main" id="{ACBA3BF7-799E-473D-8DC9-3F82B944FBE0}"/>
              </a:ext>
            </a:extLst>
          </p:cNvPr>
          <p:cNvSpPr>
            <a:spLocks noChangeAspect="1" noEditPoints="1"/>
          </p:cNvSpPr>
          <p:nvPr/>
        </p:nvSpPr>
        <p:spPr bwMode="auto">
          <a:xfrm>
            <a:off x="6540939"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1" name="Text Box 10">
            <a:extLst>
              <a:ext uri="{FF2B5EF4-FFF2-40B4-BE49-F238E27FC236}">
                <a16:creationId xmlns:a16="http://schemas.microsoft.com/office/drawing/2014/main" id="{158DC144-ECAC-4785-89FB-F671E9F43A96}"/>
              </a:ext>
            </a:extLst>
          </p:cNvPr>
          <p:cNvSpPr txBox="1">
            <a:spLocks noChangeArrowheads="1"/>
          </p:cNvSpPr>
          <p:nvPr/>
        </p:nvSpPr>
        <p:spPr bwMode="auto">
          <a:xfrm>
            <a:off x="11161136"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$1,426</a:t>
            </a:r>
          </a:p>
        </p:txBody>
      </p:sp>
      <p:sp>
        <p:nvSpPr>
          <p:cNvPr id="62" name="TextBox 61">
            <a:extLst>
              <a:ext uri="{FF2B5EF4-FFF2-40B4-BE49-F238E27FC236}">
                <a16:creationId xmlns:a16="http://schemas.microsoft.com/office/drawing/2014/main" id="{B4E80C7B-D4C2-4160-AC56-A208D81259E7}"/>
              </a:ext>
            </a:extLst>
          </p:cNvPr>
          <p:cNvSpPr txBox="1"/>
          <p:nvPr/>
        </p:nvSpPr>
        <p:spPr>
          <a:xfrm>
            <a:off x="1287275" y="4069158"/>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3" name="Rectangle: Rounded Corners 62">
            <a:extLst>
              <a:ext uri="{FF2B5EF4-FFF2-40B4-BE49-F238E27FC236}">
                <a16:creationId xmlns:a16="http://schemas.microsoft.com/office/drawing/2014/main" id="{A4F1C0B5-8D68-454A-A6FE-B8D00B89269E}"/>
              </a:ext>
            </a:extLst>
          </p:cNvPr>
          <p:cNvSpPr/>
          <p:nvPr/>
        </p:nvSpPr>
        <p:spPr>
          <a:xfrm>
            <a:off x="304835" y="2052637"/>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3A031A8-620B-475D-8483-ED9966B7A4D3}"/>
              </a:ext>
            </a:extLst>
          </p:cNvPr>
          <p:cNvSpPr/>
          <p:nvPr/>
        </p:nvSpPr>
        <p:spPr>
          <a:xfrm>
            <a:off x="304835" y="3133153"/>
            <a:ext cx="762000" cy="2500570"/>
          </a:xfrm>
          <a:prstGeom prst="rect">
            <a:avLst/>
          </a:prstGeom>
          <a:solidFill>
            <a:srgbClr val="FF2B2A"/>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E44F967D-C34B-49D2-BFB2-2DAA16575821}"/>
              </a:ext>
            </a:extLst>
          </p:cNvPr>
          <p:cNvSpPr/>
          <p:nvPr/>
        </p:nvSpPr>
        <p:spPr>
          <a:xfrm>
            <a:off x="304835" y="5105842"/>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94D3EB2-374C-4F17-AA50-BE7435FC8BEC}"/>
              </a:ext>
            </a:extLst>
          </p:cNvPr>
          <p:cNvSpPr>
            <a:spLocks noChangeAspect="1"/>
          </p:cNvSpPr>
          <p:nvPr/>
        </p:nvSpPr>
        <p:spPr>
          <a:xfrm>
            <a:off x="277402" y="2028253"/>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B06549-14A4-42CE-B8FA-0CFB09F6A8F3}"/>
              </a:ext>
            </a:extLst>
          </p:cNvPr>
          <p:cNvSpPr txBox="1">
            <a:spLocks noChangeArrowheads="1"/>
          </p:cNvSpPr>
          <p:nvPr/>
        </p:nvSpPr>
        <p:spPr bwMode="auto">
          <a:xfrm>
            <a:off x="285335" y="2116860"/>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$1,934</a:t>
            </a:r>
          </a:p>
        </p:txBody>
      </p:sp>
      <p:sp>
        <p:nvSpPr>
          <p:cNvPr id="68" name="Text Box 10">
            <a:extLst>
              <a:ext uri="{FF2B5EF4-FFF2-40B4-BE49-F238E27FC236}">
                <a16:creationId xmlns:a16="http://schemas.microsoft.com/office/drawing/2014/main" id="{345B8F0B-B1B6-40E4-806B-2AF67A68B6F4}"/>
              </a:ext>
            </a:extLst>
          </p:cNvPr>
          <p:cNvSpPr txBox="1">
            <a:spLocks noChangeArrowheads="1"/>
          </p:cNvSpPr>
          <p:nvPr/>
        </p:nvSpPr>
        <p:spPr bwMode="auto">
          <a:xfrm rot="16200000">
            <a:off x="455442" y="5566209"/>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sp>
        <p:nvSpPr>
          <p:cNvPr id="69" name="Rectangle: Rounded Corners 68">
            <a:extLst>
              <a:ext uri="{FF2B5EF4-FFF2-40B4-BE49-F238E27FC236}">
                <a16:creationId xmlns:a16="http://schemas.microsoft.com/office/drawing/2014/main" id="{100FEEE7-B332-4091-85D4-1DA96F418566}"/>
              </a:ext>
            </a:extLst>
          </p:cNvPr>
          <p:cNvSpPr/>
          <p:nvPr/>
        </p:nvSpPr>
        <p:spPr>
          <a:xfrm>
            <a:off x="4953035" y="2077021"/>
            <a:ext cx="762000" cy="419100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5134117-029F-4DFA-B26C-E83818820D5C}"/>
              </a:ext>
            </a:extLst>
          </p:cNvPr>
          <p:cNvSpPr/>
          <p:nvPr/>
        </p:nvSpPr>
        <p:spPr>
          <a:xfrm>
            <a:off x="4953035" y="3657600"/>
            <a:ext cx="762000" cy="2000507"/>
          </a:xfrm>
          <a:prstGeom prst="rect">
            <a:avLst/>
          </a:prstGeom>
          <a:solidFill>
            <a:srgbClr val="3EB8CD"/>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AE5F121F-30A4-4C06-8BAE-CE3E31540DF9}"/>
              </a:ext>
            </a:extLst>
          </p:cNvPr>
          <p:cNvSpPr/>
          <p:nvPr/>
        </p:nvSpPr>
        <p:spPr>
          <a:xfrm>
            <a:off x="4953035" y="5130226"/>
            <a:ext cx="762000" cy="1137796"/>
          </a:xfrm>
          <a:custGeom>
            <a:avLst/>
            <a:gdLst>
              <a:gd name="connsiteX0" fmla="*/ 182366 w 762000"/>
              <a:gd name="connsiteY0" fmla="*/ 0 h 1137796"/>
              <a:gd name="connsiteX1" fmla="*/ 296666 w 762000"/>
              <a:gd name="connsiteY1" fmla="*/ 114300 h 1137796"/>
              <a:gd name="connsiteX2" fmla="*/ 762000 w 762000"/>
              <a:gd name="connsiteY2" fmla="*/ 114300 h 1137796"/>
              <a:gd name="connsiteX3" fmla="*/ 762000 w 762000"/>
              <a:gd name="connsiteY3" fmla="*/ 1010793 h 1137796"/>
              <a:gd name="connsiteX4" fmla="*/ 634997 w 762000"/>
              <a:gd name="connsiteY4" fmla="*/ 1137796 h 1137796"/>
              <a:gd name="connsiteX5" fmla="*/ 127003 w 762000"/>
              <a:gd name="connsiteY5" fmla="*/ 1137796 h 1137796"/>
              <a:gd name="connsiteX6" fmla="*/ 0 w 762000"/>
              <a:gd name="connsiteY6" fmla="*/ 1010793 h 1137796"/>
              <a:gd name="connsiteX7" fmla="*/ 0 w 762000"/>
              <a:gd name="connsiteY7" fmla="*/ 114300 h 1137796"/>
              <a:gd name="connsiteX8" fmla="*/ 68066 w 762000"/>
              <a:gd name="connsiteY8" fmla="*/ 114300 h 113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 h="1137796">
                <a:moveTo>
                  <a:pt x="182366" y="0"/>
                </a:moveTo>
                <a:lnTo>
                  <a:pt x="296666" y="114300"/>
                </a:lnTo>
                <a:lnTo>
                  <a:pt x="762000" y="114300"/>
                </a:lnTo>
                <a:lnTo>
                  <a:pt x="762000" y="1010793"/>
                </a:lnTo>
                <a:cubicBezTo>
                  <a:pt x="762000" y="1080935"/>
                  <a:pt x="705139" y="1137796"/>
                  <a:pt x="634997" y="1137796"/>
                </a:cubicBezTo>
                <a:lnTo>
                  <a:pt x="127003" y="1137796"/>
                </a:lnTo>
                <a:cubicBezTo>
                  <a:pt x="56861" y="1137796"/>
                  <a:pt x="0" y="1080935"/>
                  <a:pt x="0" y="1010793"/>
                </a:cubicBezTo>
                <a:lnTo>
                  <a:pt x="0" y="114300"/>
                </a:lnTo>
                <a:lnTo>
                  <a:pt x="68066" y="1143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4CAED88C-AB3A-4812-BD31-20BC419C3DED}"/>
              </a:ext>
            </a:extLst>
          </p:cNvPr>
          <p:cNvSpPr>
            <a:spLocks noChangeAspect="1"/>
          </p:cNvSpPr>
          <p:nvPr/>
        </p:nvSpPr>
        <p:spPr>
          <a:xfrm>
            <a:off x="4925602" y="2052637"/>
            <a:ext cx="821950" cy="4251960"/>
          </a:xfrm>
          <a:custGeom>
            <a:avLst/>
            <a:gdLst>
              <a:gd name="connsiteX0" fmla="*/ 154436 w 821950"/>
              <a:gd name="connsiteY0" fmla="*/ 24384 h 4251960"/>
              <a:gd name="connsiteX1" fmla="*/ 27433 w 821950"/>
              <a:gd name="connsiteY1" fmla="*/ 151387 h 4251960"/>
              <a:gd name="connsiteX2" fmla="*/ 27433 w 821950"/>
              <a:gd name="connsiteY2" fmla="*/ 4088381 h 4251960"/>
              <a:gd name="connsiteX3" fmla="*/ 154436 w 821950"/>
              <a:gd name="connsiteY3" fmla="*/ 4215384 h 4251960"/>
              <a:gd name="connsiteX4" fmla="*/ 662430 w 821950"/>
              <a:gd name="connsiteY4" fmla="*/ 4215384 h 4251960"/>
              <a:gd name="connsiteX5" fmla="*/ 789433 w 821950"/>
              <a:gd name="connsiteY5" fmla="*/ 4088381 h 4251960"/>
              <a:gd name="connsiteX6" fmla="*/ 789433 w 821950"/>
              <a:gd name="connsiteY6" fmla="*/ 151387 h 4251960"/>
              <a:gd name="connsiteX7" fmla="*/ 662430 w 821950"/>
              <a:gd name="connsiteY7" fmla="*/ 24384 h 4251960"/>
              <a:gd name="connsiteX8" fmla="*/ 136994 w 821950"/>
              <a:gd name="connsiteY8" fmla="*/ 0 h 4251960"/>
              <a:gd name="connsiteX9" fmla="*/ 684956 w 821950"/>
              <a:gd name="connsiteY9" fmla="*/ 0 h 4251960"/>
              <a:gd name="connsiteX10" fmla="*/ 821950 w 821950"/>
              <a:gd name="connsiteY10" fmla="*/ 136994 h 4251960"/>
              <a:gd name="connsiteX11" fmla="*/ 821950 w 821950"/>
              <a:gd name="connsiteY11" fmla="*/ 4114966 h 4251960"/>
              <a:gd name="connsiteX12" fmla="*/ 684956 w 821950"/>
              <a:gd name="connsiteY12" fmla="*/ 4251960 h 4251960"/>
              <a:gd name="connsiteX13" fmla="*/ 136994 w 821950"/>
              <a:gd name="connsiteY13" fmla="*/ 4251960 h 4251960"/>
              <a:gd name="connsiteX14" fmla="*/ 0 w 821950"/>
              <a:gd name="connsiteY14" fmla="*/ 4114966 h 4251960"/>
              <a:gd name="connsiteX15" fmla="*/ 0 w 821950"/>
              <a:gd name="connsiteY15" fmla="*/ 136994 h 4251960"/>
              <a:gd name="connsiteX16" fmla="*/ 136994 w 821950"/>
              <a:gd name="connsiteY1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1950" h="4251960">
                <a:moveTo>
                  <a:pt x="154436" y="24384"/>
                </a:moveTo>
                <a:cubicBezTo>
                  <a:pt x="84294" y="24384"/>
                  <a:pt x="27433" y="81245"/>
                  <a:pt x="27433" y="151387"/>
                </a:cubicBezTo>
                <a:lnTo>
                  <a:pt x="27433" y="4088381"/>
                </a:lnTo>
                <a:cubicBezTo>
                  <a:pt x="27433" y="4158523"/>
                  <a:pt x="84294" y="4215384"/>
                  <a:pt x="154436" y="4215384"/>
                </a:cubicBezTo>
                <a:lnTo>
                  <a:pt x="662430" y="4215384"/>
                </a:lnTo>
                <a:cubicBezTo>
                  <a:pt x="732572" y="4215384"/>
                  <a:pt x="789433" y="4158523"/>
                  <a:pt x="789433" y="4088381"/>
                </a:cubicBezTo>
                <a:lnTo>
                  <a:pt x="789433" y="151387"/>
                </a:lnTo>
                <a:cubicBezTo>
                  <a:pt x="789433" y="81245"/>
                  <a:pt x="732572" y="24384"/>
                  <a:pt x="662430" y="24384"/>
                </a:cubicBezTo>
                <a:close/>
                <a:moveTo>
                  <a:pt x="136994" y="0"/>
                </a:moveTo>
                <a:lnTo>
                  <a:pt x="684956" y="0"/>
                </a:lnTo>
                <a:cubicBezTo>
                  <a:pt x="760616" y="0"/>
                  <a:pt x="821950" y="61334"/>
                  <a:pt x="821950" y="136994"/>
                </a:cubicBezTo>
                <a:lnTo>
                  <a:pt x="821950" y="4114966"/>
                </a:lnTo>
                <a:cubicBezTo>
                  <a:pt x="821950" y="4190626"/>
                  <a:pt x="760616" y="4251960"/>
                  <a:pt x="684956" y="4251960"/>
                </a:cubicBezTo>
                <a:lnTo>
                  <a:pt x="136994" y="4251960"/>
                </a:lnTo>
                <a:cubicBezTo>
                  <a:pt x="61334" y="4251960"/>
                  <a:pt x="0" y="4190626"/>
                  <a:pt x="0" y="4114966"/>
                </a:cubicBezTo>
                <a:lnTo>
                  <a:pt x="0" y="136994"/>
                </a:lnTo>
                <a:cubicBezTo>
                  <a:pt x="0" y="61334"/>
                  <a:pt x="61334" y="0"/>
                  <a:pt x="136994"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2FD163B3-264F-4C45-999C-9F928F32A744}"/>
              </a:ext>
            </a:extLst>
          </p:cNvPr>
          <p:cNvSpPr txBox="1">
            <a:spLocks noChangeArrowheads="1"/>
          </p:cNvSpPr>
          <p:nvPr/>
        </p:nvSpPr>
        <p:spPr bwMode="auto">
          <a:xfrm rot="16200000">
            <a:off x="5103642" y="5590593"/>
            <a:ext cx="914400" cy="200055"/>
          </a:xfrm>
          <a:prstGeom prst="rect">
            <a:avLst/>
          </a:prstGeom>
          <a:noFill/>
          <a:ln w="9525">
            <a:noFill/>
            <a:miter lim="800000"/>
            <a:headEnd/>
            <a:tailEnd/>
          </a:ln>
        </p:spPr>
        <p:txBody>
          <a:bodyPr wrap="square" lIns="60960" tIns="30480" rIns="60960" bIns="30480">
            <a:spAutoFit/>
          </a:bodyPr>
          <a:lstStyle/>
          <a:p>
            <a:r>
              <a:rPr lang="en-US" sz="900" b="1" dirty="0">
                <a:solidFill>
                  <a:srgbClr val="4D4D4D"/>
                </a:solidFill>
                <a:latin typeface="Candara" panose="020E0502030303020204" pitchFamily="34" charset="0"/>
              </a:rPr>
              <a:t>LOREM IPSUM</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402"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32573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43">
            <a:extLst>
              <a:ext uri="{FF2B5EF4-FFF2-40B4-BE49-F238E27FC236}">
                <a16:creationId xmlns:a16="http://schemas.microsoft.com/office/drawing/2014/main" id="{0EE1CC0A-F849-4AEB-8B7C-B10FD9521412}"/>
              </a:ext>
            </a:extLst>
          </p:cNvPr>
          <p:cNvSpPr>
            <a:spLocks noChangeAspect="1" noEditPoints="1"/>
          </p:cNvSpPr>
          <p:nvPr/>
        </p:nvSpPr>
        <p:spPr bwMode="auto">
          <a:xfrm>
            <a:off x="4994130" y="5308690"/>
            <a:ext cx="274320" cy="244212"/>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7" name="Freeform 33">
            <a:extLst>
              <a:ext uri="{FF2B5EF4-FFF2-40B4-BE49-F238E27FC236}">
                <a16:creationId xmlns:a16="http://schemas.microsoft.com/office/drawing/2014/main" id="{0A820B59-2C1D-46FD-B73D-DB5ABA432185}"/>
              </a:ext>
            </a:extLst>
          </p:cNvPr>
          <p:cNvSpPr>
            <a:spLocks noChangeAspect="1" noEditPoints="1"/>
          </p:cNvSpPr>
          <p:nvPr/>
        </p:nvSpPr>
        <p:spPr bwMode="auto">
          <a:xfrm>
            <a:off x="341341" y="5278582"/>
            <a:ext cx="302637" cy="2743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8" name="Text Box 10">
            <a:extLst>
              <a:ext uri="{FF2B5EF4-FFF2-40B4-BE49-F238E27FC236}">
                <a16:creationId xmlns:a16="http://schemas.microsoft.com/office/drawing/2014/main" id="{253B54C6-801A-4C8F-ABEE-0780D1D05416}"/>
              </a:ext>
            </a:extLst>
          </p:cNvPr>
          <p:cNvSpPr txBox="1">
            <a:spLocks noChangeArrowheads="1"/>
          </p:cNvSpPr>
          <p:nvPr/>
        </p:nvSpPr>
        <p:spPr bwMode="auto">
          <a:xfrm>
            <a:off x="4961538" y="2125805"/>
            <a:ext cx="744994" cy="307777"/>
          </a:xfrm>
          <a:prstGeom prst="rect">
            <a:avLst/>
          </a:prstGeom>
          <a:noFill/>
          <a:ln w="9525">
            <a:noFill/>
            <a:miter lim="800000"/>
            <a:headEnd/>
            <a:tailEnd/>
          </a:ln>
        </p:spPr>
        <p:txBody>
          <a:bodyPr wrap="square" lIns="60960" tIns="30480" rIns="60960" bIns="30480">
            <a:spAutoFit/>
          </a:bodyPr>
          <a:lstStyle/>
          <a:p>
            <a:pPr algn="ctr"/>
            <a:r>
              <a:rPr lang="en-US" sz="1600" spc="100" dirty="0">
                <a:solidFill>
                  <a:srgbClr val="4D4D4D"/>
                </a:solidFill>
                <a:latin typeface="Bernard MT Condensed" panose="02050806060905020404" pitchFamily="18" charset="0"/>
              </a:rPr>
              <a:t>$1,269</a:t>
            </a:r>
          </a:p>
        </p:txBody>
      </p:sp>
      <p:pic>
        <p:nvPicPr>
          <p:cNvPr id="44" name="Picture 43">
            <a:hlinkClick r:id="rId5"/>
            <a:extLst>
              <a:ext uri="{FF2B5EF4-FFF2-40B4-BE49-F238E27FC236}">
                <a16:creationId xmlns:a16="http://schemas.microsoft.com/office/drawing/2014/main" id="{E5D68AA5-3D0E-44CD-AE7E-CC543EBCD7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15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62">
                                            <p:txEl>
                                              <p:pRg st="0" end="0"/>
                                            </p:txEl>
                                          </p:spTgt>
                                        </p:tgtEl>
                                        <p:attrNameLst>
                                          <p:attrName>style.visibility</p:attrName>
                                        </p:attrNameLst>
                                      </p:cBhvr>
                                      <p:to>
                                        <p:strVal val="visible"/>
                                      </p:to>
                                    </p:set>
                                    <p:animEffect transition="in" filter="fade">
                                      <p:cBhvr>
                                        <p:cTn id="22" dur="1000"/>
                                        <p:tgtEl>
                                          <p:spTgt spid="62">
                                            <p:txEl>
                                              <p:pRg st="0" end="0"/>
                                            </p:txEl>
                                          </p:spTgt>
                                        </p:tgtEl>
                                      </p:cBhvr>
                                    </p:animEffect>
                                    <p:anim calcmode="lin" valueType="num">
                                      <p:cBhvr>
                                        <p:cTn id="23"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62">
                                            <p:txEl>
                                              <p:pRg st="3" end="3"/>
                                            </p:txEl>
                                          </p:spTgt>
                                        </p:tgtEl>
                                        <p:attrNameLst>
                                          <p:attrName>style.visibility</p:attrName>
                                        </p:attrNameLst>
                                      </p:cBhvr>
                                      <p:to>
                                        <p:strVal val="visible"/>
                                      </p:to>
                                    </p:set>
                                    <p:animEffect transition="in" filter="fade">
                                      <p:cBhvr>
                                        <p:cTn id="28" dur="1000"/>
                                        <p:tgtEl>
                                          <p:spTgt spid="62">
                                            <p:txEl>
                                              <p:pRg st="3" end="3"/>
                                            </p:txEl>
                                          </p:spTgt>
                                        </p:tgtEl>
                                      </p:cBhvr>
                                    </p:animEffect>
                                    <p:anim calcmode="lin" valueType="num">
                                      <p:cBhvr>
                                        <p:cTn id="29"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62">
                                            <p:txEl>
                                              <p:pRg st="5" end="5"/>
                                            </p:txEl>
                                          </p:spTgt>
                                        </p:tgtEl>
                                        <p:attrNameLst>
                                          <p:attrName>style.visibility</p:attrName>
                                        </p:attrNameLst>
                                      </p:cBhvr>
                                      <p:to>
                                        <p:strVal val="visible"/>
                                      </p:to>
                                    </p:set>
                                    <p:animEffect transition="in" filter="fade">
                                      <p:cBhvr>
                                        <p:cTn id="34" dur="1000"/>
                                        <p:tgtEl>
                                          <p:spTgt spid="62">
                                            <p:txEl>
                                              <p:pRg st="5" end="5"/>
                                            </p:txEl>
                                          </p:spTgt>
                                        </p:tgtEl>
                                      </p:cBhvr>
                                    </p:animEffect>
                                    <p:anim calcmode="lin" valueType="num">
                                      <p:cBhvr>
                                        <p:cTn id="35"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62">
                                            <p:txEl>
                                              <p:pRg st="6" end="6"/>
                                            </p:txEl>
                                          </p:spTgt>
                                        </p:tgtEl>
                                        <p:attrNameLst>
                                          <p:attrName>style.visibility</p:attrName>
                                        </p:attrNameLst>
                                      </p:cBhvr>
                                      <p:to>
                                        <p:strVal val="visible"/>
                                      </p:to>
                                    </p:set>
                                    <p:animEffect transition="in" filter="fade">
                                      <p:cBhvr>
                                        <p:cTn id="40" dur="1000"/>
                                        <p:tgtEl>
                                          <p:spTgt spid="62">
                                            <p:txEl>
                                              <p:pRg st="6" end="6"/>
                                            </p:txEl>
                                          </p:spTgt>
                                        </p:tgtEl>
                                      </p:cBhvr>
                                    </p:animEffect>
                                    <p:anim calcmode="lin" valueType="num">
                                      <p:cBhvr>
                                        <p:cTn id="41"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62">
                                            <p:txEl>
                                              <p:pRg st="7" end="7"/>
                                            </p:txEl>
                                          </p:spTgt>
                                        </p:tgtEl>
                                        <p:attrNameLst>
                                          <p:attrName>style.visibility</p:attrName>
                                        </p:attrNameLst>
                                      </p:cBhvr>
                                      <p:to>
                                        <p:strVal val="visible"/>
                                      </p:to>
                                    </p:set>
                                    <p:animEffect transition="in" filter="fade">
                                      <p:cBhvr>
                                        <p:cTn id="46" dur="1000"/>
                                        <p:tgtEl>
                                          <p:spTgt spid="62">
                                            <p:txEl>
                                              <p:pRg st="7" end="7"/>
                                            </p:txEl>
                                          </p:spTgt>
                                        </p:tgtEl>
                                      </p:cBhvr>
                                    </p:animEffect>
                                    <p:anim calcmode="lin" valueType="num">
                                      <p:cBhvr>
                                        <p:cTn id="47"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53" presetClass="entr" presetSubtype="16"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p:cTn id="52" dur="500" fill="hold"/>
                                        <p:tgtEl>
                                          <p:spTgt spid="66"/>
                                        </p:tgtEl>
                                        <p:attrNameLst>
                                          <p:attrName>ppt_w</p:attrName>
                                        </p:attrNameLst>
                                      </p:cBhvr>
                                      <p:tavLst>
                                        <p:tav tm="0">
                                          <p:val>
                                            <p:fltVal val="0"/>
                                          </p:val>
                                        </p:tav>
                                        <p:tav tm="100000">
                                          <p:val>
                                            <p:strVal val="#ppt_w"/>
                                          </p:val>
                                        </p:tav>
                                      </p:tavLst>
                                    </p:anim>
                                    <p:anim calcmode="lin" valueType="num">
                                      <p:cBhvr>
                                        <p:cTn id="53" dur="500" fill="hold"/>
                                        <p:tgtEl>
                                          <p:spTgt spid="66"/>
                                        </p:tgtEl>
                                        <p:attrNameLst>
                                          <p:attrName>ppt_h</p:attrName>
                                        </p:attrNameLst>
                                      </p:cBhvr>
                                      <p:tavLst>
                                        <p:tav tm="0">
                                          <p:val>
                                            <p:fltVal val="0"/>
                                          </p:val>
                                        </p:tav>
                                        <p:tav tm="100000">
                                          <p:val>
                                            <p:strVal val="#ppt_h"/>
                                          </p:val>
                                        </p:tav>
                                      </p:tavLst>
                                    </p:anim>
                                    <p:animEffect transition="in" filter="fade">
                                      <p:cBhvr>
                                        <p:cTn id="54" dur="500"/>
                                        <p:tgtEl>
                                          <p:spTgt spid="66"/>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 calcmode="lin" valueType="num">
                                      <p:cBhvr>
                                        <p:cTn id="57" dur="500" fill="hold"/>
                                        <p:tgtEl>
                                          <p:spTgt spid="63"/>
                                        </p:tgtEl>
                                        <p:attrNameLst>
                                          <p:attrName>ppt_w</p:attrName>
                                        </p:attrNameLst>
                                      </p:cBhvr>
                                      <p:tavLst>
                                        <p:tav tm="0">
                                          <p:val>
                                            <p:fltVal val="0"/>
                                          </p:val>
                                        </p:tav>
                                        <p:tav tm="100000">
                                          <p:val>
                                            <p:strVal val="#ppt_w"/>
                                          </p:val>
                                        </p:tav>
                                      </p:tavLst>
                                    </p:anim>
                                    <p:anim calcmode="lin" valueType="num">
                                      <p:cBhvr>
                                        <p:cTn id="58" dur="500" fill="hold"/>
                                        <p:tgtEl>
                                          <p:spTgt spid="63"/>
                                        </p:tgtEl>
                                        <p:attrNameLst>
                                          <p:attrName>ppt_h</p:attrName>
                                        </p:attrNameLst>
                                      </p:cBhvr>
                                      <p:tavLst>
                                        <p:tav tm="0">
                                          <p:val>
                                            <p:fltVal val="0"/>
                                          </p:val>
                                        </p:tav>
                                        <p:tav tm="100000">
                                          <p:val>
                                            <p:strVal val="#ppt_h"/>
                                          </p:val>
                                        </p:tav>
                                      </p:tavLst>
                                    </p:anim>
                                    <p:animEffect transition="in" filter="fade">
                                      <p:cBhvr>
                                        <p:cTn id="59" dur="500"/>
                                        <p:tgtEl>
                                          <p:spTgt spid="6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p:cTn id="62" dur="500" fill="hold"/>
                                        <p:tgtEl>
                                          <p:spTgt spid="65"/>
                                        </p:tgtEl>
                                        <p:attrNameLst>
                                          <p:attrName>ppt_w</p:attrName>
                                        </p:attrNameLst>
                                      </p:cBhvr>
                                      <p:tavLst>
                                        <p:tav tm="0">
                                          <p:val>
                                            <p:fltVal val="0"/>
                                          </p:val>
                                        </p:tav>
                                        <p:tav tm="100000">
                                          <p:val>
                                            <p:strVal val="#ppt_w"/>
                                          </p:val>
                                        </p:tav>
                                      </p:tavLst>
                                    </p:anim>
                                    <p:anim calcmode="lin" valueType="num">
                                      <p:cBhvr>
                                        <p:cTn id="63" dur="500" fill="hold"/>
                                        <p:tgtEl>
                                          <p:spTgt spid="65"/>
                                        </p:tgtEl>
                                        <p:attrNameLst>
                                          <p:attrName>ppt_h</p:attrName>
                                        </p:attrNameLst>
                                      </p:cBhvr>
                                      <p:tavLst>
                                        <p:tav tm="0">
                                          <p:val>
                                            <p:fltVal val="0"/>
                                          </p:val>
                                        </p:tav>
                                        <p:tav tm="100000">
                                          <p:val>
                                            <p:strVal val="#ppt_h"/>
                                          </p:val>
                                        </p:tav>
                                      </p:tavLst>
                                    </p:anim>
                                    <p:animEffect transition="in" filter="fade">
                                      <p:cBhvr>
                                        <p:cTn id="64" dur="500"/>
                                        <p:tgtEl>
                                          <p:spTgt spid="65"/>
                                        </p:tgtEl>
                                      </p:cBhvr>
                                    </p:animEffect>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77"/>
                                        </p:tgtEl>
                                        <p:attrNameLst>
                                          <p:attrName>style.visibility</p:attrName>
                                        </p:attrNameLst>
                                      </p:cBhvr>
                                      <p:to>
                                        <p:strVal val="visible"/>
                                      </p:to>
                                    </p:set>
                                    <p:anim calcmode="lin" valueType="num">
                                      <p:cBhvr>
                                        <p:cTn id="68" dur="500" fill="hold"/>
                                        <p:tgtEl>
                                          <p:spTgt spid="77"/>
                                        </p:tgtEl>
                                        <p:attrNameLst>
                                          <p:attrName>ppt_w</p:attrName>
                                        </p:attrNameLst>
                                      </p:cBhvr>
                                      <p:tavLst>
                                        <p:tav tm="0">
                                          <p:val>
                                            <p:fltVal val="0"/>
                                          </p:val>
                                        </p:tav>
                                        <p:tav tm="100000">
                                          <p:val>
                                            <p:strVal val="#ppt_w"/>
                                          </p:val>
                                        </p:tav>
                                      </p:tavLst>
                                    </p:anim>
                                    <p:anim calcmode="lin" valueType="num">
                                      <p:cBhvr>
                                        <p:cTn id="69" dur="500" fill="hold"/>
                                        <p:tgtEl>
                                          <p:spTgt spid="77"/>
                                        </p:tgtEl>
                                        <p:attrNameLst>
                                          <p:attrName>ppt_h</p:attrName>
                                        </p:attrNameLst>
                                      </p:cBhvr>
                                      <p:tavLst>
                                        <p:tav tm="0">
                                          <p:val>
                                            <p:fltVal val="0"/>
                                          </p:val>
                                        </p:tav>
                                        <p:tav tm="100000">
                                          <p:val>
                                            <p:strVal val="#ppt_h"/>
                                          </p:val>
                                        </p:tav>
                                      </p:tavLst>
                                    </p:anim>
                                    <p:animEffect transition="in" filter="fade">
                                      <p:cBhvr>
                                        <p:cTn id="70" dur="500"/>
                                        <p:tgtEl>
                                          <p:spTgt spid="77"/>
                                        </p:tgtEl>
                                      </p:cBhvr>
                                    </p:animEffect>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childTnLst>
                          </p:cTn>
                        </p:par>
                        <p:par>
                          <p:cTn id="77" fill="hold">
                            <p:stCondLst>
                              <p:cond delay="8500"/>
                            </p:stCondLst>
                            <p:childTnLst>
                              <p:par>
                                <p:cTn id="78" presetID="22" presetClass="entr" presetSubtype="4" fill="hold" grpId="0" nodeType="after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wipe(down)">
                                      <p:cBhvr>
                                        <p:cTn id="80" dur="1000"/>
                                        <p:tgtEl>
                                          <p:spTgt spid="64"/>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animEffect transition="in" filter="fade">
                                      <p:cBhvr>
                                        <p:cTn id="83" dur="1000"/>
                                        <p:tgtEl>
                                          <p:spTgt spid="67"/>
                                        </p:tgtEl>
                                      </p:cBhvr>
                                    </p:animEffect>
                                    <p:anim calcmode="lin" valueType="num">
                                      <p:cBhvr>
                                        <p:cTn id="84" dur="1000" fill="hold"/>
                                        <p:tgtEl>
                                          <p:spTgt spid="67"/>
                                        </p:tgtEl>
                                        <p:attrNameLst>
                                          <p:attrName>ppt_x</p:attrName>
                                        </p:attrNameLst>
                                      </p:cBhvr>
                                      <p:tavLst>
                                        <p:tav tm="0">
                                          <p:val>
                                            <p:strVal val="#ppt_x"/>
                                          </p:val>
                                        </p:tav>
                                        <p:tav tm="100000">
                                          <p:val>
                                            <p:strVal val="#ppt_x"/>
                                          </p:val>
                                        </p:tav>
                                      </p:tavLst>
                                    </p:anim>
                                    <p:anim calcmode="lin" valueType="num">
                                      <p:cBhvr>
                                        <p:cTn id="85" dur="1000" fill="hold"/>
                                        <p:tgtEl>
                                          <p:spTgt spid="67"/>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72"/>
                                        </p:tgtEl>
                                        <p:attrNameLst>
                                          <p:attrName>style.visibility</p:attrName>
                                        </p:attrNameLst>
                                      </p:cBhvr>
                                      <p:to>
                                        <p:strVal val="visible"/>
                                      </p:to>
                                    </p:set>
                                    <p:anim calcmode="lin" valueType="num">
                                      <p:cBhvr>
                                        <p:cTn id="89" dur="500" fill="hold"/>
                                        <p:tgtEl>
                                          <p:spTgt spid="72"/>
                                        </p:tgtEl>
                                        <p:attrNameLst>
                                          <p:attrName>ppt_w</p:attrName>
                                        </p:attrNameLst>
                                      </p:cBhvr>
                                      <p:tavLst>
                                        <p:tav tm="0">
                                          <p:val>
                                            <p:fltVal val="0"/>
                                          </p:val>
                                        </p:tav>
                                        <p:tav tm="100000">
                                          <p:val>
                                            <p:strVal val="#ppt_w"/>
                                          </p:val>
                                        </p:tav>
                                      </p:tavLst>
                                    </p:anim>
                                    <p:anim calcmode="lin" valueType="num">
                                      <p:cBhvr>
                                        <p:cTn id="90" dur="500" fill="hold"/>
                                        <p:tgtEl>
                                          <p:spTgt spid="72"/>
                                        </p:tgtEl>
                                        <p:attrNameLst>
                                          <p:attrName>ppt_h</p:attrName>
                                        </p:attrNameLst>
                                      </p:cBhvr>
                                      <p:tavLst>
                                        <p:tav tm="0">
                                          <p:val>
                                            <p:fltVal val="0"/>
                                          </p:val>
                                        </p:tav>
                                        <p:tav tm="100000">
                                          <p:val>
                                            <p:strVal val="#ppt_h"/>
                                          </p:val>
                                        </p:tav>
                                      </p:tavLst>
                                    </p:anim>
                                    <p:animEffect transition="in" filter="fade">
                                      <p:cBhvr>
                                        <p:cTn id="91" dur="500"/>
                                        <p:tgtEl>
                                          <p:spTgt spid="72"/>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69"/>
                                        </p:tgtEl>
                                        <p:attrNameLst>
                                          <p:attrName>style.visibility</p:attrName>
                                        </p:attrNameLst>
                                      </p:cBhvr>
                                      <p:to>
                                        <p:strVal val="visible"/>
                                      </p:to>
                                    </p:set>
                                    <p:anim calcmode="lin" valueType="num">
                                      <p:cBhvr>
                                        <p:cTn id="94" dur="500" fill="hold"/>
                                        <p:tgtEl>
                                          <p:spTgt spid="69"/>
                                        </p:tgtEl>
                                        <p:attrNameLst>
                                          <p:attrName>ppt_w</p:attrName>
                                        </p:attrNameLst>
                                      </p:cBhvr>
                                      <p:tavLst>
                                        <p:tav tm="0">
                                          <p:val>
                                            <p:fltVal val="0"/>
                                          </p:val>
                                        </p:tav>
                                        <p:tav tm="100000">
                                          <p:val>
                                            <p:strVal val="#ppt_w"/>
                                          </p:val>
                                        </p:tav>
                                      </p:tavLst>
                                    </p:anim>
                                    <p:anim calcmode="lin" valueType="num">
                                      <p:cBhvr>
                                        <p:cTn id="95" dur="500" fill="hold"/>
                                        <p:tgtEl>
                                          <p:spTgt spid="69"/>
                                        </p:tgtEl>
                                        <p:attrNameLst>
                                          <p:attrName>ppt_h</p:attrName>
                                        </p:attrNameLst>
                                      </p:cBhvr>
                                      <p:tavLst>
                                        <p:tav tm="0">
                                          <p:val>
                                            <p:fltVal val="0"/>
                                          </p:val>
                                        </p:tav>
                                        <p:tav tm="100000">
                                          <p:val>
                                            <p:strVal val="#ppt_h"/>
                                          </p:val>
                                        </p:tav>
                                      </p:tavLst>
                                    </p:anim>
                                    <p:animEffect transition="in" filter="fade">
                                      <p:cBhvr>
                                        <p:cTn id="96" dur="500"/>
                                        <p:tgtEl>
                                          <p:spTgt spid="69"/>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71"/>
                                        </p:tgtEl>
                                        <p:attrNameLst>
                                          <p:attrName>style.visibility</p:attrName>
                                        </p:attrNameLst>
                                      </p:cBhvr>
                                      <p:to>
                                        <p:strVal val="visible"/>
                                      </p:to>
                                    </p:set>
                                    <p:anim calcmode="lin" valueType="num">
                                      <p:cBhvr>
                                        <p:cTn id="99" dur="500" fill="hold"/>
                                        <p:tgtEl>
                                          <p:spTgt spid="71"/>
                                        </p:tgtEl>
                                        <p:attrNameLst>
                                          <p:attrName>ppt_w</p:attrName>
                                        </p:attrNameLst>
                                      </p:cBhvr>
                                      <p:tavLst>
                                        <p:tav tm="0">
                                          <p:val>
                                            <p:fltVal val="0"/>
                                          </p:val>
                                        </p:tav>
                                        <p:tav tm="100000">
                                          <p:val>
                                            <p:strVal val="#ppt_w"/>
                                          </p:val>
                                        </p:tav>
                                      </p:tavLst>
                                    </p:anim>
                                    <p:anim calcmode="lin" valueType="num">
                                      <p:cBhvr>
                                        <p:cTn id="100" dur="500" fill="hold"/>
                                        <p:tgtEl>
                                          <p:spTgt spid="71"/>
                                        </p:tgtEl>
                                        <p:attrNameLst>
                                          <p:attrName>ppt_h</p:attrName>
                                        </p:attrNameLst>
                                      </p:cBhvr>
                                      <p:tavLst>
                                        <p:tav tm="0">
                                          <p:val>
                                            <p:fltVal val="0"/>
                                          </p:val>
                                        </p:tav>
                                        <p:tav tm="100000">
                                          <p:val>
                                            <p:strVal val="#ppt_h"/>
                                          </p:val>
                                        </p:tav>
                                      </p:tavLst>
                                    </p:anim>
                                    <p:animEffect transition="in" filter="fade">
                                      <p:cBhvr>
                                        <p:cTn id="101" dur="500"/>
                                        <p:tgtEl>
                                          <p:spTgt spid="71"/>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0500"/>
                            </p:stCondLst>
                            <p:childTnLst>
                              <p:par>
                                <p:cTn id="109" presetID="42" presetClass="entr" presetSubtype="0" fill="hold" grpId="0" nodeType="afterEffect">
                                  <p:stCondLst>
                                    <p:cond delay="0"/>
                                  </p:stCondLst>
                                  <p:childTnLst>
                                    <p:set>
                                      <p:cBhvr>
                                        <p:cTn id="110" dur="1" fill="hold">
                                          <p:stCondLst>
                                            <p:cond delay="0"/>
                                          </p:stCondLst>
                                        </p:cTn>
                                        <p:tgtEl>
                                          <p:spTgt spid="73"/>
                                        </p:tgtEl>
                                        <p:attrNameLst>
                                          <p:attrName>style.visibility</p:attrName>
                                        </p:attrNameLst>
                                      </p:cBhvr>
                                      <p:to>
                                        <p:strVal val="visible"/>
                                      </p:to>
                                    </p:set>
                                    <p:animEffect transition="in" filter="fade">
                                      <p:cBhvr>
                                        <p:cTn id="111" dur="1000"/>
                                        <p:tgtEl>
                                          <p:spTgt spid="73"/>
                                        </p:tgtEl>
                                      </p:cBhvr>
                                    </p:animEffect>
                                    <p:anim calcmode="lin" valueType="num">
                                      <p:cBhvr>
                                        <p:cTn id="112" dur="1000" fill="hold"/>
                                        <p:tgtEl>
                                          <p:spTgt spid="73"/>
                                        </p:tgtEl>
                                        <p:attrNameLst>
                                          <p:attrName>ppt_x</p:attrName>
                                        </p:attrNameLst>
                                      </p:cBhvr>
                                      <p:tavLst>
                                        <p:tav tm="0">
                                          <p:val>
                                            <p:strVal val="#ppt_x"/>
                                          </p:val>
                                        </p:tav>
                                        <p:tav tm="100000">
                                          <p:val>
                                            <p:strVal val="#ppt_x"/>
                                          </p:val>
                                        </p:tav>
                                      </p:tavLst>
                                    </p:anim>
                                    <p:anim calcmode="lin" valueType="num">
                                      <p:cBhvr>
                                        <p:cTn id="113" dur="1000" fill="hold"/>
                                        <p:tgtEl>
                                          <p:spTgt spid="73"/>
                                        </p:tgtEl>
                                        <p:attrNameLst>
                                          <p:attrName>ppt_y</p:attrName>
                                        </p:attrNameLst>
                                      </p:cBhvr>
                                      <p:tavLst>
                                        <p:tav tm="0">
                                          <p:val>
                                            <p:strVal val="#ppt_y+.1"/>
                                          </p:val>
                                        </p:tav>
                                        <p:tav tm="100000">
                                          <p:val>
                                            <p:strVal val="#ppt_y"/>
                                          </p:val>
                                        </p:tav>
                                      </p:tavLst>
                                    </p:anim>
                                  </p:childTnLst>
                                </p:cTn>
                              </p:par>
                            </p:childTnLst>
                          </p:cTn>
                        </p:par>
                        <p:par>
                          <p:cTn id="114" fill="hold">
                            <p:stCondLst>
                              <p:cond delay="11500"/>
                            </p:stCondLst>
                            <p:childTnLst>
                              <p:par>
                                <p:cTn id="115" presetID="22" presetClass="entr" presetSubtype="4" fill="hold" grpId="0" nodeType="afterEffect">
                                  <p:stCondLst>
                                    <p:cond delay="0"/>
                                  </p:stCondLst>
                                  <p:childTnLst>
                                    <p:set>
                                      <p:cBhvr>
                                        <p:cTn id="116" dur="1" fill="hold">
                                          <p:stCondLst>
                                            <p:cond delay="0"/>
                                          </p:stCondLst>
                                        </p:cTn>
                                        <p:tgtEl>
                                          <p:spTgt spid="70"/>
                                        </p:tgtEl>
                                        <p:attrNameLst>
                                          <p:attrName>style.visibility</p:attrName>
                                        </p:attrNameLst>
                                      </p:cBhvr>
                                      <p:to>
                                        <p:strVal val="visible"/>
                                      </p:to>
                                    </p:set>
                                    <p:animEffect transition="in" filter="wipe(down)">
                                      <p:cBhvr>
                                        <p:cTn id="117" dur="1000"/>
                                        <p:tgtEl>
                                          <p:spTgt spid="70"/>
                                        </p:tgtEl>
                                      </p:cBhvr>
                                    </p:animEffect>
                                  </p:childTnLst>
                                </p:cTn>
                              </p:par>
                              <p:par>
                                <p:cTn id="118" presetID="42" presetClass="entr" presetSubtype="0" fill="hold" grpId="0" nodeType="withEffect">
                                  <p:stCondLst>
                                    <p:cond delay="0"/>
                                  </p:stCondLst>
                                  <p:childTnLst>
                                    <p:set>
                                      <p:cBhvr>
                                        <p:cTn id="119" dur="1" fill="hold">
                                          <p:stCondLst>
                                            <p:cond delay="0"/>
                                          </p:stCondLst>
                                        </p:cTn>
                                        <p:tgtEl>
                                          <p:spTgt spid="78"/>
                                        </p:tgtEl>
                                        <p:attrNameLst>
                                          <p:attrName>style.visibility</p:attrName>
                                        </p:attrNameLst>
                                      </p:cBhvr>
                                      <p:to>
                                        <p:strVal val="visible"/>
                                      </p:to>
                                    </p:set>
                                    <p:animEffect transition="in" filter="fade">
                                      <p:cBhvr>
                                        <p:cTn id="120" dur="1000"/>
                                        <p:tgtEl>
                                          <p:spTgt spid="78"/>
                                        </p:tgtEl>
                                      </p:cBhvr>
                                    </p:animEffect>
                                    <p:anim calcmode="lin" valueType="num">
                                      <p:cBhvr>
                                        <p:cTn id="121" dur="1000" fill="hold"/>
                                        <p:tgtEl>
                                          <p:spTgt spid="78"/>
                                        </p:tgtEl>
                                        <p:attrNameLst>
                                          <p:attrName>ppt_x</p:attrName>
                                        </p:attrNameLst>
                                      </p:cBhvr>
                                      <p:tavLst>
                                        <p:tav tm="0">
                                          <p:val>
                                            <p:strVal val="#ppt_x"/>
                                          </p:val>
                                        </p:tav>
                                        <p:tav tm="100000">
                                          <p:val>
                                            <p:strVal val="#ppt_x"/>
                                          </p:val>
                                        </p:tav>
                                      </p:tavLst>
                                    </p:anim>
                                    <p:anim calcmode="lin" valueType="num">
                                      <p:cBhvr>
                                        <p:cTn id="122" dur="1000" fill="hold"/>
                                        <p:tgtEl>
                                          <p:spTgt spid="78"/>
                                        </p:tgtEl>
                                        <p:attrNameLst>
                                          <p:attrName>ppt_y</p:attrName>
                                        </p:attrNameLst>
                                      </p:cBhvr>
                                      <p:tavLst>
                                        <p:tav tm="0">
                                          <p:val>
                                            <p:strVal val="#ppt_y+.1"/>
                                          </p:val>
                                        </p:tav>
                                        <p:tav tm="100000">
                                          <p:val>
                                            <p:strVal val="#ppt_y"/>
                                          </p:val>
                                        </p:tav>
                                      </p:tavLst>
                                    </p:anim>
                                  </p:childTnLst>
                                </p:cTn>
                              </p:par>
                            </p:childTnLst>
                          </p:cTn>
                        </p:par>
                        <p:par>
                          <p:cTn id="123" fill="hold">
                            <p:stCondLst>
                              <p:cond delay="12500"/>
                            </p:stCondLst>
                            <p:childTnLst>
                              <p:par>
                                <p:cTn id="124" presetID="42" presetClass="entr" presetSubtype="0" fill="hold" nodeType="afterEffect">
                                  <p:stCondLst>
                                    <p:cond delay="0"/>
                                  </p:stCondLst>
                                  <p:childTnLst>
                                    <p:set>
                                      <p:cBhvr>
                                        <p:cTn id="125" dur="1" fill="hold">
                                          <p:stCondLst>
                                            <p:cond delay="0"/>
                                          </p:stCondLst>
                                        </p:cTn>
                                        <p:tgtEl>
                                          <p:spTgt spid="18"/>
                                        </p:tgtEl>
                                        <p:attrNameLst>
                                          <p:attrName>style.visibility</p:attrName>
                                        </p:attrNameLst>
                                      </p:cBhvr>
                                      <p:to>
                                        <p:strVal val="visible"/>
                                      </p:to>
                                    </p:set>
                                    <p:animEffect transition="in" filter="fade">
                                      <p:cBhvr>
                                        <p:cTn id="126" dur="1000"/>
                                        <p:tgtEl>
                                          <p:spTgt spid="18"/>
                                        </p:tgtEl>
                                      </p:cBhvr>
                                    </p:animEffect>
                                    <p:anim calcmode="lin" valueType="num">
                                      <p:cBhvr>
                                        <p:cTn id="127" dur="1000" fill="hold"/>
                                        <p:tgtEl>
                                          <p:spTgt spid="18"/>
                                        </p:tgtEl>
                                        <p:attrNameLst>
                                          <p:attrName>ppt_x</p:attrName>
                                        </p:attrNameLst>
                                      </p:cBhvr>
                                      <p:tavLst>
                                        <p:tav tm="0">
                                          <p:val>
                                            <p:strVal val="#ppt_x"/>
                                          </p:val>
                                        </p:tav>
                                        <p:tav tm="100000">
                                          <p:val>
                                            <p:strVal val="#ppt_x"/>
                                          </p:val>
                                        </p:tav>
                                      </p:tavLst>
                                    </p:anim>
                                    <p:anim calcmode="lin" valueType="num">
                                      <p:cBhvr>
                                        <p:cTn id="128" dur="1000" fill="hold"/>
                                        <p:tgtEl>
                                          <p:spTgt spid="18"/>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fade">
                                      <p:cBhvr>
                                        <p:cTn id="131" dur="1000"/>
                                        <p:tgtEl>
                                          <p:spTgt spid="19"/>
                                        </p:tgtEl>
                                      </p:cBhvr>
                                    </p:animEffect>
                                    <p:anim calcmode="lin" valueType="num">
                                      <p:cBhvr>
                                        <p:cTn id="132" dur="1000" fill="hold"/>
                                        <p:tgtEl>
                                          <p:spTgt spid="19"/>
                                        </p:tgtEl>
                                        <p:attrNameLst>
                                          <p:attrName>ppt_x</p:attrName>
                                        </p:attrNameLst>
                                      </p:cBhvr>
                                      <p:tavLst>
                                        <p:tav tm="0">
                                          <p:val>
                                            <p:strVal val="#ppt_x"/>
                                          </p:val>
                                        </p:tav>
                                        <p:tav tm="100000">
                                          <p:val>
                                            <p:strVal val="#ppt_x"/>
                                          </p:val>
                                        </p:tav>
                                      </p:tavLst>
                                    </p:anim>
                                    <p:anim calcmode="lin" valueType="num">
                                      <p:cBhvr>
                                        <p:cTn id="133" dur="1000" fill="hold"/>
                                        <p:tgtEl>
                                          <p:spTgt spid="19"/>
                                        </p:tgtEl>
                                        <p:attrNameLst>
                                          <p:attrName>ppt_y</p:attrName>
                                        </p:attrNameLst>
                                      </p:cBhvr>
                                      <p:tavLst>
                                        <p:tav tm="0">
                                          <p:val>
                                            <p:strVal val="#ppt_y+.1"/>
                                          </p:val>
                                        </p:tav>
                                        <p:tav tm="100000">
                                          <p:val>
                                            <p:strVal val="#ppt_y"/>
                                          </p:val>
                                        </p:tav>
                                      </p:tavLst>
                                    </p:anim>
                                  </p:childTnLst>
                                </p:cTn>
                              </p:par>
                            </p:childTnLst>
                          </p:cTn>
                        </p:par>
                        <p:par>
                          <p:cTn id="134" fill="hold">
                            <p:stCondLst>
                              <p:cond delay="13500"/>
                            </p:stCondLst>
                            <p:childTnLst>
                              <p:par>
                                <p:cTn id="135" presetID="42" presetClass="entr" presetSubtype="0" fill="hold" grpId="0" nodeType="afterEffect">
                                  <p:stCondLst>
                                    <p:cond delay="0"/>
                                  </p:stCondLst>
                                  <p:childTnLst>
                                    <p:set>
                                      <p:cBhvr>
                                        <p:cTn id="136" dur="1" fill="hold">
                                          <p:stCondLst>
                                            <p:cond delay="0"/>
                                          </p:stCondLst>
                                        </p:cTn>
                                        <p:tgtEl>
                                          <p:spTgt spid="23">
                                            <p:txEl>
                                              <p:pRg st="0" end="0"/>
                                            </p:txEl>
                                          </p:spTgt>
                                        </p:tgtEl>
                                        <p:attrNameLst>
                                          <p:attrName>style.visibility</p:attrName>
                                        </p:attrNameLst>
                                      </p:cBhvr>
                                      <p:to>
                                        <p:strVal val="visible"/>
                                      </p:to>
                                    </p:set>
                                    <p:animEffect transition="in" filter="fade">
                                      <p:cBhvr>
                                        <p:cTn id="137" dur="1000"/>
                                        <p:tgtEl>
                                          <p:spTgt spid="23">
                                            <p:txEl>
                                              <p:pRg st="0" end="0"/>
                                            </p:txEl>
                                          </p:spTgt>
                                        </p:tgtEl>
                                      </p:cBhvr>
                                    </p:animEffect>
                                    <p:anim calcmode="lin" valueType="num">
                                      <p:cBhvr>
                                        <p:cTn id="13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23">
                                            <p:txEl>
                                              <p:pRg st="3" end="3"/>
                                            </p:txEl>
                                          </p:spTgt>
                                        </p:tgtEl>
                                        <p:attrNameLst>
                                          <p:attrName>style.visibility</p:attrName>
                                        </p:attrNameLst>
                                      </p:cBhvr>
                                      <p:to>
                                        <p:strVal val="visible"/>
                                      </p:to>
                                    </p:set>
                                    <p:animEffect transition="in" filter="fade">
                                      <p:cBhvr>
                                        <p:cTn id="143" dur="1000"/>
                                        <p:tgtEl>
                                          <p:spTgt spid="23">
                                            <p:txEl>
                                              <p:pRg st="3" end="3"/>
                                            </p:txEl>
                                          </p:spTgt>
                                        </p:tgtEl>
                                      </p:cBhvr>
                                    </p:animEffect>
                                    <p:anim calcmode="lin" valueType="num">
                                      <p:cBhvr>
                                        <p:cTn id="14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14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42" presetClass="entr" presetSubtype="0" fill="hold" grpId="0" nodeType="afterEffect">
                                  <p:stCondLst>
                                    <p:cond delay="0"/>
                                  </p:stCondLst>
                                  <p:childTnLst>
                                    <p:set>
                                      <p:cBhvr>
                                        <p:cTn id="148" dur="1" fill="hold">
                                          <p:stCondLst>
                                            <p:cond delay="0"/>
                                          </p:stCondLst>
                                        </p:cTn>
                                        <p:tgtEl>
                                          <p:spTgt spid="23">
                                            <p:txEl>
                                              <p:pRg st="5" end="5"/>
                                            </p:txEl>
                                          </p:spTgt>
                                        </p:tgtEl>
                                        <p:attrNameLst>
                                          <p:attrName>style.visibility</p:attrName>
                                        </p:attrNameLst>
                                      </p:cBhvr>
                                      <p:to>
                                        <p:strVal val="visible"/>
                                      </p:to>
                                    </p:set>
                                    <p:animEffect transition="in" filter="fade">
                                      <p:cBhvr>
                                        <p:cTn id="149" dur="1000"/>
                                        <p:tgtEl>
                                          <p:spTgt spid="23">
                                            <p:txEl>
                                              <p:pRg st="5" end="5"/>
                                            </p:txEl>
                                          </p:spTgt>
                                        </p:tgtEl>
                                      </p:cBhvr>
                                    </p:animEffect>
                                    <p:anim calcmode="lin" valueType="num">
                                      <p:cBhvr>
                                        <p:cTn id="15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15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6500"/>
                            </p:stCondLst>
                            <p:childTnLst>
                              <p:par>
                                <p:cTn id="153" presetID="42" presetClass="entr" presetSubtype="0" fill="hold" grpId="0" nodeType="afterEffect">
                                  <p:stCondLst>
                                    <p:cond delay="0"/>
                                  </p:stCondLst>
                                  <p:childTnLst>
                                    <p:set>
                                      <p:cBhvr>
                                        <p:cTn id="154" dur="1" fill="hold">
                                          <p:stCondLst>
                                            <p:cond delay="0"/>
                                          </p:stCondLst>
                                        </p:cTn>
                                        <p:tgtEl>
                                          <p:spTgt spid="23">
                                            <p:txEl>
                                              <p:pRg st="6" end="6"/>
                                            </p:txEl>
                                          </p:spTgt>
                                        </p:tgtEl>
                                        <p:attrNameLst>
                                          <p:attrName>style.visibility</p:attrName>
                                        </p:attrNameLst>
                                      </p:cBhvr>
                                      <p:to>
                                        <p:strVal val="visible"/>
                                      </p:to>
                                    </p:set>
                                    <p:animEffect transition="in" filter="fade">
                                      <p:cBhvr>
                                        <p:cTn id="155" dur="1000"/>
                                        <p:tgtEl>
                                          <p:spTgt spid="23">
                                            <p:txEl>
                                              <p:pRg st="6" end="6"/>
                                            </p:txEl>
                                          </p:spTgt>
                                        </p:tgtEl>
                                      </p:cBhvr>
                                    </p:animEffect>
                                    <p:anim calcmode="lin" valueType="num">
                                      <p:cBhvr>
                                        <p:cTn id="15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5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500"/>
                            </p:stCondLst>
                            <p:childTnLst>
                              <p:par>
                                <p:cTn id="159" presetID="42" presetClass="entr" presetSubtype="0" fill="hold" grpId="0" nodeType="afterEffect">
                                  <p:stCondLst>
                                    <p:cond delay="0"/>
                                  </p:stCondLst>
                                  <p:childTnLst>
                                    <p:set>
                                      <p:cBhvr>
                                        <p:cTn id="160" dur="1" fill="hold">
                                          <p:stCondLst>
                                            <p:cond delay="0"/>
                                          </p:stCondLst>
                                        </p:cTn>
                                        <p:tgtEl>
                                          <p:spTgt spid="23">
                                            <p:txEl>
                                              <p:pRg st="7" end="7"/>
                                            </p:txEl>
                                          </p:spTgt>
                                        </p:tgtEl>
                                        <p:attrNameLst>
                                          <p:attrName>style.visibility</p:attrName>
                                        </p:attrNameLst>
                                      </p:cBhvr>
                                      <p:to>
                                        <p:strVal val="visible"/>
                                      </p:to>
                                    </p:set>
                                    <p:animEffect transition="in" filter="fade">
                                      <p:cBhvr>
                                        <p:cTn id="161" dur="1000"/>
                                        <p:tgtEl>
                                          <p:spTgt spid="23">
                                            <p:txEl>
                                              <p:pRg st="7" end="7"/>
                                            </p:txEl>
                                          </p:spTgt>
                                        </p:tgtEl>
                                      </p:cBhvr>
                                    </p:animEffect>
                                    <p:anim calcmode="lin" valueType="num">
                                      <p:cBhvr>
                                        <p:cTn id="16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6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500"/>
                            </p:stCondLst>
                            <p:childTnLst>
                              <p:par>
                                <p:cTn id="165" presetID="53" presetClass="entr" presetSubtype="16" fill="hold" grpId="0"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8"/>
                                        </p:tgtEl>
                                        <p:attrNameLst>
                                          <p:attrName>style.visibility</p:attrName>
                                        </p:attrNameLst>
                                      </p:cBhvr>
                                      <p:to>
                                        <p:strVal val="visible"/>
                                      </p:to>
                                    </p:set>
                                    <p:anim calcmode="lin" valueType="num">
                                      <p:cBhvr>
                                        <p:cTn id="172" dur="500" fill="hold"/>
                                        <p:tgtEl>
                                          <p:spTgt spid="38"/>
                                        </p:tgtEl>
                                        <p:attrNameLst>
                                          <p:attrName>ppt_w</p:attrName>
                                        </p:attrNameLst>
                                      </p:cBhvr>
                                      <p:tavLst>
                                        <p:tav tm="0">
                                          <p:val>
                                            <p:fltVal val="0"/>
                                          </p:val>
                                        </p:tav>
                                        <p:tav tm="100000">
                                          <p:val>
                                            <p:strVal val="#ppt_w"/>
                                          </p:val>
                                        </p:tav>
                                      </p:tavLst>
                                    </p:anim>
                                    <p:anim calcmode="lin" valueType="num">
                                      <p:cBhvr>
                                        <p:cTn id="173" dur="500" fill="hold"/>
                                        <p:tgtEl>
                                          <p:spTgt spid="38"/>
                                        </p:tgtEl>
                                        <p:attrNameLst>
                                          <p:attrName>ppt_h</p:attrName>
                                        </p:attrNameLst>
                                      </p:cBhvr>
                                      <p:tavLst>
                                        <p:tav tm="0">
                                          <p:val>
                                            <p:fltVal val="0"/>
                                          </p:val>
                                        </p:tav>
                                        <p:tav tm="100000">
                                          <p:val>
                                            <p:strVal val="#ppt_h"/>
                                          </p:val>
                                        </p:tav>
                                      </p:tavLst>
                                    </p:anim>
                                    <p:animEffect transition="in" filter="fade">
                                      <p:cBhvr>
                                        <p:cTn id="174" dur="500"/>
                                        <p:tgtEl>
                                          <p:spTgt spid="38"/>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40"/>
                                        </p:tgtEl>
                                        <p:attrNameLst>
                                          <p:attrName>style.visibility</p:attrName>
                                        </p:attrNameLst>
                                      </p:cBhvr>
                                      <p:to>
                                        <p:strVal val="visible"/>
                                      </p:to>
                                    </p:set>
                                    <p:anim calcmode="lin" valueType="num">
                                      <p:cBhvr>
                                        <p:cTn id="177" dur="500" fill="hold"/>
                                        <p:tgtEl>
                                          <p:spTgt spid="40"/>
                                        </p:tgtEl>
                                        <p:attrNameLst>
                                          <p:attrName>ppt_w</p:attrName>
                                        </p:attrNameLst>
                                      </p:cBhvr>
                                      <p:tavLst>
                                        <p:tav tm="0">
                                          <p:val>
                                            <p:fltVal val="0"/>
                                          </p:val>
                                        </p:tav>
                                        <p:tav tm="100000">
                                          <p:val>
                                            <p:strVal val="#ppt_w"/>
                                          </p:val>
                                        </p:tav>
                                      </p:tavLst>
                                    </p:anim>
                                    <p:anim calcmode="lin" valueType="num">
                                      <p:cBhvr>
                                        <p:cTn id="178" dur="500" fill="hold"/>
                                        <p:tgtEl>
                                          <p:spTgt spid="40"/>
                                        </p:tgtEl>
                                        <p:attrNameLst>
                                          <p:attrName>ppt_h</p:attrName>
                                        </p:attrNameLst>
                                      </p:cBhvr>
                                      <p:tavLst>
                                        <p:tav tm="0">
                                          <p:val>
                                            <p:fltVal val="0"/>
                                          </p:val>
                                        </p:tav>
                                        <p:tav tm="100000">
                                          <p:val>
                                            <p:strVal val="#ppt_h"/>
                                          </p:val>
                                        </p:tav>
                                      </p:tavLst>
                                    </p:anim>
                                    <p:animEffect transition="in" filter="fade">
                                      <p:cBhvr>
                                        <p:cTn id="179" dur="500"/>
                                        <p:tgtEl>
                                          <p:spTgt spid="40"/>
                                        </p:tgtEl>
                                      </p:cBhvr>
                                    </p:animEffect>
                                  </p:childTnLst>
                                </p:cTn>
                              </p:par>
                            </p:childTnLst>
                          </p:cTn>
                        </p:par>
                        <p:par>
                          <p:cTn id="180" fill="hold">
                            <p:stCondLst>
                              <p:cond delay="19000"/>
                            </p:stCondLst>
                            <p:childTnLst>
                              <p:par>
                                <p:cTn id="181" presetID="53" presetClass="entr" presetSubtype="1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fltVal val="0"/>
                                          </p:val>
                                        </p:tav>
                                        <p:tav tm="100000">
                                          <p:val>
                                            <p:strVal val="#ppt_w"/>
                                          </p:val>
                                        </p:tav>
                                      </p:tavLst>
                                    </p:anim>
                                    <p:anim calcmode="lin" valueType="num">
                                      <p:cBhvr>
                                        <p:cTn id="184" dur="500" fill="hold"/>
                                        <p:tgtEl>
                                          <p:spTgt spid="60"/>
                                        </p:tgtEl>
                                        <p:attrNameLst>
                                          <p:attrName>ppt_h</p:attrName>
                                        </p:attrNameLst>
                                      </p:cBhvr>
                                      <p:tavLst>
                                        <p:tav tm="0">
                                          <p:val>
                                            <p:fltVal val="0"/>
                                          </p:val>
                                        </p:tav>
                                        <p:tav tm="100000">
                                          <p:val>
                                            <p:strVal val="#ppt_h"/>
                                          </p:val>
                                        </p:tav>
                                      </p:tavLst>
                                    </p:anim>
                                    <p:animEffect transition="in" filter="fade">
                                      <p:cBhvr>
                                        <p:cTn id="185" dur="500"/>
                                        <p:tgtEl>
                                          <p:spTgt spid="60"/>
                                        </p:tgtEl>
                                      </p:cBhvr>
                                    </p:animEffect>
                                  </p:childTnLst>
                                </p:cTn>
                              </p:par>
                            </p:childTnLst>
                          </p:cTn>
                        </p:par>
                        <p:par>
                          <p:cTn id="186" fill="hold">
                            <p:stCondLst>
                              <p:cond delay="19500"/>
                            </p:stCondLst>
                            <p:childTnLst>
                              <p:par>
                                <p:cTn id="187" presetID="42" presetClass="entr" presetSubtype="0" fill="hold" grpId="0" nodeType="afterEffect">
                                  <p:stCondLst>
                                    <p:cond delay="0"/>
                                  </p:stCondLst>
                                  <p:childTnLst>
                                    <p:set>
                                      <p:cBhvr>
                                        <p:cTn id="188" dur="1" fill="hold">
                                          <p:stCondLst>
                                            <p:cond delay="0"/>
                                          </p:stCondLst>
                                        </p:cTn>
                                        <p:tgtEl>
                                          <p:spTgt spid="43"/>
                                        </p:tgtEl>
                                        <p:attrNameLst>
                                          <p:attrName>style.visibility</p:attrName>
                                        </p:attrNameLst>
                                      </p:cBhvr>
                                      <p:to>
                                        <p:strVal val="visible"/>
                                      </p:to>
                                    </p:set>
                                    <p:animEffect transition="in" filter="fade">
                                      <p:cBhvr>
                                        <p:cTn id="189" dur="1000"/>
                                        <p:tgtEl>
                                          <p:spTgt spid="43"/>
                                        </p:tgtEl>
                                      </p:cBhvr>
                                    </p:animEffect>
                                    <p:anim calcmode="lin" valueType="num">
                                      <p:cBhvr>
                                        <p:cTn id="190" dur="1000" fill="hold"/>
                                        <p:tgtEl>
                                          <p:spTgt spid="43"/>
                                        </p:tgtEl>
                                        <p:attrNameLst>
                                          <p:attrName>ppt_x</p:attrName>
                                        </p:attrNameLst>
                                      </p:cBhvr>
                                      <p:tavLst>
                                        <p:tav tm="0">
                                          <p:val>
                                            <p:strVal val="#ppt_x"/>
                                          </p:val>
                                        </p:tav>
                                        <p:tav tm="100000">
                                          <p:val>
                                            <p:strVal val="#ppt_x"/>
                                          </p:val>
                                        </p:tav>
                                      </p:tavLst>
                                    </p:anim>
                                    <p:anim calcmode="lin" valueType="num">
                                      <p:cBhvr>
                                        <p:cTn id="191" dur="1000" fill="hold"/>
                                        <p:tgtEl>
                                          <p:spTgt spid="43"/>
                                        </p:tgtEl>
                                        <p:attrNameLst>
                                          <p:attrName>ppt_y</p:attrName>
                                        </p:attrNameLst>
                                      </p:cBhvr>
                                      <p:tavLst>
                                        <p:tav tm="0">
                                          <p:val>
                                            <p:strVal val="#ppt_y+.1"/>
                                          </p:val>
                                        </p:tav>
                                        <p:tav tm="100000">
                                          <p:val>
                                            <p:strVal val="#ppt_y"/>
                                          </p:val>
                                        </p:tav>
                                      </p:tavLst>
                                    </p:anim>
                                  </p:childTnLst>
                                </p:cTn>
                              </p:par>
                            </p:childTnLst>
                          </p:cTn>
                        </p:par>
                        <p:par>
                          <p:cTn id="192" fill="hold">
                            <p:stCondLst>
                              <p:cond delay="20500"/>
                            </p:stCondLst>
                            <p:childTnLst>
                              <p:par>
                                <p:cTn id="193" presetID="22" presetClass="entr" presetSubtype="4"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wipe(down)">
                                      <p:cBhvr>
                                        <p:cTn id="195" dur="1000"/>
                                        <p:tgtEl>
                                          <p:spTgt spid="39"/>
                                        </p:tgtEl>
                                      </p:cBhvr>
                                    </p:animEffect>
                                  </p:childTnLst>
                                </p:cTn>
                              </p:par>
                              <p:par>
                                <p:cTn id="196" presetID="42" presetClass="entr" presetSubtype="0" fill="hold" grpId="0" nodeType="withEffect">
                                  <p:stCondLst>
                                    <p:cond delay="0"/>
                                  </p:stCondLst>
                                  <p:childTnLst>
                                    <p:set>
                                      <p:cBhvr>
                                        <p:cTn id="197" dur="1" fill="hold">
                                          <p:stCondLst>
                                            <p:cond delay="0"/>
                                          </p:stCondLst>
                                        </p:cTn>
                                        <p:tgtEl>
                                          <p:spTgt spid="42"/>
                                        </p:tgtEl>
                                        <p:attrNameLst>
                                          <p:attrName>style.visibility</p:attrName>
                                        </p:attrNameLst>
                                      </p:cBhvr>
                                      <p:to>
                                        <p:strVal val="visible"/>
                                      </p:to>
                                    </p:set>
                                    <p:animEffect transition="in" filter="fade">
                                      <p:cBhvr>
                                        <p:cTn id="198" dur="1000"/>
                                        <p:tgtEl>
                                          <p:spTgt spid="42"/>
                                        </p:tgtEl>
                                      </p:cBhvr>
                                    </p:animEffect>
                                    <p:anim calcmode="lin" valueType="num">
                                      <p:cBhvr>
                                        <p:cTn id="199" dur="1000" fill="hold"/>
                                        <p:tgtEl>
                                          <p:spTgt spid="42"/>
                                        </p:tgtEl>
                                        <p:attrNameLst>
                                          <p:attrName>ppt_x</p:attrName>
                                        </p:attrNameLst>
                                      </p:cBhvr>
                                      <p:tavLst>
                                        <p:tav tm="0">
                                          <p:val>
                                            <p:strVal val="#ppt_x"/>
                                          </p:val>
                                        </p:tav>
                                        <p:tav tm="100000">
                                          <p:val>
                                            <p:strVal val="#ppt_x"/>
                                          </p:val>
                                        </p:tav>
                                      </p:tavLst>
                                    </p:anim>
                                    <p:anim calcmode="lin" valueType="num">
                                      <p:cBhvr>
                                        <p:cTn id="200" dur="1000" fill="hold"/>
                                        <p:tgtEl>
                                          <p:spTgt spid="42"/>
                                        </p:tgtEl>
                                        <p:attrNameLst>
                                          <p:attrName>ppt_y</p:attrName>
                                        </p:attrNameLst>
                                      </p:cBhvr>
                                      <p:tavLst>
                                        <p:tav tm="0">
                                          <p:val>
                                            <p:strVal val="#ppt_y+.1"/>
                                          </p:val>
                                        </p:tav>
                                        <p:tav tm="100000">
                                          <p:val>
                                            <p:strVal val="#ppt_y"/>
                                          </p:val>
                                        </p:tav>
                                      </p:tavLst>
                                    </p:anim>
                                  </p:childTnLst>
                                </p:cTn>
                              </p:par>
                            </p:childTnLst>
                          </p:cTn>
                        </p:par>
                        <p:par>
                          <p:cTn id="201" fill="hold">
                            <p:stCondLst>
                              <p:cond delay="21500"/>
                            </p:stCondLst>
                            <p:childTnLst>
                              <p:par>
                                <p:cTn id="202" presetID="53" presetClass="entr" presetSubtype="16" fill="hold" grpId="0" nodeType="afterEffect">
                                  <p:stCondLst>
                                    <p:cond delay="0"/>
                                  </p:stCondLst>
                                  <p:childTnLst>
                                    <p:set>
                                      <p:cBhvr>
                                        <p:cTn id="203" dur="1" fill="hold">
                                          <p:stCondLst>
                                            <p:cond delay="0"/>
                                          </p:stCondLst>
                                        </p:cTn>
                                        <p:tgtEl>
                                          <p:spTgt spid="50"/>
                                        </p:tgtEl>
                                        <p:attrNameLst>
                                          <p:attrName>style.visibility</p:attrName>
                                        </p:attrNameLst>
                                      </p:cBhvr>
                                      <p:to>
                                        <p:strVal val="visible"/>
                                      </p:to>
                                    </p:set>
                                    <p:anim calcmode="lin" valueType="num">
                                      <p:cBhvr>
                                        <p:cTn id="204" dur="500" fill="hold"/>
                                        <p:tgtEl>
                                          <p:spTgt spid="50"/>
                                        </p:tgtEl>
                                        <p:attrNameLst>
                                          <p:attrName>ppt_w</p:attrName>
                                        </p:attrNameLst>
                                      </p:cBhvr>
                                      <p:tavLst>
                                        <p:tav tm="0">
                                          <p:val>
                                            <p:fltVal val="0"/>
                                          </p:val>
                                        </p:tav>
                                        <p:tav tm="100000">
                                          <p:val>
                                            <p:strVal val="#ppt_w"/>
                                          </p:val>
                                        </p:tav>
                                      </p:tavLst>
                                    </p:anim>
                                    <p:anim calcmode="lin" valueType="num">
                                      <p:cBhvr>
                                        <p:cTn id="205" dur="500" fill="hold"/>
                                        <p:tgtEl>
                                          <p:spTgt spid="50"/>
                                        </p:tgtEl>
                                        <p:attrNameLst>
                                          <p:attrName>ppt_h</p:attrName>
                                        </p:attrNameLst>
                                      </p:cBhvr>
                                      <p:tavLst>
                                        <p:tav tm="0">
                                          <p:val>
                                            <p:fltVal val="0"/>
                                          </p:val>
                                        </p:tav>
                                        <p:tav tm="100000">
                                          <p:val>
                                            <p:strVal val="#ppt_h"/>
                                          </p:val>
                                        </p:tav>
                                      </p:tavLst>
                                    </p:anim>
                                    <p:animEffect transition="in" filter="fade">
                                      <p:cBhvr>
                                        <p:cTn id="206" dur="500"/>
                                        <p:tgtEl>
                                          <p:spTgt spid="50"/>
                                        </p:tgtEl>
                                      </p:cBhvr>
                                    </p:animEffect>
                                  </p:childTnLst>
                                </p:cTn>
                              </p:par>
                              <p:par>
                                <p:cTn id="207" presetID="53" presetClass="entr" presetSubtype="16" fill="hold" grpId="0" nodeType="withEffect">
                                  <p:stCondLst>
                                    <p:cond delay="0"/>
                                  </p:stCondLst>
                                  <p:childTnLst>
                                    <p:set>
                                      <p:cBhvr>
                                        <p:cTn id="208" dur="1" fill="hold">
                                          <p:stCondLst>
                                            <p:cond delay="0"/>
                                          </p:stCondLst>
                                        </p:cTn>
                                        <p:tgtEl>
                                          <p:spTgt spid="47"/>
                                        </p:tgtEl>
                                        <p:attrNameLst>
                                          <p:attrName>style.visibility</p:attrName>
                                        </p:attrNameLst>
                                      </p:cBhvr>
                                      <p:to>
                                        <p:strVal val="visible"/>
                                      </p:to>
                                    </p:set>
                                    <p:anim calcmode="lin" valueType="num">
                                      <p:cBhvr>
                                        <p:cTn id="209" dur="500" fill="hold"/>
                                        <p:tgtEl>
                                          <p:spTgt spid="47"/>
                                        </p:tgtEl>
                                        <p:attrNameLst>
                                          <p:attrName>ppt_w</p:attrName>
                                        </p:attrNameLst>
                                      </p:cBhvr>
                                      <p:tavLst>
                                        <p:tav tm="0">
                                          <p:val>
                                            <p:fltVal val="0"/>
                                          </p:val>
                                        </p:tav>
                                        <p:tav tm="100000">
                                          <p:val>
                                            <p:strVal val="#ppt_w"/>
                                          </p:val>
                                        </p:tav>
                                      </p:tavLst>
                                    </p:anim>
                                    <p:anim calcmode="lin" valueType="num">
                                      <p:cBhvr>
                                        <p:cTn id="210" dur="500" fill="hold"/>
                                        <p:tgtEl>
                                          <p:spTgt spid="47"/>
                                        </p:tgtEl>
                                        <p:attrNameLst>
                                          <p:attrName>ppt_h</p:attrName>
                                        </p:attrNameLst>
                                      </p:cBhvr>
                                      <p:tavLst>
                                        <p:tav tm="0">
                                          <p:val>
                                            <p:fltVal val="0"/>
                                          </p:val>
                                        </p:tav>
                                        <p:tav tm="100000">
                                          <p:val>
                                            <p:strVal val="#ppt_h"/>
                                          </p:val>
                                        </p:tav>
                                      </p:tavLst>
                                    </p:anim>
                                    <p:animEffect transition="in" filter="fade">
                                      <p:cBhvr>
                                        <p:cTn id="211" dur="500"/>
                                        <p:tgtEl>
                                          <p:spTgt spid="47"/>
                                        </p:tgtEl>
                                      </p:cBhvr>
                                    </p:animEffect>
                                  </p:childTnLst>
                                </p:cTn>
                              </p:par>
                              <p:par>
                                <p:cTn id="212" presetID="53" presetClass="entr" presetSubtype="16" fill="hold" grpId="0" nodeType="withEffect">
                                  <p:stCondLst>
                                    <p:cond delay="0"/>
                                  </p:stCondLst>
                                  <p:childTnLst>
                                    <p:set>
                                      <p:cBhvr>
                                        <p:cTn id="213" dur="1" fill="hold">
                                          <p:stCondLst>
                                            <p:cond delay="0"/>
                                          </p:stCondLst>
                                        </p:cTn>
                                        <p:tgtEl>
                                          <p:spTgt spid="49"/>
                                        </p:tgtEl>
                                        <p:attrNameLst>
                                          <p:attrName>style.visibility</p:attrName>
                                        </p:attrNameLst>
                                      </p:cBhvr>
                                      <p:to>
                                        <p:strVal val="visible"/>
                                      </p:to>
                                    </p:set>
                                    <p:anim calcmode="lin" valueType="num">
                                      <p:cBhvr>
                                        <p:cTn id="214" dur="500" fill="hold"/>
                                        <p:tgtEl>
                                          <p:spTgt spid="49"/>
                                        </p:tgtEl>
                                        <p:attrNameLst>
                                          <p:attrName>ppt_w</p:attrName>
                                        </p:attrNameLst>
                                      </p:cBhvr>
                                      <p:tavLst>
                                        <p:tav tm="0">
                                          <p:val>
                                            <p:fltVal val="0"/>
                                          </p:val>
                                        </p:tav>
                                        <p:tav tm="100000">
                                          <p:val>
                                            <p:strVal val="#ppt_w"/>
                                          </p:val>
                                        </p:tav>
                                      </p:tavLst>
                                    </p:anim>
                                    <p:anim calcmode="lin" valueType="num">
                                      <p:cBhvr>
                                        <p:cTn id="215" dur="500" fill="hold"/>
                                        <p:tgtEl>
                                          <p:spTgt spid="49"/>
                                        </p:tgtEl>
                                        <p:attrNameLst>
                                          <p:attrName>ppt_h</p:attrName>
                                        </p:attrNameLst>
                                      </p:cBhvr>
                                      <p:tavLst>
                                        <p:tav tm="0">
                                          <p:val>
                                            <p:fltVal val="0"/>
                                          </p:val>
                                        </p:tav>
                                        <p:tav tm="100000">
                                          <p:val>
                                            <p:strVal val="#ppt_h"/>
                                          </p:val>
                                        </p:tav>
                                      </p:tavLst>
                                    </p:anim>
                                    <p:animEffect transition="in" filter="fade">
                                      <p:cBhvr>
                                        <p:cTn id="216" dur="500"/>
                                        <p:tgtEl>
                                          <p:spTgt spid="49"/>
                                        </p:tgtEl>
                                      </p:cBhvr>
                                    </p:animEffect>
                                  </p:childTnLst>
                                </p:cTn>
                              </p:par>
                            </p:childTnLst>
                          </p:cTn>
                        </p:par>
                        <p:par>
                          <p:cTn id="217" fill="hold">
                            <p:stCondLst>
                              <p:cond delay="22000"/>
                            </p:stCondLst>
                            <p:childTnLst>
                              <p:par>
                                <p:cTn id="218" presetID="53" presetClass="entr" presetSubtype="16" fill="hold" grpId="0" nodeType="afterEffect">
                                  <p:stCondLst>
                                    <p:cond delay="0"/>
                                  </p:stCondLst>
                                  <p:childTnLst>
                                    <p:set>
                                      <p:cBhvr>
                                        <p:cTn id="219" dur="1" fill="hold">
                                          <p:stCondLst>
                                            <p:cond delay="0"/>
                                          </p:stCondLst>
                                        </p:cTn>
                                        <p:tgtEl>
                                          <p:spTgt spid="59"/>
                                        </p:tgtEl>
                                        <p:attrNameLst>
                                          <p:attrName>style.visibility</p:attrName>
                                        </p:attrNameLst>
                                      </p:cBhvr>
                                      <p:to>
                                        <p:strVal val="visible"/>
                                      </p:to>
                                    </p:set>
                                    <p:anim calcmode="lin" valueType="num">
                                      <p:cBhvr>
                                        <p:cTn id="220" dur="500" fill="hold"/>
                                        <p:tgtEl>
                                          <p:spTgt spid="59"/>
                                        </p:tgtEl>
                                        <p:attrNameLst>
                                          <p:attrName>ppt_w</p:attrName>
                                        </p:attrNameLst>
                                      </p:cBhvr>
                                      <p:tavLst>
                                        <p:tav tm="0">
                                          <p:val>
                                            <p:fltVal val="0"/>
                                          </p:val>
                                        </p:tav>
                                        <p:tav tm="100000">
                                          <p:val>
                                            <p:strVal val="#ppt_w"/>
                                          </p:val>
                                        </p:tav>
                                      </p:tavLst>
                                    </p:anim>
                                    <p:anim calcmode="lin" valueType="num">
                                      <p:cBhvr>
                                        <p:cTn id="221" dur="500" fill="hold"/>
                                        <p:tgtEl>
                                          <p:spTgt spid="59"/>
                                        </p:tgtEl>
                                        <p:attrNameLst>
                                          <p:attrName>ppt_h</p:attrName>
                                        </p:attrNameLst>
                                      </p:cBhvr>
                                      <p:tavLst>
                                        <p:tav tm="0">
                                          <p:val>
                                            <p:fltVal val="0"/>
                                          </p:val>
                                        </p:tav>
                                        <p:tav tm="100000">
                                          <p:val>
                                            <p:strVal val="#ppt_h"/>
                                          </p:val>
                                        </p:tav>
                                      </p:tavLst>
                                    </p:anim>
                                    <p:animEffect transition="in" filter="fade">
                                      <p:cBhvr>
                                        <p:cTn id="222" dur="500"/>
                                        <p:tgtEl>
                                          <p:spTgt spid="59"/>
                                        </p:tgtEl>
                                      </p:cBhvr>
                                    </p:animEffect>
                                  </p:childTnLst>
                                </p:cTn>
                              </p:par>
                            </p:childTnLst>
                          </p:cTn>
                        </p:par>
                        <p:par>
                          <p:cTn id="223" fill="hold">
                            <p:stCondLst>
                              <p:cond delay="22500"/>
                            </p:stCondLst>
                            <p:childTnLst>
                              <p:par>
                                <p:cTn id="224" presetID="42" presetClass="entr" presetSubtype="0" fill="hold" grpId="0" nodeType="afterEffect">
                                  <p:stCondLst>
                                    <p:cond delay="0"/>
                                  </p:stCondLst>
                                  <p:childTnLst>
                                    <p:set>
                                      <p:cBhvr>
                                        <p:cTn id="225" dur="1" fill="hold">
                                          <p:stCondLst>
                                            <p:cond delay="0"/>
                                          </p:stCondLst>
                                        </p:cTn>
                                        <p:tgtEl>
                                          <p:spTgt spid="52"/>
                                        </p:tgtEl>
                                        <p:attrNameLst>
                                          <p:attrName>style.visibility</p:attrName>
                                        </p:attrNameLst>
                                      </p:cBhvr>
                                      <p:to>
                                        <p:strVal val="visible"/>
                                      </p:to>
                                    </p:set>
                                    <p:animEffect transition="in" filter="fade">
                                      <p:cBhvr>
                                        <p:cTn id="226" dur="1000"/>
                                        <p:tgtEl>
                                          <p:spTgt spid="52"/>
                                        </p:tgtEl>
                                      </p:cBhvr>
                                    </p:animEffect>
                                    <p:anim calcmode="lin" valueType="num">
                                      <p:cBhvr>
                                        <p:cTn id="227" dur="1000" fill="hold"/>
                                        <p:tgtEl>
                                          <p:spTgt spid="52"/>
                                        </p:tgtEl>
                                        <p:attrNameLst>
                                          <p:attrName>ppt_x</p:attrName>
                                        </p:attrNameLst>
                                      </p:cBhvr>
                                      <p:tavLst>
                                        <p:tav tm="0">
                                          <p:val>
                                            <p:strVal val="#ppt_x"/>
                                          </p:val>
                                        </p:tav>
                                        <p:tav tm="100000">
                                          <p:val>
                                            <p:strVal val="#ppt_x"/>
                                          </p:val>
                                        </p:tav>
                                      </p:tavLst>
                                    </p:anim>
                                    <p:anim calcmode="lin" valueType="num">
                                      <p:cBhvr>
                                        <p:cTn id="228" dur="1000" fill="hold"/>
                                        <p:tgtEl>
                                          <p:spTgt spid="52"/>
                                        </p:tgtEl>
                                        <p:attrNameLst>
                                          <p:attrName>ppt_y</p:attrName>
                                        </p:attrNameLst>
                                      </p:cBhvr>
                                      <p:tavLst>
                                        <p:tav tm="0">
                                          <p:val>
                                            <p:strVal val="#ppt_y+.1"/>
                                          </p:val>
                                        </p:tav>
                                        <p:tav tm="100000">
                                          <p:val>
                                            <p:strVal val="#ppt_y"/>
                                          </p:val>
                                        </p:tav>
                                      </p:tavLst>
                                    </p:anim>
                                  </p:childTnLst>
                                </p:cTn>
                              </p:par>
                            </p:childTnLst>
                          </p:cTn>
                        </p:par>
                        <p:par>
                          <p:cTn id="229" fill="hold">
                            <p:stCondLst>
                              <p:cond delay="23500"/>
                            </p:stCondLst>
                            <p:childTnLst>
                              <p:par>
                                <p:cTn id="230" presetID="22" presetClass="entr" presetSubtype="4" fill="hold" grpId="0" nodeType="afterEffect">
                                  <p:stCondLst>
                                    <p:cond delay="0"/>
                                  </p:stCondLst>
                                  <p:childTnLst>
                                    <p:set>
                                      <p:cBhvr>
                                        <p:cTn id="231" dur="1" fill="hold">
                                          <p:stCondLst>
                                            <p:cond delay="0"/>
                                          </p:stCondLst>
                                        </p:cTn>
                                        <p:tgtEl>
                                          <p:spTgt spid="48"/>
                                        </p:tgtEl>
                                        <p:attrNameLst>
                                          <p:attrName>style.visibility</p:attrName>
                                        </p:attrNameLst>
                                      </p:cBhvr>
                                      <p:to>
                                        <p:strVal val="visible"/>
                                      </p:to>
                                    </p:set>
                                    <p:animEffect transition="in" filter="wipe(down)">
                                      <p:cBhvr>
                                        <p:cTn id="232" dur="1000"/>
                                        <p:tgtEl>
                                          <p:spTgt spid="48"/>
                                        </p:tgtEl>
                                      </p:cBhvr>
                                    </p:animEffect>
                                  </p:childTnLst>
                                </p:cTn>
                              </p:par>
                              <p:par>
                                <p:cTn id="233" presetID="42" presetClass="entr" presetSubtype="0" fill="hold" grpId="0" nodeType="withEffect">
                                  <p:stCondLst>
                                    <p:cond delay="0"/>
                                  </p:stCondLst>
                                  <p:childTnLst>
                                    <p:set>
                                      <p:cBhvr>
                                        <p:cTn id="234" dur="1" fill="hold">
                                          <p:stCondLst>
                                            <p:cond delay="0"/>
                                          </p:stCondLst>
                                        </p:cTn>
                                        <p:tgtEl>
                                          <p:spTgt spid="61"/>
                                        </p:tgtEl>
                                        <p:attrNameLst>
                                          <p:attrName>style.visibility</p:attrName>
                                        </p:attrNameLst>
                                      </p:cBhvr>
                                      <p:to>
                                        <p:strVal val="visible"/>
                                      </p:to>
                                    </p:set>
                                    <p:animEffect transition="in" filter="fade">
                                      <p:cBhvr>
                                        <p:cTn id="235" dur="1000"/>
                                        <p:tgtEl>
                                          <p:spTgt spid="61"/>
                                        </p:tgtEl>
                                      </p:cBhvr>
                                    </p:animEffect>
                                    <p:anim calcmode="lin" valueType="num">
                                      <p:cBhvr>
                                        <p:cTn id="236" dur="1000" fill="hold"/>
                                        <p:tgtEl>
                                          <p:spTgt spid="61"/>
                                        </p:tgtEl>
                                        <p:attrNameLst>
                                          <p:attrName>ppt_x</p:attrName>
                                        </p:attrNameLst>
                                      </p:cBhvr>
                                      <p:tavLst>
                                        <p:tav tm="0">
                                          <p:val>
                                            <p:strVal val="#ppt_x"/>
                                          </p:val>
                                        </p:tav>
                                        <p:tav tm="100000">
                                          <p:val>
                                            <p:strVal val="#ppt_x"/>
                                          </p:val>
                                        </p:tav>
                                      </p:tavLst>
                                    </p:anim>
                                    <p:anim calcmode="lin" valueType="num">
                                      <p:cBhvr>
                                        <p:cTn id="23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38" grpId="0" animBg="1"/>
      <p:bldP spid="39" grpId="0" animBg="1"/>
      <p:bldP spid="40" grpId="0" animBg="1"/>
      <p:bldP spid="41" grpId="0" animBg="1"/>
      <p:bldP spid="42" grpId="0"/>
      <p:bldP spid="43" grpId="0"/>
      <p:bldP spid="47" grpId="0" animBg="1"/>
      <p:bldP spid="48" grpId="0" animBg="1"/>
      <p:bldP spid="49" grpId="0" animBg="1"/>
      <p:bldP spid="50" grpId="0" animBg="1"/>
      <p:bldP spid="52" grpId="0"/>
      <p:bldP spid="19" grpId="0" animBg="1"/>
      <p:bldP spid="59" grpId="0" animBg="1"/>
      <p:bldP spid="60" grpId="0" animBg="1"/>
      <p:bldP spid="61" grpId="0"/>
      <p:bldP spid="62" grpId="0" build="p"/>
      <p:bldP spid="63" grpId="0" animBg="1"/>
      <p:bldP spid="64" grpId="0" animBg="1"/>
      <p:bldP spid="65" grpId="0" animBg="1"/>
      <p:bldP spid="66" grpId="0" animBg="1"/>
      <p:bldP spid="67" grpId="0"/>
      <p:bldP spid="68" grpId="0"/>
      <p:bldP spid="69" grpId="0" animBg="1"/>
      <p:bldP spid="70" grpId="0" animBg="1"/>
      <p:bldP spid="71" grpId="0" animBg="1"/>
      <p:bldP spid="72" grpId="0" animBg="1"/>
      <p:bldP spid="73" grpId="0"/>
      <p:bldP spid="75" grpId="0" animBg="1"/>
      <p:bldP spid="76" grpId="0" animBg="1"/>
      <p:bldP spid="77" grpId="0" animBg="1"/>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1320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425</cp:revision>
  <dcterms:created xsi:type="dcterms:W3CDTF">2016-09-28T22:08:47Z</dcterms:created>
  <dcterms:modified xsi:type="dcterms:W3CDTF">2018-11-12T23:59:17Z</dcterms:modified>
</cp:coreProperties>
</file>