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33443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441971" y="4072622"/>
            <a:ext cx="3144138" cy="2785378"/>
          </a:xfrm>
          <a:prstGeom prst="rect">
            <a:avLst/>
          </a:prstGeom>
          <a:noFill/>
        </p:spPr>
        <p:txBody>
          <a:bodyPr wrap="square" rtlCol="0">
            <a:spAutoFit/>
          </a:bodyPr>
          <a:lstStyle/>
          <a:p>
            <a:pPr defTabSz="1219170">
              <a:spcBef>
                <a:spcPct val="20000"/>
              </a:spcBef>
              <a:defRPr/>
            </a:pPr>
            <a:r>
              <a:rPr lang="en-US" sz="2000" dirty="0">
                <a:solidFill>
                  <a:srgbClr val="56595E"/>
                </a:solidFill>
                <a:latin typeface="Bernard MT Condensed" panose="02050806060905020404" pitchFamily="18" charset="0"/>
              </a:rPr>
              <a:t>Widget #2</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Rectangle: Rounded Corners 37">
            <a:extLst>
              <a:ext uri="{FF2B5EF4-FFF2-40B4-BE49-F238E27FC236}">
                <a16:creationId xmlns:a16="http://schemas.microsoft.com/office/drawing/2014/main" id="{5873CF64-2732-4CEE-BF0B-A31E05DB65D4}"/>
              </a:ext>
            </a:extLst>
          </p:cNvPr>
          <p:cNvSpPr/>
          <p:nvPr/>
        </p:nvSpPr>
        <p:spPr>
          <a:xfrm>
            <a:off x="6504433"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376E282-8E6E-478E-BD70-43E4E208B208}"/>
              </a:ext>
            </a:extLst>
          </p:cNvPr>
          <p:cNvSpPr/>
          <p:nvPr/>
        </p:nvSpPr>
        <p:spPr>
          <a:xfrm>
            <a:off x="6504433" y="2819400"/>
            <a:ext cx="762000" cy="2814323"/>
          </a:xfrm>
          <a:prstGeom prst="rect">
            <a:avLst/>
          </a:prstGeom>
          <a:solidFill>
            <a:srgbClr val="FF2B2A"/>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D957B5CC-E5CA-4448-8091-27F4B55AA794}"/>
              </a:ext>
            </a:extLst>
          </p:cNvPr>
          <p:cNvSpPr/>
          <p:nvPr/>
        </p:nvSpPr>
        <p:spPr>
          <a:xfrm>
            <a:off x="6504433"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7E8CF0D-5CA1-47FF-9869-911575EB5C30}"/>
              </a:ext>
            </a:extLst>
          </p:cNvPr>
          <p:cNvSpPr>
            <a:spLocks noChangeAspect="1"/>
          </p:cNvSpPr>
          <p:nvPr/>
        </p:nvSpPr>
        <p:spPr>
          <a:xfrm>
            <a:off x="6477000"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B113117D-DCD4-4029-B467-FE6EFECC5851}"/>
              </a:ext>
            </a:extLst>
          </p:cNvPr>
          <p:cNvSpPr txBox="1">
            <a:spLocks noChangeArrowheads="1"/>
          </p:cNvSpPr>
          <p:nvPr/>
        </p:nvSpPr>
        <p:spPr bwMode="auto">
          <a:xfrm>
            <a:off x="6484933"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$2,178</a:t>
            </a:r>
          </a:p>
        </p:txBody>
      </p:sp>
      <p:sp>
        <p:nvSpPr>
          <p:cNvPr id="43" name="Text Box 10">
            <a:extLst>
              <a:ext uri="{FF2B5EF4-FFF2-40B4-BE49-F238E27FC236}">
                <a16:creationId xmlns:a16="http://schemas.microsoft.com/office/drawing/2014/main" id="{59B863E9-74CE-4C6B-A0A8-2D8650C6CE96}"/>
              </a:ext>
            </a:extLst>
          </p:cNvPr>
          <p:cNvSpPr txBox="1">
            <a:spLocks noChangeArrowheads="1"/>
          </p:cNvSpPr>
          <p:nvPr/>
        </p:nvSpPr>
        <p:spPr bwMode="auto">
          <a:xfrm rot="16200000">
            <a:off x="6655040"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7" name="Rectangle: Rounded Corners 46">
            <a:extLst>
              <a:ext uri="{FF2B5EF4-FFF2-40B4-BE49-F238E27FC236}">
                <a16:creationId xmlns:a16="http://schemas.microsoft.com/office/drawing/2014/main" id="{DCB56666-72A8-4060-83D0-51C5767E6C73}"/>
              </a:ext>
            </a:extLst>
          </p:cNvPr>
          <p:cNvSpPr/>
          <p:nvPr/>
        </p:nvSpPr>
        <p:spPr>
          <a:xfrm>
            <a:off x="11152633"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DB894400-0BEC-42AF-9426-FAF84471C0CE}"/>
              </a:ext>
            </a:extLst>
          </p:cNvPr>
          <p:cNvSpPr/>
          <p:nvPr/>
        </p:nvSpPr>
        <p:spPr>
          <a:xfrm>
            <a:off x="11152633" y="3429000"/>
            <a:ext cx="762000" cy="2229107"/>
          </a:xfrm>
          <a:prstGeom prst="rect">
            <a:avLst/>
          </a:prstGeom>
          <a:solidFill>
            <a:srgbClr val="3EB8CD"/>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9897F822-0BFD-4304-A814-092C8363695C}"/>
              </a:ext>
            </a:extLst>
          </p:cNvPr>
          <p:cNvSpPr/>
          <p:nvPr/>
        </p:nvSpPr>
        <p:spPr>
          <a:xfrm>
            <a:off x="11152633"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6A04A5A5-0155-4473-BDC6-2F3926E2567C}"/>
              </a:ext>
            </a:extLst>
          </p:cNvPr>
          <p:cNvSpPr>
            <a:spLocks noChangeAspect="1"/>
          </p:cNvSpPr>
          <p:nvPr/>
        </p:nvSpPr>
        <p:spPr>
          <a:xfrm>
            <a:off x="11125200"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B63BAA6C-39AB-44CF-A61D-092B4ABDF72B}"/>
              </a:ext>
            </a:extLst>
          </p:cNvPr>
          <p:cNvSpPr txBox="1">
            <a:spLocks noChangeArrowheads="1"/>
          </p:cNvSpPr>
          <p:nvPr/>
        </p:nvSpPr>
        <p:spPr bwMode="auto">
          <a:xfrm rot="16200000">
            <a:off x="11303240"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52533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43">
            <a:extLst>
              <a:ext uri="{FF2B5EF4-FFF2-40B4-BE49-F238E27FC236}">
                <a16:creationId xmlns:a16="http://schemas.microsoft.com/office/drawing/2014/main" id="{52B5B082-7ABE-4CBC-BCFB-B5D2A6DC68D0}"/>
              </a:ext>
            </a:extLst>
          </p:cNvPr>
          <p:cNvSpPr>
            <a:spLocks noChangeAspect="1" noEditPoints="1"/>
          </p:cNvSpPr>
          <p:nvPr/>
        </p:nvSpPr>
        <p:spPr bwMode="auto">
          <a:xfrm>
            <a:off x="11193728"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0" name="Freeform 33">
            <a:extLst>
              <a:ext uri="{FF2B5EF4-FFF2-40B4-BE49-F238E27FC236}">
                <a16:creationId xmlns:a16="http://schemas.microsoft.com/office/drawing/2014/main" id="{ACBA3BF7-799E-473D-8DC9-3F82B944FBE0}"/>
              </a:ext>
            </a:extLst>
          </p:cNvPr>
          <p:cNvSpPr>
            <a:spLocks noChangeAspect="1" noEditPoints="1"/>
          </p:cNvSpPr>
          <p:nvPr/>
        </p:nvSpPr>
        <p:spPr bwMode="auto">
          <a:xfrm>
            <a:off x="6540939"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1" name="Text Box 10">
            <a:extLst>
              <a:ext uri="{FF2B5EF4-FFF2-40B4-BE49-F238E27FC236}">
                <a16:creationId xmlns:a16="http://schemas.microsoft.com/office/drawing/2014/main" id="{158DC144-ECAC-4785-89FB-F671E9F43A96}"/>
              </a:ext>
            </a:extLst>
          </p:cNvPr>
          <p:cNvSpPr txBox="1">
            <a:spLocks noChangeArrowheads="1"/>
          </p:cNvSpPr>
          <p:nvPr/>
        </p:nvSpPr>
        <p:spPr bwMode="auto">
          <a:xfrm>
            <a:off x="11161136"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$1,426</a:t>
            </a:r>
          </a:p>
        </p:txBody>
      </p:sp>
      <p:sp>
        <p:nvSpPr>
          <p:cNvPr id="62" name="TextBox 61">
            <a:extLst>
              <a:ext uri="{FF2B5EF4-FFF2-40B4-BE49-F238E27FC236}">
                <a16:creationId xmlns:a16="http://schemas.microsoft.com/office/drawing/2014/main" id="{B4E80C7B-D4C2-4160-AC56-A208D81259E7}"/>
              </a:ext>
            </a:extLst>
          </p:cNvPr>
          <p:cNvSpPr txBox="1"/>
          <p:nvPr/>
        </p:nvSpPr>
        <p:spPr>
          <a:xfrm>
            <a:off x="1287275" y="4069158"/>
            <a:ext cx="3144138" cy="2785378"/>
          </a:xfrm>
          <a:prstGeom prst="rect">
            <a:avLst/>
          </a:prstGeom>
          <a:noFill/>
        </p:spPr>
        <p:txBody>
          <a:bodyPr wrap="square" rtlCol="0">
            <a:spAutoFit/>
          </a:bodyPr>
          <a:lstStyle/>
          <a:p>
            <a:pPr defTabSz="1219170">
              <a:spcBef>
                <a:spcPct val="20000"/>
              </a:spcBef>
              <a:defRPr/>
            </a:pPr>
            <a:r>
              <a:rPr lang="en-US" sz="2000" dirty="0">
                <a:solidFill>
                  <a:srgbClr val="56595E"/>
                </a:solidFill>
                <a:latin typeface="Bernard MT Condensed" panose="02050806060905020404" pitchFamily="18" charset="0"/>
              </a:rPr>
              <a:t>Widget #1</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3" name="Rectangle: Rounded Corners 62">
            <a:extLst>
              <a:ext uri="{FF2B5EF4-FFF2-40B4-BE49-F238E27FC236}">
                <a16:creationId xmlns:a16="http://schemas.microsoft.com/office/drawing/2014/main" id="{A4F1C0B5-8D68-454A-A6FE-B8D00B89269E}"/>
              </a:ext>
            </a:extLst>
          </p:cNvPr>
          <p:cNvSpPr/>
          <p:nvPr/>
        </p:nvSpPr>
        <p:spPr>
          <a:xfrm>
            <a:off x="304835" y="2052637"/>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F3A031A8-620B-475D-8483-ED9966B7A4D3}"/>
              </a:ext>
            </a:extLst>
          </p:cNvPr>
          <p:cNvSpPr/>
          <p:nvPr/>
        </p:nvSpPr>
        <p:spPr>
          <a:xfrm>
            <a:off x="304835" y="3133153"/>
            <a:ext cx="762000" cy="2500570"/>
          </a:xfrm>
          <a:prstGeom prst="rect">
            <a:avLst/>
          </a:prstGeom>
          <a:solidFill>
            <a:srgbClr val="FF2B2A"/>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Shape 64">
            <a:extLst>
              <a:ext uri="{FF2B5EF4-FFF2-40B4-BE49-F238E27FC236}">
                <a16:creationId xmlns:a16="http://schemas.microsoft.com/office/drawing/2014/main" id="{E44F967D-C34B-49D2-BFB2-2DAA16575821}"/>
              </a:ext>
            </a:extLst>
          </p:cNvPr>
          <p:cNvSpPr/>
          <p:nvPr/>
        </p:nvSpPr>
        <p:spPr>
          <a:xfrm>
            <a:off x="304835" y="5105842"/>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94D3EB2-374C-4F17-AA50-BE7435FC8BEC}"/>
              </a:ext>
            </a:extLst>
          </p:cNvPr>
          <p:cNvSpPr>
            <a:spLocks noChangeAspect="1"/>
          </p:cNvSpPr>
          <p:nvPr/>
        </p:nvSpPr>
        <p:spPr>
          <a:xfrm>
            <a:off x="277402" y="2028253"/>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69B06549-14A4-42CE-B8FA-0CFB09F6A8F3}"/>
              </a:ext>
            </a:extLst>
          </p:cNvPr>
          <p:cNvSpPr txBox="1">
            <a:spLocks noChangeArrowheads="1"/>
          </p:cNvSpPr>
          <p:nvPr/>
        </p:nvSpPr>
        <p:spPr bwMode="auto">
          <a:xfrm>
            <a:off x="285335" y="2116860"/>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$1,934</a:t>
            </a:r>
          </a:p>
        </p:txBody>
      </p:sp>
      <p:sp>
        <p:nvSpPr>
          <p:cNvPr id="68" name="Text Box 10">
            <a:extLst>
              <a:ext uri="{FF2B5EF4-FFF2-40B4-BE49-F238E27FC236}">
                <a16:creationId xmlns:a16="http://schemas.microsoft.com/office/drawing/2014/main" id="{345B8F0B-B1B6-40E4-806B-2AF67A68B6F4}"/>
              </a:ext>
            </a:extLst>
          </p:cNvPr>
          <p:cNvSpPr txBox="1">
            <a:spLocks noChangeArrowheads="1"/>
          </p:cNvSpPr>
          <p:nvPr/>
        </p:nvSpPr>
        <p:spPr bwMode="auto">
          <a:xfrm rot="16200000">
            <a:off x="455442" y="5566209"/>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9" name="Rectangle: Rounded Corners 68">
            <a:extLst>
              <a:ext uri="{FF2B5EF4-FFF2-40B4-BE49-F238E27FC236}">
                <a16:creationId xmlns:a16="http://schemas.microsoft.com/office/drawing/2014/main" id="{100FEEE7-B332-4091-85D4-1DA96F418566}"/>
              </a:ext>
            </a:extLst>
          </p:cNvPr>
          <p:cNvSpPr/>
          <p:nvPr/>
        </p:nvSpPr>
        <p:spPr>
          <a:xfrm>
            <a:off x="4953035" y="2077021"/>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85134117-029F-4DFA-B26C-E83818820D5C}"/>
              </a:ext>
            </a:extLst>
          </p:cNvPr>
          <p:cNvSpPr/>
          <p:nvPr/>
        </p:nvSpPr>
        <p:spPr>
          <a:xfrm>
            <a:off x="4953035" y="3657600"/>
            <a:ext cx="762000" cy="2000507"/>
          </a:xfrm>
          <a:prstGeom prst="rect">
            <a:avLst/>
          </a:prstGeom>
          <a:solidFill>
            <a:srgbClr val="3EB8CD"/>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Shape 70">
            <a:extLst>
              <a:ext uri="{FF2B5EF4-FFF2-40B4-BE49-F238E27FC236}">
                <a16:creationId xmlns:a16="http://schemas.microsoft.com/office/drawing/2014/main" id="{AE5F121F-30A4-4C06-8BAE-CE3E31540DF9}"/>
              </a:ext>
            </a:extLst>
          </p:cNvPr>
          <p:cNvSpPr/>
          <p:nvPr/>
        </p:nvSpPr>
        <p:spPr>
          <a:xfrm>
            <a:off x="4953035" y="5130226"/>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4CAED88C-AB3A-4812-BD31-20BC419C3DED}"/>
              </a:ext>
            </a:extLst>
          </p:cNvPr>
          <p:cNvSpPr>
            <a:spLocks noChangeAspect="1"/>
          </p:cNvSpPr>
          <p:nvPr/>
        </p:nvSpPr>
        <p:spPr>
          <a:xfrm>
            <a:off x="4925602" y="2052637"/>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 Box 10">
            <a:extLst>
              <a:ext uri="{FF2B5EF4-FFF2-40B4-BE49-F238E27FC236}">
                <a16:creationId xmlns:a16="http://schemas.microsoft.com/office/drawing/2014/main" id="{2FD163B3-264F-4C45-999C-9F928F32A744}"/>
              </a:ext>
            </a:extLst>
          </p:cNvPr>
          <p:cNvSpPr txBox="1">
            <a:spLocks noChangeArrowheads="1"/>
          </p:cNvSpPr>
          <p:nvPr/>
        </p:nvSpPr>
        <p:spPr bwMode="auto">
          <a:xfrm rot="16200000">
            <a:off x="5103642" y="5590593"/>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9402"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32573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43">
            <a:extLst>
              <a:ext uri="{FF2B5EF4-FFF2-40B4-BE49-F238E27FC236}">
                <a16:creationId xmlns:a16="http://schemas.microsoft.com/office/drawing/2014/main" id="{0EE1CC0A-F849-4AEB-8B7C-B10FD9521412}"/>
              </a:ext>
            </a:extLst>
          </p:cNvPr>
          <p:cNvSpPr>
            <a:spLocks noChangeAspect="1" noEditPoints="1"/>
          </p:cNvSpPr>
          <p:nvPr/>
        </p:nvSpPr>
        <p:spPr bwMode="auto">
          <a:xfrm>
            <a:off x="4994130" y="5308690"/>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7" name="Freeform 33">
            <a:extLst>
              <a:ext uri="{FF2B5EF4-FFF2-40B4-BE49-F238E27FC236}">
                <a16:creationId xmlns:a16="http://schemas.microsoft.com/office/drawing/2014/main" id="{0A820B59-2C1D-46FD-B73D-DB5ABA432185}"/>
              </a:ext>
            </a:extLst>
          </p:cNvPr>
          <p:cNvSpPr>
            <a:spLocks noChangeAspect="1" noEditPoints="1"/>
          </p:cNvSpPr>
          <p:nvPr/>
        </p:nvSpPr>
        <p:spPr bwMode="auto">
          <a:xfrm>
            <a:off x="341341" y="5278582"/>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8" name="Text Box 10">
            <a:extLst>
              <a:ext uri="{FF2B5EF4-FFF2-40B4-BE49-F238E27FC236}">
                <a16:creationId xmlns:a16="http://schemas.microsoft.com/office/drawing/2014/main" id="{253B54C6-801A-4C8F-ABEE-0780D1D05416}"/>
              </a:ext>
            </a:extLst>
          </p:cNvPr>
          <p:cNvSpPr txBox="1">
            <a:spLocks noChangeArrowheads="1"/>
          </p:cNvSpPr>
          <p:nvPr/>
        </p:nvSpPr>
        <p:spPr bwMode="auto">
          <a:xfrm>
            <a:off x="4961538" y="2125805"/>
            <a:ext cx="744994" cy="307777"/>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$1,269</a:t>
            </a:r>
          </a:p>
        </p:txBody>
      </p:sp>
      <p:pic>
        <p:nvPicPr>
          <p:cNvPr id="44" name="Picture 43">
            <a:hlinkClick r:id="rId5"/>
            <a:extLst>
              <a:ext uri="{FF2B5EF4-FFF2-40B4-BE49-F238E27FC236}">
                <a16:creationId xmlns:a16="http://schemas.microsoft.com/office/drawing/2014/main" id="{E5D68AA5-3D0E-44CD-AE7E-CC543EBCD78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2155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1000"/>
                                        <p:tgtEl>
                                          <p:spTgt spid="74"/>
                                        </p:tgtEl>
                                      </p:cBhvr>
                                    </p:animEffect>
                                    <p:anim calcmode="lin" valueType="num">
                                      <p:cBhvr>
                                        <p:cTn id="12" dur="1000" fill="hold"/>
                                        <p:tgtEl>
                                          <p:spTgt spid="74"/>
                                        </p:tgtEl>
                                        <p:attrNameLst>
                                          <p:attrName>ppt_x</p:attrName>
                                        </p:attrNameLst>
                                      </p:cBhvr>
                                      <p:tavLst>
                                        <p:tav tm="0">
                                          <p:val>
                                            <p:strVal val="#ppt_x"/>
                                          </p:val>
                                        </p:tav>
                                        <p:tav tm="100000">
                                          <p:val>
                                            <p:strVal val="#ppt_x"/>
                                          </p:val>
                                        </p:tav>
                                      </p:tavLst>
                                    </p:anim>
                                    <p:anim calcmode="lin" valueType="num">
                                      <p:cBhvr>
                                        <p:cTn id="13" dur="1000" fill="hold"/>
                                        <p:tgtEl>
                                          <p:spTgt spid="7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62">
                                            <p:txEl>
                                              <p:pRg st="0" end="0"/>
                                            </p:txEl>
                                          </p:spTgt>
                                        </p:tgtEl>
                                        <p:attrNameLst>
                                          <p:attrName>style.visibility</p:attrName>
                                        </p:attrNameLst>
                                      </p:cBhvr>
                                      <p:to>
                                        <p:strVal val="visible"/>
                                      </p:to>
                                    </p:set>
                                    <p:animEffect transition="in" filter="fade">
                                      <p:cBhvr>
                                        <p:cTn id="22" dur="1000"/>
                                        <p:tgtEl>
                                          <p:spTgt spid="62">
                                            <p:txEl>
                                              <p:pRg st="0" end="0"/>
                                            </p:txEl>
                                          </p:spTgt>
                                        </p:tgtEl>
                                      </p:cBhvr>
                                    </p:animEffect>
                                    <p:anim calcmode="lin" valueType="num">
                                      <p:cBhvr>
                                        <p:cTn id="23"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62">
                                            <p:txEl>
                                              <p:pRg st="3" end="3"/>
                                            </p:txEl>
                                          </p:spTgt>
                                        </p:tgtEl>
                                        <p:attrNameLst>
                                          <p:attrName>style.visibility</p:attrName>
                                        </p:attrNameLst>
                                      </p:cBhvr>
                                      <p:to>
                                        <p:strVal val="visible"/>
                                      </p:to>
                                    </p:set>
                                    <p:animEffect transition="in" filter="fade">
                                      <p:cBhvr>
                                        <p:cTn id="28" dur="1000"/>
                                        <p:tgtEl>
                                          <p:spTgt spid="62">
                                            <p:txEl>
                                              <p:pRg st="3" end="3"/>
                                            </p:txEl>
                                          </p:spTgt>
                                        </p:tgtEl>
                                      </p:cBhvr>
                                    </p:animEffect>
                                    <p:anim calcmode="lin" valueType="num">
                                      <p:cBhvr>
                                        <p:cTn id="29"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62">
                                            <p:txEl>
                                              <p:pRg st="5" end="5"/>
                                            </p:txEl>
                                          </p:spTgt>
                                        </p:tgtEl>
                                        <p:attrNameLst>
                                          <p:attrName>style.visibility</p:attrName>
                                        </p:attrNameLst>
                                      </p:cBhvr>
                                      <p:to>
                                        <p:strVal val="visible"/>
                                      </p:to>
                                    </p:set>
                                    <p:animEffect transition="in" filter="fade">
                                      <p:cBhvr>
                                        <p:cTn id="34" dur="1000"/>
                                        <p:tgtEl>
                                          <p:spTgt spid="62">
                                            <p:txEl>
                                              <p:pRg st="5" end="5"/>
                                            </p:txEl>
                                          </p:spTgt>
                                        </p:tgtEl>
                                      </p:cBhvr>
                                    </p:animEffect>
                                    <p:anim calcmode="lin" valueType="num">
                                      <p:cBhvr>
                                        <p:cTn id="35"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42" presetClass="entr" presetSubtype="0" fill="hold" grpId="0" nodeType="afterEffect">
                                  <p:stCondLst>
                                    <p:cond delay="0"/>
                                  </p:stCondLst>
                                  <p:childTnLst>
                                    <p:set>
                                      <p:cBhvr>
                                        <p:cTn id="39" dur="1" fill="hold">
                                          <p:stCondLst>
                                            <p:cond delay="0"/>
                                          </p:stCondLst>
                                        </p:cTn>
                                        <p:tgtEl>
                                          <p:spTgt spid="62">
                                            <p:txEl>
                                              <p:pRg st="6" end="6"/>
                                            </p:txEl>
                                          </p:spTgt>
                                        </p:tgtEl>
                                        <p:attrNameLst>
                                          <p:attrName>style.visibility</p:attrName>
                                        </p:attrNameLst>
                                      </p:cBhvr>
                                      <p:to>
                                        <p:strVal val="visible"/>
                                      </p:to>
                                    </p:set>
                                    <p:animEffect transition="in" filter="fade">
                                      <p:cBhvr>
                                        <p:cTn id="40" dur="1000"/>
                                        <p:tgtEl>
                                          <p:spTgt spid="62">
                                            <p:txEl>
                                              <p:pRg st="6" end="6"/>
                                            </p:txEl>
                                          </p:spTgt>
                                        </p:tgtEl>
                                      </p:cBhvr>
                                    </p:animEffect>
                                    <p:anim calcmode="lin" valueType="num">
                                      <p:cBhvr>
                                        <p:cTn id="41"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43" fill="hold">
                            <p:stCondLst>
                              <p:cond delay="5500"/>
                            </p:stCondLst>
                            <p:childTnLst>
                              <p:par>
                                <p:cTn id="44" presetID="42" presetClass="entr" presetSubtype="0" fill="hold" grpId="0" nodeType="afterEffect">
                                  <p:stCondLst>
                                    <p:cond delay="0"/>
                                  </p:stCondLst>
                                  <p:childTnLst>
                                    <p:set>
                                      <p:cBhvr>
                                        <p:cTn id="45" dur="1" fill="hold">
                                          <p:stCondLst>
                                            <p:cond delay="0"/>
                                          </p:stCondLst>
                                        </p:cTn>
                                        <p:tgtEl>
                                          <p:spTgt spid="62">
                                            <p:txEl>
                                              <p:pRg st="7" end="7"/>
                                            </p:txEl>
                                          </p:spTgt>
                                        </p:tgtEl>
                                        <p:attrNameLst>
                                          <p:attrName>style.visibility</p:attrName>
                                        </p:attrNameLst>
                                      </p:cBhvr>
                                      <p:to>
                                        <p:strVal val="visible"/>
                                      </p:to>
                                    </p:set>
                                    <p:animEffect transition="in" filter="fade">
                                      <p:cBhvr>
                                        <p:cTn id="46" dur="1000"/>
                                        <p:tgtEl>
                                          <p:spTgt spid="62">
                                            <p:txEl>
                                              <p:pRg st="7" end="7"/>
                                            </p:txEl>
                                          </p:spTgt>
                                        </p:tgtEl>
                                      </p:cBhvr>
                                    </p:animEffect>
                                    <p:anim calcmode="lin" valueType="num">
                                      <p:cBhvr>
                                        <p:cTn id="47"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53" presetClass="entr" presetSubtype="16" fill="hold" grpId="0" nodeType="afterEffect">
                                  <p:stCondLst>
                                    <p:cond delay="0"/>
                                  </p:stCondLst>
                                  <p:childTnLst>
                                    <p:set>
                                      <p:cBhvr>
                                        <p:cTn id="51" dur="1" fill="hold">
                                          <p:stCondLst>
                                            <p:cond delay="0"/>
                                          </p:stCondLst>
                                        </p:cTn>
                                        <p:tgtEl>
                                          <p:spTgt spid="66"/>
                                        </p:tgtEl>
                                        <p:attrNameLst>
                                          <p:attrName>style.visibility</p:attrName>
                                        </p:attrNameLst>
                                      </p:cBhvr>
                                      <p:to>
                                        <p:strVal val="visible"/>
                                      </p:to>
                                    </p:set>
                                    <p:anim calcmode="lin" valueType="num">
                                      <p:cBhvr>
                                        <p:cTn id="52" dur="500" fill="hold"/>
                                        <p:tgtEl>
                                          <p:spTgt spid="66"/>
                                        </p:tgtEl>
                                        <p:attrNameLst>
                                          <p:attrName>ppt_w</p:attrName>
                                        </p:attrNameLst>
                                      </p:cBhvr>
                                      <p:tavLst>
                                        <p:tav tm="0">
                                          <p:val>
                                            <p:fltVal val="0"/>
                                          </p:val>
                                        </p:tav>
                                        <p:tav tm="100000">
                                          <p:val>
                                            <p:strVal val="#ppt_w"/>
                                          </p:val>
                                        </p:tav>
                                      </p:tavLst>
                                    </p:anim>
                                    <p:anim calcmode="lin" valueType="num">
                                      <p:cBhvr>
                                        <p:cTn id="53" dur="500" fill="hold"/>
                                        <p:tgtEl>
                                          <p:spTgt spid="66"/>
                                        </p:tgtEl>
                                        <p:attrNameLst>
                                          <p:attrName>ppt_h</p:attrName>
                                        </p:attrNameLst>
                                      </p:cBhvr>
                                      <p:tavLst>
                                        <p:tav tm="0">
                                          <p:val>
                                            <p:fltVal val="0"/>
                                          </p:val>
                                        </p:tav>
                                        <p:tav tm="100000">
                                          <p:val>
                                            <p:strVal val="#ppt_h"/>
                                          </p:val>
                                        </p:tav>
                                      </p:tavLst>
                                    </p:anim>
                                    <p:animEffect transition="in" filter="fade">
                                      <p:cBhvr>
                                        <p:cTn id="54" dur="500"/>
                                        <p:tgtEl>
                                          <p:spTgt spid="66"/>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63"/>
                                        </p:tgtEl>
                                        <p:attrNameLst>
                                          <p:attrName>style.visibility</p:attrName>
                                        </p:attrNameLst>
                                      </p:cBhvr>
                                      <p:to>
                                        <p:strVal val="visible"/>
                                      </p:to>
                                    </p:set>
                                    <p:anim calcmode="lin" valueType="num">
                                      <p:cBhvr>
                                        <p:cTn id="57" dur="500" fill="hold"/>
                                        <p:tgtEl>
                                          <p:spTgt spid="63"/>
                                        </p:tgtEl>
                                        <p:attrNameLst>
                                          <p:attrName>ppt_w</p:attrName>
                                        </p:attrNameLst>
                                      </p:cBhvr>
                                      <p:tavLst>
                                        <p:tav tm="0">
                                          <p:val>
                                            <p:fltVal val="0"/>
                                          </p:val>
                                        </p:tav>
                                        <p:tav tm="100000">
                                          <p:val>
                                            <p:strVal val="#ppt_w"/>
                                          </p:val>
                                        </p:tav>
                                      </p:tavLst>
                                    </p:anim>
                                    <p:anim calcmode="lin" valueType="num">
                                      <p:cBhvr>
                                        <p:cTn id="58" dur="500" fill="hold"/>
                                        <p:tgtEl>
                                          <p:spTgt spid="63"/>
                                        </p:tgtEl>
                                        <p:attrNameLst>
                                          <p:attrName>ppt_h</p:attrName>
                                        </p:attrNameLst>
                                      </p:cBhvr>
                                      <p:tavLst>
                                        <p:tav tm="0">
                                          <p:val>
                                            <p:fltVal val="0"/>
                                          </p:val>
                                        </p:tav>
                                        <p:tav tm="100000">
                                          <p:val>
                                            <p:strVal val="#ppt_h"/>
                                          </p:val>
                                        </p:tav>
                                      </p:tavLst>
                                    </p:anim>
                                    <p:animEffect transition="in" filter="fade">
                                      <p:cBhvr>
                                        <p:cTn id="59" dur="500"/>
                                        <p:tgtEl>
                                          <p:spTgt spid="63"/>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65"/>
                                        </p:tgtEl>
                                        <p:attrNameLst>
                                          <p:attrName>style.visibility</p:attrName>
                                        </p:attrNameLst>
                                      </p:cBhvr>
                                      <p:to>
                                        <p:strVal val="visible"/>
                                      </p:to>
                                    </p:set>
                                    <p:anim calcmode="lin" valueType="num">
                                      <p:cBhvr>
                                        <p:cTn id="62" dur="500" fill="hold"/>
                                        <p:tgtEl>
                                          <p:spTgt spid="65"/>
                                        </p:tgtEl>
                                        <p:attrNameLst>
                                          <p:attrName>ppt_w</p:attrName>
                                        </p:attrNameLst>
                                      </p:cBhvr>
                                      <p:tavLst>
                                        <p:tav tm="0">
                                          <p:val>
                                            <p:fltVal val="0"/>
                                          </p:val>
                                        </p:tav>
                                        <p:tav tm="100000">
                                          <p:val>
                                            <p:strVal val="#ppt_w"/>
                                          </p:val>
                                        </p:tav>
                                      </p:tavLst>
                                    </p:anim>
                                    <p:anim calcmode="lin" valueType="num">
                                      <p:cBhvr>
                                        <p:cTn id="63" dur="500" fill="hold"/>
                                        <p:tgtEl>
                                          <p:spTgt spid="65"/>
                                        </p:tgtEl>
                                        <p:attrNameLst>
                                          <p:attrName>ppt_h</p:attrName>
                                        </p:attrNameLst>
                                      </p:cBhvr>
                                      <p:tavLst>
                                        <p:tav tm="0">
                                          <p:val>
                                            <p:fltVal val="0"/>
                                          </p:val>
                                        </p:tav>
                                        <p:tav tm="100000">
                                          <p:val>
                                            <p:strVal val="#ppt_h"/>
                                          </p:val>
                                        </p:tav>
                                      </p:tavLst>
                                    </p:anim>
                                    <p:animEffect transition="in" filter="fade">
                                      <p:cBhvr>
                                        <p:cTn id="64" dur="500"/>
                                        <p:tgtEl>
                                          <p:spTgt spid="65"/>
                                        </p:tgtEl>
                                      </p:cBhvr>
                                    </p:animEffect>
                                  </p:childTnLst>
                                </p:cTn>
                              </p:par>
                            </p:childTnLst>
                          </p:cTn>
                        </p:par>
                        <p:par>
                          <p:cTn id="65" fill="hold">
                            <p:stCondLst>
                              <p:cond delay="7000"/>
                            </p:stCondLst>
                            <p:childTnLst>
                              <p:par>
                                <p:cTn id="66" presetID="53" presetClass="entr" presetSubtype="16" fill="hold" grpId="0" nodeType="afterEffect">
                                  <p:stCondLst>
                                    <p:cond delay="0"/>
                                  </p:stCondLst>
                                  <p:childTnLst>
                                    <p:set>
                                      <p:cBhvr>
                                        <p:cTn id="67" dur="1" fill="hold">
                                          <p:stCondLst>
                                            <p:cond delay="0"/>
                                          </p:stCondLst>
                                        </p:cTn>
                                        <p:tgtEl>
                                          <p:spTgt spid="77"/>
                                        </p:tgtEl>
                                        <p:attrNameLst>
                                          <p:attrName>style.visibility</p:attrName>
                                        </p:attrNameLst>
                                      </p:cBhvr>
                                      <p:to>
                                        <p:strVal val="visible"/>
                                      </p:to>
                                    </p:set>
                                    <p:anim calcmode="lin" valueType="num">
                                      <p:cBhvr>
                                        <p:cTn id="68" dur="500" fill="hold"/>
                                        <p:tgtEl>
                                          <p:spTgt spid="77"/>
                                        </p:tgtEl>
                                        <p:attrNameLst>
                                          <p:attrName>ppt_w</p:attrName>
                                        </p:attrNameLst>
                                      </p:cBhvr>
                                      <p:tavLst>
                                        <p:tav tm="0">
                                          <p:val>
                                            <p:fltVal val="0"/>
                                          </p:val>
                                        </p:tav>
                                        <p:tav tm="100000">
                                          <p:val>
                                            <p:strVal val="#ppt_w"/>
                                          </p:val>
                                        </p:tav>
                                      </p:tavLst>
                                    </p:anim>
                                    <p:anim calcmode="lin" valueType="num">
                                      <p:cBhvr>
                                        <p:cTn id="69" dur="500" fill="hold"/>
                                        <p:tgtEl>
                                          <p:spTgt spid="77"/>
                                        </p:tgtEl>
                                        <p:attrNameLst>
                                          <p:attrName>ppt_h</p:attrName>
                                        </p:attrNameLst>
                                      </p:cBhvr>
                                      <p:tavLst>
                                        <p:tav tm="0">
                                          <p:val>
                                            <p:fltVal val="0"/>
                                          </p:val>
                                        </p:tav>
                                        <p:tav tm="100000">
                                          <p:val>
                                            <p:strVal val="#ppt_h"/>
                                          </p:val>
                                        </p:tav>
                                      </p:tavLst>
                                    </p:anim>
                                    <p:animEffect transition="in" filter="fade">
                                      <p:cBhvr>
                                        <p:cTn id="70" dur="500"/>
                                        <p:tgtEl>
                                          <p:spTgt spid="77"/>
                                        </p:tgtEl>
                                      </p:cBhvr>
                                    </p:animEffect>
                                  </p:childTnLst>
                                </p:cTn>
                              </p:par>
                            </p:childTnLst>
                          </p:cTn>
                        </p:par>
                        <p:par>
                          <p:cTn id="71" fill="hold">
                            <p:stCondLst>
                              <p:cond delay="7500"/>
                            </p:stCondLst>
                            <p:childTnLst>
                              <p:par>
                                <p:cTn id="72" presetID="42" presetClass="entr" presetSubtype="0" fill="hold" grpId="0" nodeType="after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fade">
                                      <p:cBhvr>
                                        <p:cTn id="74" dur="1000"/>
                                        <p:tgtEl>
                                          <p:spTgt spid="68"/>
                                        </p:tgtEl>
                                      </p:cBhvr>
                                    </p:animEffect>
                                    <p:anim calcmode="lin" valueType="num">
                                      <p:cBhvr>
                                        <p:cTn id="75" dur="1000" fill="hold"/>
                                        <p:tgtEl>
                                          <p:spTgt spid="68"/>
                                        </p:tgtEl>
                                        <p:attrNameLst>
                                          <p:attrName>ppt_x</p:attrName>
                                        </p:attrNameLst>
                                      </p:cBhvr>
                                      <p:tavLst>
                                        <p:tav tm="0">
                                          <p:val>
                                            <p:strVal val="#ppt_x"/>
                                          </p:val>
                                        </p:tav>
                                        <p:tav tm="100000">
                                          <p:val>
                                            <p:strVal val="#ppt_x"/>
                                          </p:val>
                                        </p:tav>
                                      </p:tavLst>
                                    </p:anim>
                                    <p:anim calcmode="lin" valueType="num">
                                      <p:cBhvr>
                                        <p:cTn id="76" dur="1000" fill="hold"/>
                                        <p:tgtEl>
                                          <p:spTgt spid="68"/>
                                        </p:tgtEl>
                                        <p:attrNameLst>
                                          <p:attrName>ppt_y</p:attrName>
                                        </p:attrNameLst>
                                      </p:cBhvr>
                                      <p:tavLst>
                                        <p:tav tm="0">
                                          <p:val>
                                            <p:strVal val="#ppt_y+.1"/>
                                          </p:val>
                                        </p:tav>
                                        <p:tav tm="100000">
                                          <p:val>
                                            <p:strVal val="#ppt_y"/>
                                          </p:val>
                                        </p:tav>
                                      </p:tavLst>
                                    </p:anim>
                                  </p:childTnLst>
                                </p:cTn>
                              </p:par>
                            </p:childTnLst>
                          </p:cTn>
                        </p:par>
                        <p:par>
                          <p:cTn id="77" fill="hold">
                            <p:stCondLst>
                              <p:cond delay="8500"/>
                            </p:stCondLst>
                            <p:childTnLst>
                              <p:par>
                                <p:cTn id="78" presetID="22" presetClass="entr" presetSubtype="4" fill="hold" grpId="0" nodeType="afterEffect">
                                  <p:stCondLst>
                                    <p:cond delay="0"/>
                                  </p:stCondLst>
                                  <p:childTnLst>
                                    <p:set>
                                      <p:cBhvr>
                                        <p:cTn id="79" dur="1" fill="hold">
                                          <p:stCondLst>
                                            <p:cond delay="0"/>
                                          </p:stCondLst>
                                        </p:cTn>
                                        <p:tgtEl>
                                          <p:spTgt spid="64"/>
                                        </p:tgtEl>
                                        <p:attrNameLst>
                                          <p:attrName>style.visibility</p:attrName>
                                        </p:attrNameLst>
                                      </p:cBhvr>
                                      <p:to>
                                        <p:strVal val="visible"/>
                                      </p:to>
                                    </p:set>
                                    <p:animEffect transition="in" filter="wipe(down)">
                                      <p:cBhvr>
                                        <p:cTn id="80" dur="1000"/>
                                        <p:tgtEl>
                                          <p:spTgt spid="64"/>
                                        </p:tgtEl>
                                      </p:cBhvr>
                                    </p:animEffect>
                                  </p:childTnLst>
                                </p:cTn>
                              </p:par>
                              <p:par>
                                <p:cTn id="81" presetID="42" presetClass="entr" presetSubtype="0" fill="hold" grpId="0" nodeType="withEffect">
                                  <p:stCondLst>
                                    <p:cond delay="0"/>
                                  </p:stCondLst>
                                  <p:childTnLst>
                                    <p:set>
                                      <p:cBhvr>
                                        <p:cTn id="82" dur="1" fill="hold">
                                          <p:stCondLst>
                                            <p:cond delay="0"/>
                                          </p:stCondLst>
                                        </p:cTn>
                                        <p:tgtEl>
                                          <p:spTgt spid="67"/>
                                        </p:tgtEl>
                                        <p:attrNameLst>
                                          <p:attrName>style.visibility</p:attrName>
                                        </p:attrNameLst>
                                      </p:cBhvr>
                                      <p:to>
                                        <p:strVal val="visible"/>
                                      </p:to>
                                    </p:set>
                                    <p:animEffect transition="in" filter="fade">
                                      <p:cBhvr>
                                        <p:cTn id="83" dur="1000"/>
                                        <p:tgtEl>
                                          <p:spTgt spid="67"/>
                                        </p:tgtEl>
                                      </p:cBhvr>
                                    </p:animEffect>
                                    <p:anim calcmode="lin" valueType="num">
                                      <p:cBhvr>
                                        <p:cTn id="84" dur="1000" fill="hold"/>
                                        <p:tgtEl>
                                          <p:spTgt spid="67"/>
                                        </p:tgtEl>
                                        <p:attrNameLst>
                                          <p:attrName>ppt_x</p:attrName>
                                        </p:attrNameLst>
                                      </p:cBhvr>
                                      <p:tavLst>
                                        <p:tav tm="0">
                                          <p:val>
                                            <p:strVal val="#ppt_x"/>
                                          </p:val>
                                        </p:tav>
                                        <p:tav tm="100000">
                                          <p:val>
                                            <p:strVal val="#ppt_x"/>
                                          </p:val>
                                        </p:tav>
                                      </p:tavLst>
                                    </p:anim>
                                    <p:anim calcmode="lin" valueType="num">
                                      <p:cBhvr>
                                        <p:cTn id="85" dur="1000" fill="hold"/>
                                        <p:tgtEl>
                                          <p:spTgt spid="67"/>
                                        </p:tgtEl>
                                        <p:attrNameLst>
                                          <p:attrName>ppt_y</p:attrName>
                                        </p:attrNameLst>
                                      </p:cBhvr>
                                      <p:tavLst>
                                        <p:tav tm="0">
                                          <p:val>
                                            <p:strVal val="#ppt_y+.1"/>
                                          </p:val>
                                        </p:tav>
                                        <p:tav tm="100000">
                                          <p:val>
                                            <p:strVal val="#ppt_y"/>
                                          </p:val>
                                        </p:tav>
                                      </p:tavLst>
                                    </p:anim>
                                  </p:childTnLst>
                                </p:cTn>
                              </p:par>
                            </p:childTnLst>
                          </p:cTn>
                        </p:par>
                        <p:par>
                          <p:cTn id="86" fill="hold">
                            <p:stCondLst>
                              <p:cond delay="9500"/>
                            </p:stCondLst>
                            <p:childTnLst>
                              <p:par>
                                <p:cTn id="87" presetID="53" presetClass="entr" presetSubtype="16" fill="hold" grpId="0" nodeType="afterEffect">
                                  <p:stCondLst>
                                    <p:cond delay="0"/>
                                  </p:stCondLst>
                                  <p:childTnLst>
                                    <p:set>
                                      <p:cBhvr>
                                        <p:cTn id="88" dur="1" fill="hold">
                                          <p:stCondLst>
                                            <p:cond delay="0"/>
                                          </p:stCondLst>
                                        </p:cTn>
                                        <p:tgtEl>
                                          <p:spTgt spid="72"/>
                                        </p:tgtEl>
                                        <p:attrNameLst>
                                          <p:attrName>style.visibility</p:attrName>
                                        </p:attrNameLst>
                                      </p:cBhvr>
                                      <p:to>
                                        <p:strVal val="visible"/>
                                      </p:to>
                                    </p:set>
                                    <p:anim calcmode="lin" valueType="num">
                                      <p:cBhvr>
                                        <p:cTn id="89" dur="500" fill="hold"/>
                                        <p:tgtEl>
                                          <p:spTgt spid="72"/>
                                        </p:tgtEl>
                                        <p:attrNameLst>
                                          <p:attrName>ppt_w</p:attrName>
                                        </p:attrNameLst>
                                      </p:cBhvr>
                                      <p:tavLst>
                                        <p:tav tm="0">
                                          <p:val>
                                            <p:fltVal val="0"/>
                                          </p:val>
                                        </p:tav>
                                        <p:tav tm="100000">
                                          <p:val>
                                            <p:strVal val="#ppt_w"/>
                                          </p:val>
                                        </p:tav>
                                      </p:tavLst>
                                    </p:anim>
                                    <p:anim calcmode="lin" valueType="num">
                                      <p:cBhvr>
                                        <p:cTn id="90" dur="500" fill="hold"/>
                                        <p:tgtEl>
                                          <p:spTgt spid="72"/>
                                        </p:tgtEl>
                                        <p:attrNameLst>
                                          <p:attrName>ppt_h</p:attrName>
                                        </p:attrNameLst>
                                      </p:cBhvr>
                                      <p:tavLst>
                                        <p:tav tm="0">
                                          <p:val>
                                            <p:fltVal val="0"/>
                                          </p:val>
                                        </p:tav>
                                        <p:tav tm="100000">
                                          <p:val>
                                            <p:strVal val="#ppt_h"/>
                                          </p:val>
                                        </p:tav>
                                      </p:tavLst>
                                    </p:anim>
                                    <p:animEffect transition="in" filter="fade">
                                      <p:cBhvr>
                                        <p:cTn id="91" dur="500"/>
                                        <p:tgtEl>
                                          <p:spTgt spid="72"/>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69"/>
                                        </p:tgtEl>
                                        <p:attrNameLst>
                                          <p:attrName>style.visibility</p:attrName>
                                        </p:attrNameLst>
                                      </p:cBhvr>
                                      <p:to>
                                        <p:strVal val="visible"/>
                                      </p:to>
                                    </p:set>
                                    <p:anim calcmode="lin" valueType="num">
                                      <p:cBhvr>
                                        <p:cTn id="94" dur="500" fill="hold"/>
                                        <p:tgtEl>
                                          <p:spTgt spid="69"/>
                                        </p:tgtEl>
                                        <p:attrNameLst>
                                          <p:attrName>ppt_w</p:attrName>
                                        </p:attrNameLst>
                                      </p:cBhvr>
                                      <p:tavLst>
                                        <p:tav tm="0">
                                          <p:val>
                                            <p:fltVal val="0"/>
                                          </p:val>
                                        </p:tav>
                                        <p:tav tm="100000">
                                          <p:val>
                                            <p:strVal val="#ppt_w"/>
                                          </p:val>
                                        </p:tav>
                                      </p:tavLst>
                                    </p:anim>
                                    <p:anim calcmode="lin" valueType="num">
                                      <p:cBhvr>
                                        <p:cTn id="95" dur="500" fill="hold"/>
                                        <p:tgtEl>
                                          <p:spTgt spid="69"/>
                                        </p:tgtEl>
                                        <p:attrNameLst>
                                          <p:attrName>ppt_h</p:attrName>
                                        </p:attrNameLst>
                                      </p:cBhvr>
                                      <p:tavLst>
                                        <p:tav tm="0">
                                          <p:val>
                                            <p:fltVal val="0"/>
                                          </p:val>
                                        </p:tav>
                                        <p:tav tm="100000">
                                          <p:val>
                                            <p:strVal val="#ppt_h"/>
                                          </p:val>
                                        </p:tav>
                                      </p:tavLst>
                                    </p:anim>
                                    <p:animEffect transition="in" filter="fade">
                                      <p:cBhvr>
                                        <p:cTn id="96" dur="500"/>
                                        <p:tgtEl>
                                          <p:spTgt spid="69"/>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71"/>
                                        </p:tgtEl>
                                        <p:attrNameLst>
                                          <p:attrName>style.visibility</p:attrName>
                                        </p:attrNameLst>
                                      </p:cBhvr>
                                      <p:to>
                                        <p:strVal val="visible"/>
                                      </p:to>
                                    </p:set>
                                    <p:anim calcmode="lin" valueType="num">
                                      <p:cBhvr>
                                        <p:cTn id="99" dur="500" fill="hold"/>
                                        <p:tgtEl>
                                          <p:spTgt spid="71"/>
                                        </p:tgtEl>
                                        <p:attrNameLst>
                                          <p:attrName>ppt_w</p:attrName>
                                        </p:attrNameLst>
                                      </p:cBhvr>
                                      <p:tavLst>
                                        <p:tav tm="0">
                                          <p:val>
                                            <p:fltVal val="0"/>
                                          </p:val>
                                        </p:tav>
                                        <p:tav tm="100000">
                                          <p:val>
                                            <p:strVal val="#ppt_w"/>
                                          </p:val>
                                        </p:tav>
                                      </p:tavLst>
                                    </p:anim>
                                    <p:anim calcmode="lin" valueType="num">
                                      <p:cBhvr>
                                        <p:cTn id="100" dur="500" fill="hold"/>
                                        <p:tgtEl>
                                          <p:spTgt spid="71"/>
                                        </p:tgtEl>
                                        <p:attrNameLst>
                                          <p:attrName>ppt_h</p:attrName>
                                        </p:attrNameLst>
                                      </p:cBhvr>
                                      <p:tavLst>
                                        <p:tav tm="0">
                                          <p:val>
                                            <p:fltVal val="0"/>
                                          </p:val>
                                        </p:tav>
                                        <p:tav tm="100000">
                                          <p:val>
                                            <p:strVal val="#ppt_h"/>
                                          </p:val>
                                        </p:tav>
                                      </p:tavLst>
                                    </p:anim>
                                    <p:animEffect transition="in" filter="fade">
                                      <p:cBhvr>
                                        <p:cTn id="101" dur="500"/>
                                        <p:tgtEl>
                                          <p:spTgt spid="71"/>
                                        </p:tgtEl>
                                      </p:cBhvr>
                                    </p:animEffect>
                                  </p:childTnLst>
                                </p:cTn>
                              </p:par>
                            </p:childTnLst>
                          </p:cTn>
                        </p:par>
                        <p:par>
                          <p:cTn id="102" fill="hold">
                            <p:stCondLst>
                              <p:cond delay="10000"/>
                            </p:stCondLst>
                            <p:childTnLst>
                              <p:par>
                                <p:cTn id="103" presetID="53" presetClass="entr" presetSubtype="16" fill="hold" grpId="0" nodeType="afterEffect">
                                  <p:stCondLst>
                                    <p:cond delay="0"/>
                                  </p:stCondLst>
                                  <p:childTnLst>
                                    <p:set>
                                      <p:cBhvr>
                                        <p:cTn id="104" dur="1" fill="hold">
                                          <p:stCondLst>
                                            <p:cond delay="0"/>
                                          </p:stCondLst>
                                        </p:cTn>
                                        <p:tgtEl>
                                          <p:spTgt spid="76"/>
                                        </p:tgtEl>
                                        <p:attrNameLst>
                                          <p:attrName>style.visibility</p:attrName>
                                        </p:attrNameLst>
                                      </p:cBhvr>
                                      <p:to>
                                        <p:strVal val="visible"/>
                                      </p:to>
                                    </p:set>
                                    <p:anim calcmode="lin" valueType="num">
                                      <p:cBhvr>
                                        <p:cTn id="105" dur="500" fill="hold"/>
                                        <p:tgtEl>
                                          <p:spTgt spid="76"/>
                                        </p:tgtEl>
                                        <p:attrNameLst>
                                          <p:attrName>ppt_w</p:attrName>
                                        </p:attrNameLst>
                                      </p:cBhvr>
                                      <p:tavLst>
                                        <p:tav tm="0">
                                          <p:val>
                                            <p:fltVal val="0"/>
                                          </p:val>
                                        </p:tav>
                                        <p:tav tm="100000">
                                          <p:val>
                                            <p:strVal val="#ppt_w"/>
                                          </p:val>
                                        </p:tav>
                                      </p:tavLst>
                                    </p:anim>
                                    <p:anim calcmode="lin" valueType="num">
                                      <p:cBhvr>
                                        <p:cTn id="106" dur="500" fill="hold"/>
                                        <p:tgtEl>
                                          <p:spTgt spid="76"/>
                                        </p:tgtEl>
                                        <p:attrNameLst>
                                          <p:attrName>ppt_h</p:attrName>
                                        </p:attrNameLst>
                                      </p:cBhvr>
                                      <p:tavLst>
                                        <p:tav tm="0">
                                          <p:val>
                                            <p:fltVal val="0"/>
                                          </p:val>
                                        </p:tav>
                                        <p:tav tm="100000">
                                          <p:val>
                                            <p:strVal val="#ppt_h"/>
                                          </p:val>
                                        </p:tav>
                                      </p:tavLst>
                                    </p:anim>
                                    <p:animEffect transition="in" filter="fade">
                                      <p:cBhvr>
                                        <p:cTn id="107" dur="500"/>
                                        <p:tgtEl>
                                          <p:spTgt spid="76"/>
                                        </p:tgtEl>
                                      </p:cBhvr>
                                    </p:animEffect>
                                  </p:childTnLst>
                                </p:cTn>
                              </p:par>
                            </p:childTnLst>
                          </p:cTn>
                        </p:par>
                        <p:par>
                          <p:cTn id="108" fill="hold">
                            <p:stCondLst>
                              <p:cond delay="10500"/>
                            </p:stCondLst>
                            <p:childTnLst>
                              <p:par>
                                <p:cTn id="109" presetID="42" presetClass="entr" presetSubtype="0" fill="hold" grpId="0" nodeType="afterEffect">
                                  <p:stCondLst>
                                    <p:cond delay="0"/>
                                  </p:stCondLst>
                                  <p:childTnLst>
                                    <p:set>
                                      <p:cBhvr>
                                        <p:cTn id="110" dur="1" fill="hold">
                                          <p:stCondLst>
                                            <p:cond delay="0"/>
                                          </p:stCondLst>
                                        </p:cTn>
                                        <p:tgtEl>
                                          <p:spTgt spid="73"/>
                                        </p:tgtEl>
                                        <p:attrNameLst>
                                          <p:attrName>style.visibility</p:attrName>
                                        </p:attrNameLst>
                                      </p:cBhvr>
                                      <p:to>
                                        <p:strVal val="visible"/>
                                      </p:to>
                                    </p:set>
                                    <p:animEffect transition="in" filter="fade">
                                      <p:cBhvr>
                                        <p:cTn id="111" dur="1000"/>
                                        <p:tgtEl>
                                          <p:spTgt spid="73"/>
                                        </p:tgtEl>
                                      </p:cBhvr>
                                    </p:animEffect>
                                    <p:anim calcmode="lin" valueType="num">
                                      <p:cBhvr>
                                        <p:cTn id="112" dur="1000" fill="hold"/>
                                        <p:tgtEl>
                                          <p:spTgt spid="73"/>
                                        </p:tgtEl>
                                        <p:attrNameLst>
                                          <p:attrName>ppt_x</p:attrName>
                                        </p:attrNameLst>
                                      </p:cBhvr>
                                      <p:tavLst>
                                        <p:tav tm="0">
                                          <p:val>
                                            <p:strVal val="#ppt_x"/>
                                          </p:val>
                                        </p:tav>
                                        <p:tav tm="100000">
                                          <p:val>
                                            <p:strVal val="#ppt_x"/>
                                          </p:val>
                                        </p:tav>
                                      </p:tavLst>
                                    </p:anim>
                                    <p:anim calcmode="lin" valueType="num">
                                      <p:cBhvr>
                                        <p:cTn id="113" dur="1000" fill="hold"/>
                                        <p:tgtEl>
                                          <p:spTgt spid="73"/>
                                        </p:tgtEl>
                                        <p:attrNameLst>
                                          <p:attrName>ppt_y</p:attrName>
                                        </p:attrNameLst>
                                      </p:cBhvr>
                                      <p:tavLst>
                                        <p:tav tm="0">
                                          <p:val>
                                            <p:strVal val="#ppt_y+.1"/>
                                          </p:val>
                                        </p:tav>
                                        <p:tav tm="100000">
                                          <p:val>
                                            <p:strVal val="#ppt_y"/>
                                          </p:val>
                                        </p:tav>
                                      </p:tavLst>
                                    </p:anim>
                                  </p:childTnLst>
                                </p:cTn>
                              </p:par>
                            </p:childTnLst>
                          </p:cTn>
                        </p:par>
                        <p:par>
                          <p:cTn id="114" fill="hold">
                            <p:stCondLst>
                              <p:cond delay="11500"/>
                            </p:stCondLst>
                            <p:childTnLst>
                              <p:par>
                                <p:cTn id="115" presetID="22" presetClass="entr" presetSubtype="4" fill="hold" grpId="0" nodeType="afterEffect">
                                  <p:stCondLst>
                                    <p:cond delay="0"/>
                                  </p:stCondLst>
                                  <p:childTnLst>
                                    <p:set>
                                      <p:cBhvr>
                                        <p:cTn id="116" dur="1" fill="hold">
                                          <p:stCondLst>
                                            <p:cond delay="0"/>
                                          </p:stCondLst>
                                        </p:cTn>
                                        <p:tgtEl>
                                          <p:spTgt spid="70"/>
                                        </p:tgtEl>
                                        <p:attrNameLst>
                                          <p:attrName>style.visibility</p:attrName>
                                        </p:attrNameLst>
                                      </p:cBhvr>
                                      <p:to>
                                        <p:strVal val="visible"/>
                                      </p:to>
                                    </p:set>
                                    <p:animEffect transition="in" filter="wipe(down)">
                                      <p:cBhvr>
                                        <p:cTn id="117" dur="1000"/>
                                        <p:tgtEl>
                                          <p:spTgt spid="70"/>
                                        </p:tgtEl>
                                      </p:cBhvr>
                                    </p:animEffect>
                                  </p:childTnLst>
                                </p:cTn>
                              </p:par>
                              <p:par>
                                <p:cTn id="118" presetID="42" presetClass="entr" presetSubtype="0" fill="hold" grpId="0" nodeType="withEffect">
                                  <p:stCondLst>
                                    <p:cond delay="0"/>
                                  </p:stCondLst>
                                  <p:childTnLst>
                                    <p:set>
                                      <p:cBhvr>
                                        <p:cTn id="119" dur="1" fill="hold">
                                          <p:stCondLst>
                                            <p:cond delay="0"/>
                                          </p:stCondLst>
                                        </p:cTn>
                                        <p:tgtEl>
                                          <p:spTgt spid="78"/>
                                        </p:tgtEl>
                                        <p:attrNameLst>
                                          <p:attrName>style.visibility</p:attrName>
                                        </p:attrNameLst>
                                      </p:cBhvr>
                                      <p:to>
                                        <p:strVal val="visible"/>
                                      </p:to>
                                    </p:set>
                                    <p:animEffect transition="in" filter="fade">
                                      <p:cBhvr>
                                        <p:cTn id="120" dur="1000"/>
                                        <p:tgtEl>
                                          <p:spTgt spid="78"/>
                                        </p:tgtEl>
                                      </p:cBhvr>
                                    </p:animEffect>
                                    <p:anim calcmode="lin" valueType="num">
                                      <p:cBhvr>
                                        <p:cTn id="121" dur="1000" fill="hold"/>
                                        <p:tgtEl>
                                          <p:spTgt spid="78"/>
                                        </p:tgtEl>
                                        <p:attrNameLst>
                                          <p:attrName>ppt_x</p:attrName>
                                        </p:attrNameLst>
                                      </p:cBhvr>
                                      <p:tavLst>
                                        <p:tav tm="0">
                                          <p:val>
                                            <p:strVal val="#ppt_x"/>
                                          </p:val>
                                        </p:tav>
                                        <p:tav tm="100000">
                                          <p:val>
                                            <p:strVal val="#ppt_x"/>
                                          </p:val>
                                        </p:tav>
                                      </p:tavLst>
                                    </p:anim>
                                    <p:anim calcmode="lin" valueType="num">
                                      <p:cBhvr>
                                        <p:cTn id="122" dur="1000" fill="hold"/>
                                        <p:tgtEl>
                                          <p:spTgt spid="78"/>
                                        </p:tgtEl>
                                        <p:attrNameLst>
                                          <p:attrName>ppt_y</p:attrName>
                                        </p:attrNameLst>
                                      </p:cBhvr>
                                      <p:tavLst>
                                        <p:tav tm="0">
                                          <p:val>
                                            <p:strVal val="#ppt_y+.1"/>
                                          </p:val>
                                        </p:tav>
                                        <p:tav tm="100000">
                                          <p:val>
                                            <p:strVal val="#ppt_y"/>
                                          </p:val>
                                        </p:tav>
                                      </p:tavLst>
                                    </p:anim>
                                  </p:childTnLst>
                                </p:cTn>
                              </p:par>
                            </p:childTnLst>
                          </p:cTn>
                        </p:par>
                        <p:par>
                          <p:cTn id="123" fill="hold">
                            <p:stCondLst>
                              <p:cond delay="12500"/>
                            </p:stCondLst>
                            <p:childTnLst>
                              <p:par>
                                <p:cTn id="124" presetID="42" presetClass="entr" presetSubtype="0" fill="hold" nodeType="afterEffect">
                                  <p:stCondLst>
                                    <p:cond delay="0"/>
                                  </p:stCondLst>
                                  <p:childTnLst>
                                    <p:set>
                                      <p:cBhvr>
                                        <p:cTn id="125" dur="1" fill="hold">
                                          <p:stCondLst>
                                            <p:cond delay="0"/>
                                          </p:stCondLst>
                                        </p:cTn>
                                        <p:tgtEl>
                                          <p:spTgt spid="18"/>
                                        </p:tgtEl>
                                        <p:attrNameLst>
                                          <p:attrName>style.visibility</p:attrName>
                                        </p:attrNameLst>
                                      </p:cBhvr>
                                      <p:to>
                                        <p:strVal val="visible"/>
                                      </p:to>
                                    </p:set>
                                    <p:animEffect transition="in" filter="fade">
                                      <p:cBhvr>
                                        <p:cTn id="126" dur="1000"/>
                                        <p:tgtEl>
                                          <p:spTgt spid="18"/>
                                        </p:tgtEl>
                                      </p:cBhvr>
                                    </p:animEffect>
                                    <p:anim calcmode="lin" valueType="num">
                                      <p:cBhvr>
                                        <p:cTn id="127" dur="1000" fill="hold"/>
                                        <p:tgtEl>
                                          <p:spTgt spid="18"/>
                                        </p:tgtEl>
                                        <p:attrNameLst>
                                          <p:attrName>ppt_x</p:attrName>
                                        </p:attrNameLst>
                                      </p:cBhvr>
                                      <p:tavLst>
                                        <p:tav tm="0">
                                          <p:val>
                                            <p:strVal val="#ppt_x"/>
                                          </p:val>
                                        </p:tav>
                                        <p:tav tm="100000">
                                          <p:val>
                                            <p:strVal val="#ppt_x"/>
                                          </p:val>
                                        </p:tav>
                                      </p:tavLst>
                                    </p:anim>
                                    <p:anim calcmode="lin" valueType="num">
                                      <p:cBhvr>
                                        <p:cTn id="128" dur="1000" fill="hold"/>
                                        <p:tgtEl>
                                          <p:spTgt spid="18"/>
                                        </p:tgtEl>
                                        <p:attrNameLst>
                                          <p:attrName>ppt_y</p:attrName>
                                        </p:attrNameLst>
                                      </p:cBhvr>
                                      <p:tavLst>
                                        <p:tav tm="0">
                                          <p:val>
                                            <p:strVal val="#ppt_y+.1"/>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19"/>
                                        </p:tgtEl>
                                        <p:attrNameLst>
                                          <p:attrName>style.visibility</p:attrName>
                                        </p:attrNameLst>
                                      </p:cBhvr>
                                      <p:to>
                                        <p:strVal val="visible"/>
                                      </p:to>
                                    </p:set>
                                    <p:animEffect transition="in" filter="fade">
                                      <p:cBhvr>
                                        <p:cTn id="131" dur="1000"/>
                                        <p:tgtEl>
                                          <p:spTgt spid="19"/>
                                        </p:tgtEl>
                                      </p:cBhvr>
                                    </p:animEffect>
                                    <p:anim calcmode="lin" valueType="num">
                                      <p:cBhvr>
                                        <p:cTn id="132" dur="1000" fill="hold"/>
                                        <p:tgtEl>
                                          <p:spTgt spid="19"/>
                                        </p:tgtEl>
                                        <p:attrNameLst>
                                          <p:attrName>ppt_x</p:attrName>
                                        </p:attrNameLst>
                                      </p:cBhvr>
                                      <p:tavLst>
                                        <p:tav tm="0">
                                          <p:val>
                                            <p:strVal val="#ppt_x"/>
                                          </p:val>
                                        </p:tav>
                                        <p:tav tm="100000">
                                          <p:val>
                                            <p:strVal val="#ppt_x"/>
                                          </p:val>
                                        </p:tav>
                                      </p:tavLst>
                                    </p:anim>
                                    <p:anim calcmode="lin" valueType="num">
                                      <p:cBhvr>
                                        <p:cTn id="133" dur="1000" fill="hold"/>
                                        <p:tgtEl>
                                          <p:spTgt spid="19"/>
                                        </p:tgtEl>
                                        <p:attrNameLst>
                                          <p:attrName>ppt_y</p:attrName>
                                        </p:attrNameLst>
                                      </p:cBhvr>
                                      <p:tavLst>
                                        <p:tav tm="0">
                                          <p:val>
                                            <p:strVal val="#ppt_y+.1"/>
                                          </p:val>
                                        </p:tav>
                                        <p:tav tm="100000">
                                          <p:val>
                                            <p:strVal val="#ppt_y"/>
                                          </p:val>
                                        </p:tav>
                                      </p:tavLst>
                                    </p:anim>
                                  </p:childTnLst>
                                </p:cTn>
                              </p:par>
                            </p:childTnLst>
                          </p:cTn>
                        </p:par>
                        <p:par>
                          <p:cTn id="134" fill="hold">
                            <p:stCondLst>
                              <p:cond delay="13500"/>
                            </p:stCondLst>
                            <p:childTnLst>
                              <p:par>
                                <p:cTn id="135" presetID="42" presetClass="entr" presetSubtype="0" fill="hold" grpId="0" nodeType="afterEffect">
                                  <p:stCondLst>
                                    <p:cond delay="0"/>
                                  </p:stCondLst>
                                  <p:childTnLst>
                                    <p:set>
                                      <p:cBhvr>
                                        <p:cTn id="136" dur="1" fill="hold">
                                          <p:stCondLst>
                                            <p:cond delay="0"/>
                                          </p:stCondLst>
                                        </p:cTn>
                                        <p:tgtEl>
                                          <p:spTgt spid="23">
                                            <p:txEl>
                                              <p:pRg st="0" end="0"/>
                                            </p:txEl>
                                          </p:spTgt>
                                        </p:tgtEl>
                                        <p:attrNameLst>
                                          <p:attrName>style.visibility</p:attrName>
                                        </p:attrNameLst>
                                      </p:cBhvr>
                                      <p:to>
                                        <p:strVal val="visible"/>
                                      </p:to>
                                    </p:set>
                                    <p:animEffect transition="in" filter="fade">
                                      <p:cBhvr>
                                        <p:cTn id="137" dur="1000"/>
                                        <p:tgtEl>
                                          <p:spTgt spid="23">
                                            <p:txEl>
                                              <p:pRg st="0" end="0"/>
                                            </p:txEl>
                                          </p:spTgt>
                                        </p:tgtEl>
                                      </p:cBhvr>
                                    </p:animEffect>
                                    <p:anim calcmode="lin" valueType="num">
                                      <p:cBhvr>
                                        <p:cTn id="138"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139"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140" fill="hold">
                            <p:stCondLst>
                              <p:cond delay="14500"/>
                            </p:stCondLst>
                            <p:childTnLst>
                              <p:par>
                                <p:cTn id="141" presetID="42" presetClass="entr" presetSubtype="0" fill="hold" grpId="0" nodeType="afterEffect">
                                  <p:stCondLst>
                                    <p:cond delay="0"/>
                                  </p:stCondLst>
                                  <p:childTnLst>
                                    <p:set>
                                      <p:cBhvr>
                                        <p:cTn id="142" dur="1" fill="hold">
                                          <p:stCondLst>
                                            <p:cond delay="0"/>
                                          </p:stCondLst>
                                        </p:cTn>
                                        <p:tgtEl>
                                          <p:spTgt spid="23">
                                            <p:txEl>
                                              <p:pRg st="3" end="3"/>
                                            </p:txEl>
                                          </p:spTgt>
                                        </p:tgtEl>
                                        <p:attrNameLst>
                                          <p:attrName>style.visibility</p:attrName>
                                        </p:attrNameLst>
                                      </p:cBhvr>
                                      <p:to>
                                        <p:strVal val="visible"/>
                                      </p:to>
                                    </p:set>
                                    <p:animEffect transition="in" filter="fade">
                                      <p:cBhvr>
                                        <p:cTn id="143" dur="1000"/>
                                        <p:tgtEl>
                                          <p:spTgt spid="23">
                                            <p:txEl>
                                              <p:pRg st="3" end="3"/>
                                            </p:txEl>
                                          </p:spTgt>
                                        </p:tgtEl>
                                      </p:cBhvr>
                                    </p:animEffect>
                                    <p:anim calcmode="lin" valueType="num">
                                      <p:cBhvr>
                                        <p:cTn id="144"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145"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5500"/>
                            </p:stCondLst>
                            <p:childTnLst>
                              <p:par>
                                <p:cTn id="147" presetID="42" presetClass="entr" presetSubtype="0" fill="hold" grpId="0" nodeType="afterEffect">
                                  <p:stCondLst>
                                    <p:cond delay="0"/>
                                  </p:stCondLst>
                                  <p:childTnLst>
                                    <p:set>
                                      <p:cBhvr>
                                        <p:cTn id="148" dur="1" fill="hold">
                                          <p:stCondLst>
                                            <p:cond delay="0"/>
                                          </p:stCondLst>
                                        </p:cTn>
                                        <p:tgtEl>
                                          <p:spTgt spid="23">
                                            <p:txEl>
                                              <p:pRg st="5" end="5"/>
                                            </p:txEl>
                                          </p:spTgt>
                                        </p:tgtEl>
                                        <p:attrNameLst>
                                          <p:attrName>style.visibility</p:attrName>
                                        </p:attrNameLst>
                                      </p:cBhvr>
                                      <p:to>
                                        <p:strVal val="visible"/>
                                      </p:to>
                                    </p:set>
                                    <p:animEffect transition="in" filter="fade">
                                      <p:cBhvr>
                                        <p:cTn id="149" dur="1000"/>
                                        <p:tgtEl>
                                          <p:spTgt spid="23">
                                            <p:txEl>
                                              <p:pRg st="5" end="5"/>
                                            </p:txEl>
                                          </p:spTgt>
                                        </p:tgtEl>
                                      </p:cBhvr>
                                    </p:animEffect>
                                    <p:anim calcmode="lin" valueType="num">
                                      <p:cBhvr>
                                        <p:cTn id="150"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151"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152" fill="hold">
                            <p:stCondLst>
                              <p:cond delay="16500"/>
                            </p:stCondLst>
                            <p:childTnLst>
                              <p:par>
                                <p:cTn id="153" presetID="42" presetClass="entr" presetSubtype="0" fill="hold" grpId="0" nodeType="afterEffect">
                                  <p:stCondLst>
                                    <p:cond delay="0"/>
                                  </p:stCondLst>
                                  <p:childTnLst>
                                    <p:set>
                                      <p:cBhvr>
                                        <p:cTn id="154" dur="1" fill="hold">
                                          <p:stCondLst>
                                            <p:cond delay="0"/>
                                          </p:stCondLst>
                                        </p:cTn>
                                        <p:tgtEl>
                                          <p:spTgt spid="23">
                                            <p:txEl>
                                              <p:pRg st="6" end="6"/>
                                            </p:txEl>
                                          </p:spTgt>
                                        </p:tgtEl>
                                        <p:attrNameLst>
                                          <p:attrName>style.visibility</p:attrName>
                                        </p:attrNameLst>
                                      </p:cBhvr>
                                      <p:to>
                                        <p:strVal val="visible"/>
                                      </p:to>
                                    </p:set>
                                    <p:animEffect transition="in" filter="fade">
                                      <p:cBhvr>
                                        <p:cTn id="155" dur="1000"/>
                                        <p:tgtEl>
                                          <p:spTgt spid="23">
                                            <p:txEl>
                                              <p:pRg st="6" end="6"/>
                                            </p:txEl>
                                          </p:spTgt>
                                        </p:tgtEl>
                                      </p:cBhvr>
                                    </p:animEffect>
                                    <p:anim calcmode="lin" valueType="num">
                                      <p:cBhvr>
                                        <p:cTn id="156"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57"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58" fill="hold">
                            <p:stCondLst>
                              <p:cond delay="17500"/>
                            </p:stCondLst>
                            <p:childTnLst>
                              <p:par>
                                <p:cTn id="159" presetID="42" presetClass="entr" presetSubtype="0" fill="hold" grpId="0" nodeType="afterEffect">
                                  <p:stCondLst>
                                    <p:cond delay="0"/>
                                  </p:stCondLst>
                                  <p:childTnLst>
                                    <p:set>
                                      <p:cBhvr>
                                        <p:cTn id="160" dur="1" fill="hold">
                                          <p:stCondLst>
                                            <p:cond delay="0"/>
                                          </p:stCondLst>
                                        </p:cTn>
                                        <p:tgtEl>
                                          <p:spTgt spid="23">
                                            <p:txEl>
                                              <p:pRg st="7" end="7"/>
                                            </p:txEl>
                                          </p:spTgt>
                                        </p:tgtEl>
                                        <p:attrNameLst>
                                          <p:attrName>style.visibility</p:attrName>
                                        </p:attrNameLst>
                                      </p:cBhvr>
                                      <p:to>
                                        <p:strVal val="visible"/>
                                      </p:to>
                                    </p:set>
                                    <p:animEffect transition="in" filter="fade">
                                      <p:cBhvr>
                                        <p:cTn id="161" dur="1000"/>
                                        <p:tgtEl>
                                          <p:spTgt spid="23">
                                            <p:txEl>
                                              <p:pRg st="7" end="7"/>
                                            </p:txEl>
                                          </p:spTgt>
                                        </p:tgtEl>
                                      </p:cBhvr>
                                    </p:animEffect>
                                    <p:anim calcmode="lin" valueType="num">
                                      <p:cBhvr>
                                        <p:cTn id="162"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63"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500"/>
                            </p:stCondLst>
                            <p:childTnLst>
                              <p:par>
                                <p:cTn id="165" presetID="53" presetClass="entr" presetSubtype="16" fill="hold" grpId="0" nodeType="afterEffect">
                                  <p:stCondLst>
                                    <p:cond delay="0"/>
                                  </p:stCondLst>
                                  <p:childTnLst>
                                    <p:set>
                                      <p:cBhvr>
                                        <p:cTn id="166" dur="1" fill="hold">
                                          <p:stCondLst>
                                            <p:cond delay="0"/>
                                          </p:stCondLst>
                                        </p:cTn>
                                        <p:tgtEl>
                                          <p:spTgt spid="41"/>
                                        </p:tgtEl>
                                        <p:attrNameLst>
                                          <p:attrName>style.visibility</p:attrName>
                                        </p:attrNameLst>
                                      </p:cBhvr>
                                      <p:to>
                                        <p:strVal val="visible"/>
                                      </p:to>
                                    </p:set>
                                    <p:anim calcmode="lin" valueType="num">
                                      <p:cBhvr>
                                        <p:cTn id="167" dur="500" fill="hold"/>
                                        <p:tgtEl>
                                          <p:spTgt spid="41"/>
                                        </p:tgtEl>
                                        <p:attrNameLst>
                                          <p:attrName>ppt_w</p:attrName>
                                        </p:attrNameLst>
                                      </p:cBhvr>
                                      <p:tavLst>
                                        <p:tav tm="0">
                                          <p:val>
                                            <p:fltVal val="0"/>
                                          </p:val>
                                        </p:tav>
                                        <p:tav tm="100000">
                                          <p:val>
                                            <p:strVal val="#ppt_w"/>
                                          </p:val>
                                        </p:tav>
                                      </p:tavLst>
                                    </p:anim>
                                    <p:anim calcmode="lin" valueType="num">
                                      <p:cBhvr>
                                        <p:cTn id="168" dur="500" fill="hold"/>
                                        <p:tgtEl>
                                          <p:spTgt spid="41"/>
                                        </p:tgtEl>
                                        <p:attrNameLst>
                                          <p:attrName>ppt_h</p:attrName>
                                        </p:attrNameLst>
                                      </p:cBhvr>
                                      <p:tavLst>
                                        <p:tav tm="0">
                                          <p:val>
                                            <p:fltVal val="0"/>
                                          </p:val>
                                        </p:tav>
                                        <p:tav tm="100000">
                                          <p:val>
                                            <p:strVal val="#ppt_h"/>
                                          </p:val>
                                        </p:tav>
                                      </p:tavLst>
                                    </p:anim>
                                    <p:animEffect transition="in" filter="fade">
                                      <p:cBhvr>
                                        <p:cTn id="169" dur="500"/>
                                        <p:tgtEl>
                                          <p:spTgt spid="41"/>
                                        </p:tgtEl>
                                      </p:cBhvr>
                                    </p:animEffect>
                                  </p:childTnLst>
                                </p:cTn>
                              </p:par>
                              <p:par>
                                <p:cTn id="170" presetID="53" presetClass="entr" presetSubtype="16" fill="hold" grpId="0" nodeType="withEffect">
                                  <p:stCondLst>
                                    <p:cond delay="0"/>
                                  </p:stCondLst>
                                  <p:childTnLst>
                                    <p:set>
                                      <p:cBhvr>
                                        <p:cTn id="171" dur="1" fill="hold">
                                          <p:stCondLst>
                                            <p:cond delay="0"/>
                                          </p:stCondLst>
                                        </p:cTn>
                                        <p:tgtEl>
                                          <p:spTgt spid="38"/>
                                        </p:tgtEl>
                                        <p:attrNameLst>
                                          <p:attrName>style.visibility</p:attrName>
                                        </p:attrNameLst>
                                      </p:cBhvr>
                                      <p:to>
                                        <p:strVal val="visible"/>
                                      </p:to>
                                    </p:set>
                                    <p:anim calcmode="lin" valueType="num">
                                      <p:cBhvr>
                                        <p:cTn id="172" dur="500" fill="hold"/>
                                        <p:tgtEl>
                                          <p:spTgt spid="38"/>
                                        </p:tgtEl>
                                        <p:attrNameLst>
                                          <p:attrName>ppt_w</p:attrName>
                                        </p:attrNameLst>
                                      </p:cBhvr>
                                      <p:tavLst>
                                        <p:tav tm="0">
                                          <p:val>
                                            <p:fltVal val="0"/>
                                          </p:val>
                                        </p:tav>
                                        <p:tav tm="100000">
                                          <p:val>
                                            <p:strVal val="#ppt_w"/>
                                          </p:val>
                                        </p:tav>
                                      </p:tavLst>
                                    </p:anim>
                                    <p:anim calcmode="lin" valueType="num">
                                      <p:cBhvr>
                                        <p:cTn id="173" dur="500" fill="hold"/>
                                        <p:tgtEl>
                                          <p:spTgt spid="38"/>
                                        </p:tgtEl>
                                        <p:attrNameLst>
                                          <p:attrName>ppt_h</p:attrName>
                                        </p:attrNameLst>
                                      </p:cBhvr>
                                      <p:tavLst>
                                        <p:tav tm="0">
                                          <p:val>
                                            <p:fltVal val="0"/>
                                          </p:val>
                                        </p:tav>
                                        <p:tav tm="100000">
                                          <p:val>
                                            <p:strVal val="#ppt_h"/>
                                          </p:val>
                                        </p:tav>
                                      </p:tavLst>
                                    </p:anim>
                                    <p:animEffect transition="in" filter="fade">
                                      <p:cBhvr>
                                        <p:cTn id="174" dur="500"/>
                                        <p:tgtEl>
                                          <p:spTgt spid="38"/>
                                        </p:tgtEl>
                                      </p:cBhvr>
                                    </p:animEffect>
                                  </p:childTnLst>
                                </p:cTn>
                              </p:par>
                              <p:par>
                                <p:cTn id="175" presetID="53" presetClass="entr" presetSubtype="16" fill="hold" grpId="0" nodeType="withEffect">
                                  <p:stCondLst>
                                    <p:cond delay="0"/>
                                  </p:stCondLst>
                                  <p:childTnLst>
                                    <p:set>
                                      <p:cBhvr>
                                        <p:cTn id="176" dur="1" fill="hold">
                                          <p:stCondLst>
                                            <p:cond delay="0"/>
                                          </p:stCondLst>
                                        </p:cTn>
                                        <p:tgtEl>
                                          <p:spTgt spid="40"/>
                                        </p:tgtEl>
                                        <p:attrNameLst>
                                          <p:attrName>style.visibility</p:attrName>
                                        </p:attrNameLst>
                                      </p:cBhvr>
                                      <p:to>
                                        <p:strVal val="visible"/>
                                      </p:to>
                                    </p:set>
                                    <p:anim calcmode="lin" valueType="num">
                                      <p:cBhvr>
                                        <p:cTn id="177" dur="500" fill="hold"/>
                                        <p:tgtEl>
                                          <p:spTgt spid="40"/>
                                        </p:tgtEl>
                                        <p:attrNameLst>
                                          <p:attrName>ppt_w</p:attrName>
                                        </p:attrNameLst>
                                      </p:cBhvr>
                                      <p:tavLst>
                                        <p:tav tm="0">
                                          <p:val>
                                            <p:fltVal val="0"/>
                                          </p:val>
                                        </p:tav>
                                        <p:tav tm="100000">
                                          <p:val>
                                            <p:strVal val="#ppt_w"/>
                                          </p:val>
                                        </p:tav>
                                      </p:tavLst>
                                    </p:anim>
                                    <p:anim calcmode="lin" valueType="num">
                                      <p:cBhvr>
                                        <p:cTn id="178" dur="500" fill="hold"/>
                                        <p:tgtEl>
                                          <p:spTgt spid="40"/>
                                        </p:tgtEl>
                                        <p:attrNameLst>
                                          <p:attrName>ppt_h</p:attrName>
                                        </p:attrNameLst>
                                      </p:cBhvr>
                                      <p:tavLst>
                                        <p:tav tm="0">
                                          <p:val>
                                            <p:fltVal val="0"/>
                                          </p:val>
                                        </p:tav>
                                        <p:tav tm="100000">
                                          <p:val>
                                            <p:strVal val="#ppt_h"/>
                                          </p:val>
                                        </p:tav>
                                      </p:tavLst>
                                    </p:anim>
                                    <p:animEffect transition="in" filter="fade">
                                      <p:cBhvr>
                                        <p:cTn id="179" dur="500"/>
                                        <p:tgtEl>
                                          <p:spTgt spid="40"/>
                                        </p:tgtEl>
                                      </p:cBhvr>
                                    </p:animEffect>
                                  </p:childTnLst>
                                </p:cTn>
                              </p:par>
                            </p:childTnLst>
                          </p:cTn>
                        </p:par>
                        <p:par>
                          <p:cTn id="180" fill="hold">
                            <p:stCondLst>
                              <p:cond delay="19000"/>
                            </p:stCondLst>
                            <p:childTnLst>
                              <p:par>
                                <p:cTn id="181" presetID="53" presetClass="entr" presetSubtype="16" fill="hold" grpId="0" nodeType="afterEffect">
                                  <p:stCondLst>
                                    <p:cond delay="0"/>
                                  </p:stCondLst>
                                  <p:childTnLst>
                                    <p:set>
                                      <p:cBhvr>
                                        <p:cTn id="182" dur="1" fill="hold">
                                          <p:stCondLst>
                                            <p:cond delay="0"/>
                                          </p:stCondLst>
                                        </p:cTn>
                                        <p:tgtEl>
                                          <p:spTgt spid="60"/>
                                        </p:tgtEl>
                                        <p:attrNameLst>
                                          <p:attrName>style.visibility</p:attrName>
                                        </p:attrNameLst>
                                      </p:cBhvr>
                                      <p:to>
                                        <p:strVal val="visible"/>
                                      </p:to>
                                    </p:set>
                                    <p:anim calcmode="lin" valueType="num">
                                      <p:cBhvr>
                                        <p:cTn id="183" dur="500" fill="hold"/>
                                        <p:tgtEl>
                                          <p:spTgt spid="60"/>
                                        </p:tgtEl>
                                        <p:attrNameLst>
                                          <p:attrName>ppt_w</p:attrName>
                                        </p:attrNameLst>
                                      </p:cBhvr>
                                      <p:tavLst>
                                        <p:tav tm="0">
                                          <p:val>
                                            <p:fltVal val="0"/>
                                          </p:val>
                                        </p:tav>
                                        <p:tav tm="100000">
                                          <p:val>
                                            <p:strVal val="#ppt_w"/>
                                          </p:val>
                                        </p:tav>
                                      </p:tavLst>
                                    </p:anim>
                                    <p:anim calcmode="lin" valueType="num">
                                      <p:cBhvr>
                                        <p:cTn id="184" dur="500" fill="hold"/>
                                        <p:tgtEl>
                                          <p:spTgt spid="60"/>
                                        </p:tgtEl>
                                        <p:attrNameLst>
                                          <p:attrName>ppt_h</p:attrName>
                                        </p:attrNameLst>
                                      </p:cBhvr>
                                      <p:tavLst>
                                        <p:tav tm="0">
                                          <p:val>
                                            <p:fltVal val="0"/>
                                          </p:val>
                                        </p:tav>
                                        <p:tav tm="100000">
                                          <p:val>
                                            <p:strVal val="#ppt_h"/>
                                          </p:val>
                                        </p:tav>
                                      </p:tavLst>
                                    </p:anim>
                                    <p:animEffect transition="in" filter="fade">
                                      <p:cBhvr>
                                        <p:cTn id="185" dur="500"/>
                                        <p:tgtEl>
                                          <p:spTgt spid="60"/>
                                        </p:tgtEl>
                                      </p:cBhvr>
                                    </p:animEffect>
                                  </p:childTnLst>
                                </p:cTn>
                              </p:par>
                            </p:childTnLst>
                          </p:cTn>
                        </p:par>
                        <p:par>
                          <p:cTn id="186" fill="hold">
                            <p:stCondLst>
                              <p:cond delay="19500"/>
                            </p:stCondLst>
                            <p:childTnLst>
                              <p:par>
                                <p:cTn id="187" presetID="42" presetClass="entr" presetSubtype="0" fill="hold" grpId="0" nodeType="afterEffect">
                                  <p:stCondLst>
                                    <p:cond delay="0"/>
                                  </p:stCondLst>
                                  <p:childTnLst>
                                    <p:set>
                                      <p:cBhvr>
                                        <p:cTn id="188" dur="1" fill="hold">
                                          <p:stCondLst>
                                            <p:cond delay="0"/>
                                          </p:stCondLst>
                                        </p:cTn>
                                        <p:tgtEl>
                                          <p:spTgt spid="43"/>
                                        </p:tgtEl>
                                        <p:attrNameLst>
                                          <p:attrName>style.visibility</p:attrName>
                                        </p:attrNameLst>
                                      </p:cBhvr>
                                      <p:to>
                                        <p:strVal val="visible"/>
                                      </p:to>
                                    </p:set>
                                    <p:animEffect transition="in" filter="fade">
                                      <p:cBhvr>
                                        <p:cTn id="189" dur="1000"/>
                                        <p:tgtEl>
                                          <p:spTgt spid="43"/>
                                        </p:tgtEl>
                                      </p:cBhvr>
                                    </p:animEffect>
                                    <p:anim calcmode="lin" valueType="num">
                                      <p:cBhvr>
                                        <p:cTn id="190" dur="1000" fill="hold"/>
                                        <p:tgtEl>
                                          <p:spTgt spid="43"/>
                                        </p:tgtEl>
                                        <p:attrNameLst>
                                          <p:attrName>ppt_x</p:attrName>
                                        </p:attrNameLst>
                                      </p:cBhvr>
                                      <p:tavLst>
                                        <p:tav tm="0">
                                          <p:val>
                                            <p:strVal val="#ppt_x"/>
                                          </p:val>
                                        </p:tav>
                                        <p:tav tm="100000">
                                          <p:val>
                                            <p:strVal val="#ppt_x"/>
                                          </p:val>
                                        </p:tav>
                                      </p:tavLst>
                                    </p:anim>
                                    <p:anim calcmode="lin" valueType="num">
                                      <p:cBhvr>
                                        <p:cTn id="191" dur="1000" fill="hold"/>
                                        <p:tgtEl>
                                          <p:spTgt spid="43"/>
                                        </p:tgtEl>
                                        <p:attrNameLst>
                                          <p:attrName>ppt_y</p:attrName>
                                        </p:attrNameLst>
                                      </p:cBhvr>
                                      <p:tavLst>
                                        <p:tav tm="0">
                                          <p:val>
                                            <p:strVal val="#ppt_y+.1"/>
                                          </p:val>
                                        </p:tav>
                                        <p:tav tm="100000">
                                          <p:val>
                                            <p:strVal val="#ppt_y"/>
                                          </p:val>
                                        </p:tav>
                                      </p:tavLst>
                                    </p:anim>
                                  </p:childTnLst>
                                </p:cTn>
                              </p:par>
                            </p:childTnLst>
                          </p:cTn>
                        </p:par>
                        <p:par>
                          <p:cTn id="192" fill="hold">
                            <p:stCondLst>
                              <p:cond delay="20500"/>
                            </p:stCondLst>
                            <p:childTnLst>
                              <p:par>
                                <p:cTn id="193" presetID="22" presetClass="entr" presetSubtype="4" fill="hold" grpId="0" nodeType="afterEffect">
                                  <p:stCondLst>
                                    <p:cond delay="0"/>
                                  </p:stCondLst>
                                  <p:childTnLst>
                                    <p:set>
                                      <p:cBhvr>
                                        <p:cTn id="194" dur="1" fill="hold">
                                          <p:stCondLst>
                                            <p:cond delay="0"/>
                                          </p:stCondLst>
                                        </p:cTn>
                                        <p:tgtEl>
                                          <p:spTgt spid="39"/>
                                        </p:tgtEl>
                                        <p:attrNameLst>
                                          <p:attrName>style.visibility</p:attrName>
                                        </p:attrNameLst>
                                      </p:cBhvr>
                                      <p:to>
                                        <p:strVal val="visible"/>
                                      </p:to>
                                    </p:set>
                                    <p:animEffect transition="in" filter="wipe(down)">
                                      <p:cBhvr>
                                        <p:cTn id="195" dur="1000"/>
                                        <p:tgtEl>
                                          <p:spTgt spid="39"/>
                                        </p:tgtEl>
                                      </p:cBhvr>
                                    </p:animEffect>
                                  </p:childTnLst>
                                </p:cTn>
                              </p:par>
                              <p:par>
                                <p:cTn id="196" presetID="42" presetClass="entr" presetSubtype="0" fill="hold" grpId="0" nodeType="withEffect">
                                  <p:stCondLst>
                                    <p:cond delay="0"/>
                                  </p:stCondLst>
                                  <p:childTnLst>
                                    <p:set>
                                      <p:cBhvr>
                                        <p:cTn id="197" dur="1" fill="hold">
                                          <p:stCondLst>
                                            <p:cond delay="0"/>
                                          </p:stCondLst>
                                        </p:cTn>
                                        <p:tgtEl>
                                          <p:spTgt spid="42"/>
                                        </p:tgtEl>
                                        <p:attrNameLst>
                                          <p:attrName>style.visibility</p:attrName>
                                        </p:attrNameLst>
                                      </p:cBhvr>
                                      <p:to>
                                        <p:strVal val="visible"/>
                                      </p:to>
                                    </p:set>
                                    <p:animEffect transition="in" filter="fade">
                                      <p:cBhvr>
                                        <p:cTn id="198" dur="1000"/>
                                        <p:tgtEl>
                                          <p:spTgt spid="42"/>
                                        </p:tgtEl>
                                      </p:cBhvr>
                                    </p:animEffect>
                                    <p:anim calcmode="lin" valueType="num">
                                      <p:cBhvr>
                                        <p:cTn id="199" dur="1000" fill="hold"/>
                                        <p:tgtEl>
                                          <p:spTgt spid="42"/>
                                        </p:tgtEl>
                                        <p:attrNameLst>
                                          <p:attrName>ppt_x</p:attrName>
                                        </p:attrNameLst>
                                      </p:cBhvr>
                                      <p:tavLst>
                                        <p:tav tm="0">
                                          <p:val>
                                            <p:strVal val="#ppt_x"/>
                                          </p:val>
                                        </p:tav>
                                        <p:tav tm="100000">
                                          <p:val>
                                            <p:strVal val="#ppt_x"/>
                                          </p:val>
                                        </p:tav>
                                      </p:tavLst>
                                    </p:anim>
                                    <p:anim calcmode="lin" valueType="num">
                                      <p:cBhvr>
                                        <p:cTn id="200" dur="1000" fill="hold"/>
                                        <p:tgtEl>
                                          <p:spTgt spid="42"/>
                                        </p:tgtEl>
                                        <p:attrNameLst>
                                          <p:attrName>ppt_y</p:attrName>
                                        </p:attrNameLst>
                                      </p:cBhvr>
                                      <p:tavLst>
                                        <p:tav tm="0">
                                          <p:val>
                                            <p:strVal val="#ppt_y+.1"/>
                                          </p:val>
                                        </p:tav>
                                        <p:tav tm="100000">
                                          <p:val>
                                            <p:strVal val="#ppt_y"/>
                                          </p:val>
                                        </p:tav>
                                      </p:tavLst>
                                    </p:anim>
                                  </p:childTnLst>
                                </p:cTn>
                              </p:par>
                            </p:childTnLst>
                          </p:cTn>
                        </p:par>
                        <p:par>
                          <p:cTn id="201" fill="hold">
                            <p:stCondLst>
                              <p:cond delay="21500"/>
                            </p:stCondLst>
                            <p:childTnLst>
                              <p:par>
                                <p:cTn id="202" presetID="53" presetClass="entr" presetSubtype="16" fill="hold" grpId="0" nodeType="afterEffect">
                                  <p:stCondLst>
                                    <p:cond delay="0"/>
                                  </p:stCondLst>
                                  <p:childTnLst>
                                    <p:set>
                                      <p:cBhvr>
                                        <p:cTn id="203" dur="1" fill="hold">
                                          <p:stCondLst>
                                            <p:cond delay="0"/>
                                          </p:stCondLst>
                                        </p:cTn>
                                        <p:tgtEl>
                                          <p:spTgt spid="50"/>
                                        </p:tgtEl>
                                        <p:attrNameLst>
                                          <p:attrName>style.visibility</p:attrName>
                                        </p:attrNameLst>
                                      </p:cBhvr>
                                      <p:to>
                                        <p:strVal val="visible"/>
                                      </p:to>
                                    </p:set>
                                    <p:anim calcmode="lin" valueType="num">
                                      <p:cBhvr>
                                        <p:cTn id="204" dur="500" fill="hold"/>
                                        <p:tgtEl>
                                          <p:spTgt spid="50"/>
                                        </p:tgtEl>
                                        <p:attrNameLst>
                                          <p:attrName>ppt_w</p:attrName>
                                        </p:attrNameLst>
                                      </p:cBhvr>
                                      <p:tavLst>
                                        <p:tav tm="0">
                                          <p:val>
                                            <p:fltVal val="0"/>
                                          </p:val>
                                        </p:tav>
                                        <p:tav tm="100000">
                                          <p:val>
                                            <p:strVal val="#ppt_w"/>
                                          </p:val>
                                        </p:tav>
                                      </p:tavLst>
                                    </p:anim>
                                    <p:anim calcmode="lin" valueType="num">
                                      <p:cBhvr>
                                        <p:cTn id="205" dur="500" fill="hold"/>
                                        <p:tgtEl>
                                          <p:spTgt spid="50"/>
                                        </p:tgtEl>
                                        <p:attrNameLst>
                                          <p:attrName>ppt_h</p:attrName>
                                        </p:attrNameLst>
                                      </p:cBhvr>
                                      <p:tavLst>
                                        <p:tav tm="0">
                                          <p:val>
                                            <p:fltVal val="0"/>
                                          </p:val>
                                        </p:tav>
                                        <p:tav tm="100000">
                                          <p:val>
                                            <p:strVal val="#ppt_h"/>
                                          </p:val>
                                        </p:tav>
                                      </p:tavLst>
                                    </p:anim>
                                    <p:animEffect transition="in" filter="fade">
                                      <p:cBhvr>
                                        <p:cTn id="206" dur="500"/>
                                        <p:tgtEl>
                                          <p:spTgt spid="50"/>
                                        </p:tgtEl>
                                      </p:cBhvr>
                                    </p:animEffect>
                                  </p:childTnLst>
                                </p:cTn>
                              </p:par>
                              <p:par>
                                <p:cTn id="207" presetID="53" presetClass="entr" presetSubtype="16" fill="hold" grpId="0" nodeType="withEffect">
                                  <p:stCondLst>
                                    <p:cond delay="0"/>
                                  </p:stCondLst>
                                  <p:childTnLst>
                                    <p:set>
                                      <p:cBhvr>
                                        <p:cTn id="208" dur="1" fill="hold">
                                          <p:stCondLst>
                                            <p:cond delay="0"/>
                                          </p:stCondLst>
                                        </p:cTn>
                                        <p:tgtEl>
                                          <p:spTgt spid="47"/>
                                        </p:tgtEl>
                                        <p:attrNameLst>
                                          <p:attrName>style.visibility</p:attrName>
                                        </p:attrNameLst>
                                      </p:cBhvr>
                                      <p:to>
                                        <p:strVal val="visible"/>
                                      </p:to>
                                    </p:set>
                                    <p:anim calcmode="lin" valueType="num">
                                      <p:cBhvr>
                                        <p:cTn id="209" dur="500" fill="hold"/>
                                        <p:tgtEl>
                                          <p:spTgt spid="47"/>
                                        </p:tgtEl>
                                        <p:attrNameLst>
                                          <p:attrName>ppt_w</p:attrName>
                                        </p:attrNameLst>
                                      </p:cBhvr>
                                      <p:tavLst>
                                        <p:tav tm="0">
                                          <p:val>
                                            <p:fltVal val="0"/>
                                          </p:val>
                                        </p:tav>
                                        <p:tav tm="100000">
                                          <p:val>
                                            <p:strVal val="#ppt_w"/>
                                          </p:val>
                                        </p:tav>
                                      </p:tavLst>
                                    </p:anim>
                                    <p:anim calcmode="lin" valueType="num">
                                      <p:cBhvr>
                                        <p:cTn id="210" dur="500" fill="hold"/>
                                        <p:tgtEl>
                                          <p:spTgt spid="47"/>
                                        </p:tgtEl>
                                        <p:attrNameLst>
                                          <p:attrName>ppt_h</p:attrName>
                                        </p:attrNameLst>
                                      </p:cBhvr>
                                      <p:tavLst>
                                        <p:tav tm="0">
                                          <p:val>
                                            <p:fltVal val="0"/>
                                          </p:val>
                                        </p:tav>
                                        <p:tav tm="100000">
                                          <p:val>
                                            <p:strVal val="#ppt_h"/>
                                          </p:val>
                                        </p:tav>
                                      </p:tavLst>
                                    </p:anim>
                                    <p:animEffect transition="in" filter="fade">
                                      <p:cBhvr>
                                        <p:cTn id="211" dur="500"/>
                                        <p:tgtEl>
                                          <p:spTgt spid="47"/>
                                        </p:tgtEl>
                                      </p:cBhvr>
                                    </p:animEffect>
                                  </p:childTnLst>
                                </p:cTn>
                              </p:par>
                              <p:par>
                                <p:cTn id="212" presetID="53" presetClass="entr" presetSubtype="16" fill="hold" grpId="0" nodeType="withEffect">
                                  <p:stCondLst>
                                    <p:cond delay="0"/>
                                  </p:stCondLst>
                                  <p:childTnLst>
                                    <p:set>
                                      <p:cBhvr>
                                        <p:cTn id="213" dur="1" fill="hold">
                                          <p:stCondLst>
                                            <p:cond delay="0"/>
                                          </p:stCondLst>
                                        </p:cTn>
                                        <p:tgtEl>
                                          <p:spTgt spid="49"/>
                                        </p:tgtEl>
                                        <p:attrNameLst>
                                          <p:attrName>style.visibility</p:attrName>
                                        </p:attrNameLst>
                                      </p:cBhvr>
                                      <p:to>
                                        <p:strVal val="visible"/>
                                      </p:to>
                                    </p:set>
                                    <p:anim calcmode="lin" valueType="num">
                                      <p:cBhvr>
                                        <p:cTn id="214" dur="500" fill="hold"/>
                                        <p:tgtEl>
                                          <p:spTgt spid="49"/>
                                        </p:tgtEl>
                                        <p:attrNameLst>
                                          <p:attrName>ppt_w</p:attrName>
                                        </p:attrNameLst>
                                      </p:cBhvr>
                                      <p:tavLst>
                                        <p:tav tm="0">
                                          <p:val>
                                            <p:fltVal val="0"/>
                                          </p:val>
                                        </p:tav>
                                        <p:tav tm="100000">
                                          <p:val>
                                            <p:strVal val="#ppt_w"/>
                                          </p:val>
                                        </p:tav>
                                      </p:tavLst>
                                    </p:anim>
                                    <p:anim calcmode="lin" valueType="num">
                                      <p:cBhvr>
                                        <p:cTn id="215" dur="500" fill="hold"/>
                                        <p:tgtEl>
                                          <p:spTgt spid="49"/>
                                        </p:tgtEl>
                                        <p:attrNameLst>
                                          <p:attrName>ppt_h</p:attrName>
                                        </p:attrNameLst>
                                      </p:cBhvr>
                                      <p:tavLst>
                                        <p:tav tm="0">
                                          <p:val>
                                            <p:fltVal val="0"/>
                                          </p:val>
                                        </p:tav>
                                        <p:tav tm="100000">
                                          <p:val>
                                            <p:strVal val="#ppt_h"/>
                                          </p:val>
                                        </p:tav>
                                      </p:tavLst>
                                    </p:anim>
                                    <p:animEffect transition="in" filter="fade">
                                      <p:cBhvr>
                                        <p:cTn id="216" dur="500"/>
                                        <p:tgtEl>
                                          <p:spTgt spid="49"/>
                                        </p:tgtEl>
                                      </p:cBhvr>
                                    </p:animEffect>
                                  </p:childTnLst>
                                </p:cTn>
                              </p:par>
                            </p:childTnLst>
                          </p:cTn>
                        </p:par>
                        <p:par>
                          <p:cTn id="217" fill="hold">
                            <p:stCondLst>
                              <p:cond delay="22000"/>
                            </p:stCondLst>
                            <p:childTnLst>
                              <p:par>
                                <p:cTn id="218" presetID="53" presetClass="entr" presetSubtype="16" fill="hold" grpId="0" nodeType="afterEffect">
                                  <p:stCondLst>
                                    <p:cond delay="0"/>
                                  </p:stCondLst>
                                  <p:childTnLst>
                                    <p:set>
                                      <p:cBhvr>
                                        <p:cTn id="219" dur="1" fill="hold">
                                          <p:stCondLst>
                                            <p:cond delay="0"/>
                                          </p:stCondLst>
                                        </p:cTn>
                                        <p:tgtEl>
                                          <p:spTgt spid="59"/>
                                        </p:tgtEl>
                                        <p:attrNameLst>
                                          <p:attrName>style.visibility</p:attrName>
                                        </p:attrNameLst>
                                      </p:cBhvr>
                                      <p:to>
                                        <p:strVal val="visible"/>
                                      </p:to>
                                    </p:set>
                                    <p:anim calcmode="lin" valueType="num">
                                      <p:cBhvr>
                                        <p:cTn id="220" dur="500" fill="hold"/>
                                        <p:tgtEl>
                                          <p:spTgt spid="59"/>
                                        </p:tgtEl>
                                        <p:attrNameLst>
                                          <p:attrName>ppt_w</p:attrName>
                                        </p:attrNameLst>
                                      </p:cBhvr>
                                      <p:tavLst>
                                        <p:tav tm="0">
                                          <p:val>
                                            <p:fltVal val="0"/>
                                          </p:val>
                                        </p:tav>
                                        <p:tav tm="100000">
                                          <p:val>
                                            <p:strVal val="#ppt_w"/>
                                          </p:val>
                                        </p:tav>
                                      </p:tavLst>
                                    </p:anim>
                                    <p:anim calcmode="lin" valueType="num">
                                      <p:cBhvr>
                                        <p:cTn id="221" dur="500" fill="hold"/>
                                        <p:tgtEl>
                                          <p:spTgt spid="59"/>
                                        </p:tgtEl>
                                        <p:attrNameLst>
                                          <p:attrName>ppt_h</p:attrName>
                                        </p:attrNameLst>
                                      </p:cBhvr>
                                      <p:tavLst>
                                        <p:tav tm="0">
                                          <p:val>
                                            <p:fltVal val="0"/>
                                          </p:val>
                                        </p:tav>
                                        <p:tav tm="100000">
                                          <p:val>
                                            <p:strVal val="#ppt_h"/>
                                          </p:val>
                                        </p:tav>
                                      </p:tavLst>
                                    </p:anim>
                                    <p:animEffect transition="in" filter="fade">
                                      <p:cBhvr>
                                        <p:cTn id="222" dur="500"/>
                                        <p:tgtEl>
                                          <p:spTgt spid="59"/>
                                        </p:tgtEl>
                                      </p:cBhvr>
                                    </p:animEffect>
                                  </p:childTnLst>
                                </p:cTn>
                              </p:par>
                            </p:childTnLst>
                          </p:cTn>
                        </p:par>
                        <p:par>
                          <p:cTn id="223" fill="hold">
                            <p:stCondLst>
                              <p:cond delay="22500"/>
                            </p:stCondLst>
                            <p:childTnLst>
                              <p:par>
                                <p:cTn id="224" presetID="42" presetClass="entr" presetSubtype="0" fill="hold" grpId="0" nodeType="afterEffect">
                                  <p:stCondLst>
                                    <p:cond delay="0"/>
                                  </p:stCondLst>
                                  <p:childTnLst>
                                    <p:set>
                                      <p:cBhvr>
                                        <p:cTn id="225" dur="1" fill="hold">
                                          <p:stCondLst>
                                            <p:cond delay="0"/>
                                          </p:stCondLst>
                                        </p:cTn>
                                        <p:tgtEl>
                                          <p:spTgt spid="52"/>
                                        </p:tgtEl>
                                        <p:attrNameLst>
                                          <p:attrName>style.visibility</p:attrName>
                                        </p:attrNameLst>
                                      </p:cBhvr>
                                      <p:to>
                                        <p:strVal val="visible"/>
                                      </p:to>
                                    </p:set>
                                    <p:animEffect transition="in" filter="fade">
                                      <p:cBhvr>
                                        <p:cTn id="226" dur="1000"/>
                                        <p:tgtEl>
                                          <p:spTgt spid="52"/>
                                        </p:tgtEl>
                                      </p:cBhvr>
                                    </p:animEffect>
                                    <p:anim calcmode="lin" valueType="num">
                                      <p:cBhvr>
                                        <p:cTn id="227" dur="1000" fill="hold"/>
                                        <p:tgtEl>
                                          <p:spTgt spid="52"/>
                                        </p:tgtEl>
                                        <p:attrNameLst>
                                          <p:attrName>ppt_x</p:attrName>
                                        </p:attrNameLst>
                                      </p:cBhvr>
                                      <p:tavLst>
                                        <p:tav tm="0">
                                          <p:val>
                                            <p:strVal val="#ppt_x"/>
                                          </p:val>
                                        </p:tav>
                                        <p:tav tm="100000">
                                          <p:val>
                                            <p:strVal val="#ppt_x"/>
                                          </p:val>
                                        </p:tav>
                                      </p:tavLst>
                                    </p:anim>
                                    <p:anim calcmode="lin" valueType="num">
                                      <p:cBhvr>
                                        <p:cTn id="228" dur="1000" fill="hold"/>
                                        <p:tgtEl>
                                          <p:spTgt spid="52"/>
                                        </p:tgtEl>
                                        <p:attrNameLst>
                                          <p:attrName>ppt_y</p:attrName>
                                        </p:attrNameLst>
                                      </p:cBhvr>
                                      <p:tavLst>
                                        <p:tav tm="0">
                                          <p:val>
                                            <p:strVal val="#ppt_y+.1"/>
                                          </p:val>
                                        </p:tav>
                                        <p:tav tm="100000">
                                          <p:val>
                                            <p:strVal val="#ppt_y"/>
                                          </p:val>
                                        </p:tav>
                                      </p:tavLst>
                                    </p:anim>
                                  </p:childTnLst>
                                </p:cTn>
                              </p:par>
                            </p:childTnLst>
                          </p:cTn>
                        </p:par>
                        <p:par>
                          <p:cTn id="229" fill="hold">
                            <p:stCondLst>
                              <p:cond delay="23500"/>
                            </p:stCondLst>
                            <p:childTnLst>
                              <p:par>
                                <p:cTn id="230" presetID="22" presetClass="entr" presetSubtype="4" fill="hold" grpId="0" nodeType="afterEffect">
                                  <p:stCondLst>
                                    <p:cond delay="0"/>
                                  </p:stCondLst>
                                  <p:childTnLst>
                                    <p:set>
                                      <p:cBhvr>
                                        <p:cTn id="231" dur="1" fill="hold">
                                          <p:stCondLst>
                                            <p:cond delay="0"/>
                                          </p:stCondLst>
                                        </p:cTn>
                                        <p:tgtEl>
                                          <p:spTgt spid="48"/>
                                        </p:tgtEl>
                                        <p:attrNameLst>
                                          <p:attrName>style.visibility</p:attrName>
                                        </p:attrNameLst>
                                      </p:cBhvr>
                                      <p:to>
                                        <p:strVal val="visible"/>
                                      </p:to>
                                    </p:set>
                                    <p:animEffect transition="in" filter="wipe(down)">
                                      <p:cBhvr>
                                        <p:cTn id="232" dur="1000"/>
                                        <p:tgtEl>
                                          <p:spTgt spid="48"/>
                                        </p:tgtEl>
                                      </p:cBhvr>
                                    </p:animEffect>
                                  </p:childTnLst>
                                </p:cTn>
                              </p:par>
                              <p:par>
                                <p:cTn id="233" presetID="42" presetClass="entr" presetSubtype="0" fill="hold" grpId="0" nodeType="withEffect">
                                  <p:stCondLst>
                                    <p:cond delay="0"/>
                                  </p:stCondLst>
                                  <p:childTnLst>
                                    <p:set>
                                      <p:cBhvr>
                                        <p:cTn id="234" dur="1" fill="hold">
                                          <p:stCondLst>
                                            <p:cond delay="0"/>
                                          </p:stCondLst>
                                        </p:cTn>
                                        <p:tgtEl>
                                          <p:spTgt spid="61"/>
                                        </p:tgtEl>
                                        <p:attrNameLst>
                                          <p:attrName>style.visibility</p:attrName>
                                        </p:attrNameLst>
                                      </p:cBhvr>
                                      <p:to>
                                        <p:strVal val="visible"/>
                                      </p:to>
                                    </p:set>
                                    <p:animEffect transition="in" filter="fade">
                                      <p:cBhvr>
                                        <p:cTn id="235" dur="1000"/>
                                        <p:tgtEl>
                                          <p:spTgt spid="61"/>
                                        </p:tgtEl>
                                      </p:cBhvr>
                                    </p:animEffect>
                                    <p:anim calcmode="lin" valueType="num">
                                      <p:cBhvr>
                                        <p:cTn id="236" dur="1000" fill="hold"/>
                                        <p:tgtEl>
                                          <p:spTgt spid="61"/>
                                        </p:tgtEl>
                                        <p:attrNameLst>
                                          <p:attrName>ppt_x</p:attrName>
                                        </p:attrNameLst>
                                      </p:cBhvr>
                                      <p:tavLst>
                                        <p:tav tm="0">
                                          <p:val>
                                            <p:strVal val="#ppt_x"/>
                                          </p:val>
                                        </p:tav>
                                        <p:tav tm="100000">
                                          <p:val>
                                            <p:strVal val="#ppt_x"/>
                                          </p:val>
                                        </p:tav>
                                      </p:tavLst>
                                    </p:anim>
                                    <p:anim calcmode="lin" valueType="num">
                                      <p:cBhvr>
                                        <p:cTn id="237"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build="p"/>
      <p:bldP spid="38" grpId="0" animBg="1"/>
      <p:bldP spid="39" grpId="0" animBg="1"/>
      <p:bldP spid="40" grpId="0" animBg="1"/>
      <p:bldP spid="41" grpId="0" animBg="1"/>
      <p:bldP spid="42" grpId="0"/>
      <p:bldP spid="43" grpId="0"/>
      <p:bldP spid="47" grpId="0" animBg="1"/>
      <p:bldP spid="48" grpId="0" animBg="1"/>
      <p:bldP spid="49" grpId="0" animBg="1"/>
      <p:bldP spid="50" grpId="0" animBg="1"/>
      <p:bldP spid="52" grpId="0"/>
      <p:bldP spid="19" grpId="0" animBg="1"/>
      <p:bldP spid="59" grpId="0" animBg="1"/>
      <p:bldP spid="60" grpId="0" animBg="1"/>
      <p:bldP spid="61" grpId="0"/>
      <p:bldP spid="62" grpId="0" build="p"/>
      <p:bldP spid="63" grpId="0" animBg="1"/>
      <p:bldP spid="64" grpId="0" animBg="1"/>
      <p:bldP spid="65" grpId="0" animBg="1"/>
      <p:bldP spid="66" grpId="0" animBg="1"/>
      <p:bldP spid="67" grpId="0"/>
      <p:bldP spid="68" grpId="0"/>
      <p:bldP spid="69" grpId="0" animBg="1"/>
      <p:bldP spid="70" grpId="0" animBg="1"/>
      <p:bldP spid="71" grpId="0" animBg="1"/>
      <p:bldP spid="72" grpId="0" animBg="1"/>
      <p:bldP spid="73" grpId="0"/>
      <p:bldP spid="75" grpId="0" animBg="1"/>
      <p:bldP spid="76" grpId="0" animBg="1"/>
      <p:bldP spid="77" grpId="0" animBg="1"/>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1815</TotalTime>
  <Words>1320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425</cp:revision>
  <dcterms:created xsi:type="dcterms:W3CDTF">2016-09-28T22:08:47Z</dcterms:created>
  <dcterms:modified xsi:type="dcterms:W3CDTF">2018-11-12T23:59:17Z</dcterms:modified>
</cp:coreProperties>
</file>