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9459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758F3DA-918B-4D46-8EAD-4C647FB74248}"/>
              </a:ext>
            </a:extLst>
          </p:cNvPr>
          <p:cNvGrpSpPr/>
          <p:nvPr/>
        </p:nvGrpSpPr>
        <p:grpSpPr>
          <a:xfrm>
            <a:off x="963779" y="3581399"/>
            <a:ext cx="2286001" cy="2286001"/>
            <a:chOff x="930251" y="2909525"/>
            <a:chExt cx="2286001" cy="2286001"/>
          </a:xfrm>
        </p:grpSpPr>
        <p:sp>
          <p:nvSpPr>
            <p:cNvPr id="10" name="Rectangle: Rounded Corners 9">
              <a:extLst>
                <a:ext uri="{FF2B5EF4-FFF2-40B4-BE49-F238E27FC236}">
                  <a16:creationId xmlns:a16="http://schemas.microsoft.com/office/drawing/2014/main" id="{85F23FA9-32ED-45FD-B19C-C0C0BFFA0B43}"/>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EFB37437-6043-440E-B4CA-C0ABF107D13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 Box 10">
            <a:extLst>
              <a:ext uri="{FF2B5EF4-FFF2-40B4-BE49-F238E27FC236}">
                <a16:creationId xmlns:a16="http://schemas.microsoft.com/office/drawing/2014/main" id="{67C877CD-ECBF-48ED-AFEE-870A5B464E2A}"/>
              </a:ext>
            </a:extLst>
          </p:cNvPr>
          <p:cNvSpPr txBox="1">
            <a:spLocks noChangeArrowheads="1"/>
          </p:cNvSpPr>
          <p:nvPr/>
        </p:nvSpPr>
        <p:spPr bwMode="auto">
          <a:xfrm>
            <a:off x="1763879" y="353158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FF2B2A"/>
                </a:solidFill>
                <a:latin typeface="Bernard MT Condensed" panose="02050806060905020404" pitchFamily="18" charset="0"/>
              </a:rPr>
              <a:t>01</a:t>
            </a:r>
          </a:p>
          <a:p>
            <a:pPr algn="ctr"/>
            <a:r>
              <a:rPr lang="en-US" sz="1000" dirty="0">
                <a:solidFill>
                  <a:srgbClr val="FF2B2A"/>
                </a:solidFill>
              </a:rPr>
              <a:t>OPTION</a:t>
            </a:r>
          </a:p>
        </p:txBody>
      </p:sp>
      <p:sp>
        <p:nvSpPr>
          <p:cNvPr id="14" name="TextBox 13">
            <a:extLst>
              <a:ext uri="{FF2B5EF4-FFF2-40B4-BE49-F238E27FC236}">
                <a16:creationId xmlns:a16="http://schemas.microsoft.com/office/drawing/2014/main" id="{D8BC75EC-4575-4A32-BD20-CAF67ACA05A9}"/>
              </a:ext>
            </a:extLst>
          </p:cNvPr>
          <p:cNvSpPr txBox="1"/>
          <p:nvPr/>
        </p:nvSpPr>
        <p:spPr>
          <a:xfrm>
            <a:off x="1152137" y="4372656"/>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sp>
        <p:nvSpPr>
          <p:cNvPr id="19" name="Freeform 171">
            <a:extLst>
              <a:ext uri="{FF2B5EF4-FFF2-40B4-BE49-F238E27FC236}">
                <a16:creationId xmlns:a16="http://schemas.microsoft.com/office/drawing/2014/main" id="{51F211B6-5BB0-4445-8C7D-0113D9AD853A}"/>
              </a:ext>
            </a:extLst>
          </p:cNvPr>
          <p:cNvSpPr>
            <a:spLocks noChangeAspect="1" noEditPoints="1"/>
          </p:cNvSpPr>
          <p:nvPr/>
        </p:nvSpPr>
        <p:spPr bwMode="auto">
          <a:xfrm>
            <a:off x="2906711" y="4541519"/>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0505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 name="Group 2">
            <a:extLst>
              <a:ext uri="{FF2B5EF4-FFF2-40B4-BE49-F238E27FC236}">
                <a16:creationId xmlns:a16="http://schemas.microsoft.com/office/drawing/2014/main" id="{7F29E059-F542-4A39-B69F-A0F60F28146F}"/>
              </a:ext>
            </a:extLst>
          </p:cNvPr>
          <p:cNvGrpSpPr/>
          <p:nvPr/>
        </p:nvGrpSpPr>
        <p:grpSpPr>
          <a:xfrm>
            <a:off x="381000" y="3031026"/>
            <a:ext cx="1978888" cy="2501550"/>
            <a:chOff x="347472" y="2368296"/>
            <a:chExt cx="1978888" cy="2501550"/>
          </a:xfrm>
        </p:grpSpPr>
        <p:sp>
          <p:nvSpPr>
            <p:cNvPr id="11" name="Freeform: Shape 10">
              <a:extLst>
                <a:ext uri="{FF2B5EF4-FFF2-40B4-BE49-F238E27FC236}">
                  <a16:creationId xmlns:a16="http://schemas.microsoft.com/office/drawing/2014/main" id="{BFBE74B3-89FB-44A3-93AB-A525F4582E2B}"/>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FF2B2A"/>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Box 10">
              <a:extLst>
                <a:ext uri="{FF2B5EF4-FFF2-40B4-BE49-F238E27FC236}">
                  <a16:creationId xmlns:a16="http://schemas.microsoft.com/office/drawing/2014/main" id="{C8A2E8DE-8476-46AF-A100-CC91E5BF2F39}"/>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p:txBody>
        </p:sp>
      </p:grpSp>
      <p:grpSp>
        <p:nvGrpSpPr>
          <p:cNvPr id="27" name="Group 26">
            <a:extLst>
              <a:ext uri="{FF2B5EF4-FFF2-40B4-BE49-F238E27FC236}">
                <a16:creationId xmlns:a16="http://schemas.microsoft.com/office/drawing/2014/main" id="{5CBD0100-CC37-4EFD-B18D-A827BBEE1AF0}"/>
              </a:ext>
            </a:extLst>
          </p:cNvPr>
          <p:cNvGrpSpPr/>
          <p:nvPr/>
        </p:nvGrpSpPr>
        <p:grpSpPr>
          <a:xfrm>
            <a:off x="3706984" y="1863334"/>
            <a:ext cx="2286001" cy="2286001"/>
            <a:chOff x="930251" y="2909525"/>
            <a:chExt cx="2286001" cy="2286001"/>
          </a:xfrm>
        </p:grpSpPr>
        <p:sp>
          <p:nvSpPr>
            <p:cNvPr id="31" name="Rectangle: Rounded Corners 30">
              <a:extLst>
                <a:ext uri="{FF2B5EF4-FFF2-40B4-BE49-F238E27FC236}">
                  <a16:creationId xmlns:a16="http://schemas.microsoft.com/office/drawing/2014/main" id="{31142133-5C79-45D1-80F6-258D47D6C227}"/>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82E4FE3-4121-4C62-A094-9727F6EE30D3}"/>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 Box 10">
            <a:extLst>
              <a:ext uri="{FF2B5EF4-FFF2-40B4-BE49-F238E27FC236}">
                <a16:creationId xmlns:a16="http://schemas.microsoft.com/office/drawing/2014/main" id="{1F1EED1D-75C8-402B-BFC5-300A24D9D114}"/>
              </a:ext>
            </a:extLst>
          </p:cNvPr>
          <p:cNvSpPr txBox="1">
            <a:spLocks noChangeArrowheads="1"/>
          </p:cNvSpPr>
          <p:nvPr/>
        </p:nvSpPr>
        <p:spPr bwMode="auto">
          <a:xfrm>
            <a:off x="4507084" y="181351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85C401"/>
                </a:solidFill>
                <a:latin typeface="Bernard MT Condensed" panose="02050806060905020404" pitchFamily="18" charset="0"/>
              </a:rPr>
              <a:t>02</a:t>
            </a:r>
          </a:p>
          <a:p>
            <a:pPr algn="ctr"/>
            <a:r>
              <a:rPr lang="en-US" sz="1000" dirty="0">
                <a:solidFill>
                  <a:srgbClr val="85C401"/>
                </a:solidFill>
              </a:rPr>
              <a:t>OPTION</a:t>
            </a:r>
          </a:p>
        </p:txBody>
      </p:sp>
      <p:sp>
        <p:nvSpPr>
          <p:cNvPr id="29" name="TextBox 28">
            <a:extLst>
              <a:ext uri="{FF2B5EF4-FFF2-40B4-BE49-F238E27FC236}">
                <a16:creationId xmlns:a16="http://schemas.microsoft.com/office/drawing/2014/main" id="{355BEB35-C156-46F8-8877-39D1FE779ECE}"/>
              </a:ext>
            </a:extLst>
          </p:cNvPr>
          <p:cNvSpPr txBox="1"/>
          <p:nvPr/>
        </p:nvSpPr>
        <p:spPr>
          <a:xfrm>
            <a:off x="3895342" y="2654591"/>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24" name="Group 23">
            <a:extLst>
              <a:ext uri="{FF2B5EF4-FFF2-40B4-BE49-F238E27FC236}">
                <a16:creationId xmlns:a16="http://schemas.microsoft.com/office/drawing/2014/main" id="{A33ACE5B-6FF4-4E43-81C0-FA1B9D5489C1}"/>
              </a:ext>
            </a:extLst>
          </p:cNvPr>
          <p:cNvGrpSpPr/>
          <p:nvPr/>
        </p:nvGrpSpPr>
        <p:grpSpPr>
          <a:xfrm>
            <a:off x="3124205" y="1312961"/>
            <a:ext cx="1978888" cy="2501550"/>
            <a:chOff x="347472" y="2368296"/>
            <a:chExt cx="1978888" cy="2501550"/>
          </a:xfrm>
        </p:grpSpPr>
        <p:sp>
          <p:nvSpPr>
            <p:cNvPr id="25" name="Freeform: Shape 24">
              <a:extLst>
                <a:ext uri="{FF2B5EF4-FFF2-40B4-BE49-F238E27FC236}">
                  <a16:creationId xmlns:a16="http://schemas.microsoft.com/office/drawing/2014/main" id="{44C101F1-561B-4165-B6B1-A98B7E75BBB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85C401"/>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B6CBFE76-4EA6-4CE1-8817-D2495ABF1226}"/>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p:txBody>
        </p:sp>
      </p:grpSp>
      <p:grpSp>
        <p:nvGrpSpPr>
          <p:cNvPr id="38" name="Group 37">
            <a:extLst>
              <a:ext uri="{FF2B5EF4-FFF2-40B4-BE49-F238E27FC236}">
                <a16:creationId xmlns:a16="http://schemas.microsoft.com/office/drawing/2014/main" id="{AF3501CA-A1E4-42A1-821F-B09F4635974C}"/>
              </a:ext>
            </a:extLst>
          </p:cNvPr>
          <p:cNvGrpSpPr/>
          <p:nvPr/>
        </p:nvGrpSpPr>
        <p:grpSpPr>
          <a:xfrm>
            <a:off x="6450184" y="3586181"/>
            <a:ext cx="2286001" cy="2286001"/>
            <a:chOff x="930251" y="2909525"/>
            <a:chExt cx="2286001" cy="2286001"/>
          </a:xfrm>
        </p:grpSpPr>
        <p:sp>
          <p:nvSpPr>
            <p:cNvPr id="42" name="Rectangle: Rounded Corners 41">
              <a:extLst>
                <a:ext uri="{FF2B5EF4-FFF2-40B4-BE49-F238E27FC236}">
                  <a16:creationId xmlns:a16="http://schemas.microsoft.com/office/drawing/2014/main" id="{616B0290-4BA4-4766-A7BD-304E3A3EDDB1}"/>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B848E3-41B3-4557-BC4D-464745DC4FE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 Box 10">
            <a:extLst>
              <a:ext uri="{FF2B5EF4-FFF2-40B4-BE49-F238E27FC236}">
                <a16:creationId xmlns:a16="http://schemas.microsoft.com/office/drawing/2014/main" id="{C45CEBF6-C285-49A8-964B-C8513F5D7082}"/>
              </a:ext>
            </a:extLst>
          </p:cNvPr>
          <p:cNvSpPr txBox="1">
            <a:spLocks noChangeArrowheads="1"/>
          </p:cNvSpPr>
          <p:nvPr/>
        </p:nvSpPr>
        <p:spPr bwMode="auto">
          <a:xfrm>
            <a:off x="7250284" y="353636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3EB8CD"/>
                </a:solidFill>
                <a:latin typeface="Bernard MT Condensed" panose="02050806060905020404" pitchFamily="18" charset="0"/>
              </a:rPr>
              <a:t>03</a:t>
            </a:r>
          </a:p>
          <a:p>
            <a:pPr algn="ctr"/>
            <a:r>
              <a:rPr lang="en-US" sz="1000" dirty="0">
                <a:solidFill>
                  <a:srgbClr val="3EB8CD"/>
                </a:solidFill>
              </a:rPr>
              <a:t>OPTION</a:t>
            </a:r>
          </a:p>
        </p:txBody>
      </p:sp>
      <p:sp>
        <p:nvSpPr>
          <p:cNvPr id="40" name="TextBox 39">
            <a:extLst>
              <a:ext uri="{FF2B5EF4-FFF2-40B4-BE49-F238E27FC236}">
                <a16:creationId xmlns:a16="http://schemas.microsoft.com/office/drawing/2014/main" id="{A7A3A4FB-C31E-4930-AC49-34741A551889}"/>
              </a:ext>
            </a:extLst>
          </p:cNvPr>
          <p:cNvSpPr txBox="1"/>
          <p:nvPr/>
        </p:nvSpPr>
        <p:spPr>
          <a:xfrm>
            <a:off x="6638542" y="4377438"/>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35" name="Group 34">
            <a:extLst>
              <a:ext uri="{FF2B5EF4-FFF2-40B4-BE49-F238E27FC236}">
                <a16:creationId xmlns:a16="http://schemas.microsoft.com/office/drawing/2014/main" id="{B3964C86-4D9C-49CA-A327-F768946CBDB6}"/>
              </a:ext>
            </a:extLst>
          </p:cNvPr>
          <p:cNvGrpSpPr/>
          <p:nvPr/>
        </p:nvGrpSpPr>
        <p:grpSpPr>
          <a:xfrm>
            <a:off x="5867405" y="3035808"/>
            <a:ext cx="1978888" cy="2501550"/>
            <a:chOff x="347472" y="2368296"/>
            <a:chExt cx="1978888" cy="2501550"/>
          </a:xfrm>
        </p:grpSpPr>
        <p:sp>
          <p:nvSpPr>
            <p:cNvPr id="36" name="Freeform: Shape 35">
              <a:extLst>
                <a:ext uri="{FF2B5EF4-FFF2-40B4-BE49-F238E27FC236}">
                  <a16:creationId xmlns:a16="http://schemas.microsoft.com/office/drawing/2014/main" id="{D7093BD2-CEFE-47EC-8308-9BEB4786084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3EB8CD"/>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Box 10">
              <a:extLst>
                <a:ext uri="{FF2B5EF4-FFF2-40B4-BE49-F238E27FC236}">
                  <a16:creationId xmlns:a16="http://schemas.microsoft.com/office/drawing/2014/main" id="{3093B8B3-C5B7-48F2-A0D7-CAC08E2EE04E}"/>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p:txBody>
        </p:sp>
      </p:grpSp>
      <p:grpSp>
        <p:nvGrpSpPr>
          <p:cNvPr id="49" name="Group 48">
            <a:extLst>
              <a:ext uri="{FF2B5EF4-FFF2-40B4-BE49-F238E27FC236}">
                <a16:creationId xmlns:a16="http://schemas.microsoft.com/office/drawing/2014/main" id="{598A4090-E0A8-4F48-A551-C80673CFDCC7}"/>
              </a:ext>
            </a:extLst>
          </p:cNvPr>
          <p:cNvGrpSpPr/>
          <p:nvPr/>
        </p:nvGrpSpPr>
        <p:grpSpPr>
          <a:xfrm>
            <a:off x="9193384" y="1867109"/>
            <a:ext cx="2286001" cy="2286001"/>
            <a:chOff x="930251" y="2909525"/>
            <a:chExt cx="2286001" cy="2286001"/>
          </a:xfrm>
        </p:grpSpPr>
        <p:sp>
          <p:nvSpPr>
            <p:cNvPr id="53" name="Rectangle: Rounded Corners 52">
              <a:extLst>
                <a:ext uri="{FF2B5EF4-FFF2-40B4-BE49-F238E27FC236}">
                  <a16:creationId xmlns:a16="http://schemas.microsoft.com/office/drawing/2014/main" id="{0272B6FC-A065-4E2D-A56B-391F0402674E}"/>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71E30C47-E846-43C3-BE1B-0F2AD4D05D55}"/>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A2BEB20-0CD1-4B1E-9FCE-3EBA3B3CDCE7}"/>
              </a:ext>
            </a:extLst>
          </p:cNvPr>
          <p:cNvSpPr txBox="1">
            <a:spLocks noChangeArrowheads="1"/>
          </p:cNvSpPr>
          <p:nvPr/>
        </p:nvSpPr>
        <p:spPr bwMode="auto">
          <a:xfrm>
            <a:off x="9993484" y="181729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FFA803"/>
                </a:solidFill>
                <a:latin typeface="Bernard MT Condensed" panose="02050806060905020404" pitchFamily="18" charset="0"/>
              </a:rPr>
              <a:t>04</a:t>
            </a:r>
          </a:p>
          <a:p>
            <a:pPr algn="ctr"/>
            <a:r>
              <a:rPr lang="en-US" sz="1000" dirty="0">
                <a:solidFill>
                  <a:srgbClr val="FFA803"/>
                </a:solidFill>
              </a:rPr>
              <a:t>OPTION</a:t>
            </a:r>
          </a:p>
        </p:txBody>
      </p:sp>
      <p:sp>
        <p:nvSpPr>
          <p:cNvPr id="51" name="TextBox 50">
            <a:extLst>
              <a:ext uri="{FF2B5EF4-FFF2-40B4-BE49-F238E27FC236}">
                <a16:creationId xmlns:a16="http://schemas.microsoft.com/office/drawing/2014/main" id="{7B91BBC1-6826-4DA0-B795-9C72EDEC7AFA}"/>
              </a:ext>
            </a:extLst>
          </p:cNvPr>
          <p:cNvSpPr txBox="1"/>
          <p:nvPr/>
        </p:nvSpPr>
        <p:spPr>
          <a:xfrm>
            <a:off x="9381742" y="2658366"/>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46" name="Group 45">
            <a:extLst>
              <a:ext uri="{FF2B5EF4-FFF2-40B4-BE49-F238E27FC236}">
                <a16:creationId xmlns:a16="http://schemas.microsoft.com/office/drawing/2014/main" id="{952B95D7-BE7C-4E77-A6DA-9A76BE8A17AB}"/>
              </a:ext>
            </a:extLst>
          </p:cNvPr>
          <p:cNvGrpSpPr/>
          <p:nvPr/>
        </p:nvGrpSpPr>
        <p:grpSpPr>
          <a:xfrm>
            <a:off x="8610605" y="1316736"/>
            <a:ext cx="1978888" cy="2501550"/>
            <a:chOff x="347472" y="2368296"/>
            <a:chExt cx="1978888" cy="2501550"/>
          </a:xfrm>
        </p:grpSpPr>
        <p:sp>
          <p:nvSpPr>
            <p:cNvPr id="47" name="Freeform: Shape 46">
              <a:extLst>
                <a:ext uri="{FF2B5EF4-FFF2-40B4-BE49-F238E27FC236}">
                  <a16:creationId xmlns:a16="http://schemas.microsoft.com/office/drawing/2014/main" id="{BE50C22B-9B76-4A5C-B213-8EB41A92989D}"/>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FFA803"/>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62C14CFC-07BA-4729-85AB-CB236DBA62CC}"/>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p:txBody>
        </p:sp>
      </p:grpSp>
      <p:sp>
        <p:nvSpPr>
          <p:cNvPr id="16" name="Freeform 37">
            <a:extLst>
              <a:ext uri="{FF2B5EF4-FFF2-40B4-BE49-F238E27FC236}">
                <a16:creationId xmlns:a16="http://schemas.microsoft.com/office/drawing/2014/main" id="{14BA5E03-BF3F-4ED6-BB4E-1CD73DAA8B78}"/>
              </a:ext>
            </a:extLst>
          </p:cNvPr>
          <p:cNvSpPr>
            <a:spLocks noChangeAspect="1" noEditPoints="1"/>
          </p:cNvSpPr>
          <p:nvPr/>
        </p:nvSpPr>
        <p:spPr bwMode="auto">
          <a:xfrm>
            <a:off x="5724625" y="276475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05050"/>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01">
            <a:extLst>
              <a:ext uri="{FF2B5EF4-FFF2-40B4-BE49-F238E27FC236}">
                <a16:creationId xmlns:a16="http://schemas.microsoft.com/office/drawing/2014/main" id="{49145C3E-58C8-4F95-9121-82EA54412377}"/>
              </a:ext>
            </a:extLst>
          </p:cNvPr>
          <p:cNvSpPr>
            <a:spLocks noChangeAspect="1" noEditPoints="1"/>
          </p:cNvSpPr>
          <p:nvPr/>
        </p:nvSpPr>
        <p:spPr bwMode="auto">
          <a:xfrm>
            <a:off x="8357288" y="450672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Freeform 91">
            <a:extLst>
              <a:ext uri="{FF2B5EF4-FFF2-40B4-BE49-F238E27FC236}">
                <a16:creationId xmlns:a16="http://schemas.microsoft.com/office/drawing/2014/main" id="{22D8F8C5-1F46-4379-8C60-1E372ADE3125}"/>
              </a:ext>
            </a:extLst>
          </p:cNvPr>
          <p:cNvSpPr>
            <a:spLocks noChangeAspect="1" noEditPoints="1"/>
          </p:cNvSpPr>
          <p:nvPr/>
        </p:nvSpPr>
        <p:spPr bwMode="auto">
          <a:xfrm>
            <a:off x="11216281" y="277246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23846622-0680-4C73-9B3F-3876D9FDEF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85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4000"/>
                            </p:stCondLst>
                            <p:childTnLst>
                              <p:par>
                                <p:cTn id="44" presetID="42" presetClass="entr" presetSubtype="0" fill="hold"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1000" fill="hold"/>
                                        <p:tgtEl>
                                          <p:spTgt spid="24"/>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par>
                          <p:cTn id="60" fill="hold">
                            <p:stCondLst>
                              <p:cond delay="5500"/>
                            </p:stCondLst>
                            <p:childTnLst>
                              <p:par>
                                <p:cTn id="61" presetID="42"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1000"/>
                                        <p:tgtEl>
                                          <p:spTgt spid="29"/>
                                        </p:tgtEl>
                                      </p:cBhvr>
                                    </p:animEffect>
                                    <p:anim calcmode="lin" valueType="num">
                                      <p:cBhvr>
                                        <p:cTn id="64" dur="1000" fill="hold"/>
                                        <p:tgtEl>
                                          <p:spTgt spid="29"/>
                                        </p:tgtEl>
                                        <p:attrNameLst>
                                          <p:attrName>ppt_x</p:attrName>
                                        </p:attrNameLst>
                                      </p:cBhvr>
                                      <p:tavLst>
                                        <p:tav tm="0">
                                          <p:val>
                                            <p:strVal val="#ppt_x"/>
                                          </p:val>
                                        </p:tav>
                                        <p:tav tm="100000">
                                          <p:val>
                                            <p:strVal val="#ppt_x"/>
                                          </p:val>
                                        </p:tav>
                                      </p:tavLst>
                                    </p:anim>
                                    <p:anim calcmode="lin" valueType="num">
                                      <p:cBhvr>
                                        <p:cTn id="65" dur="1000" fill="hold"/>
                                        <p:tgtEl>
                                          <p:spTgt spid="29"/>
                                        </p:tgtEl>
                                        <p:attrNameLst>
                                          <p:attrName>ppt_y</p:attrName>
                                        </p:attrNameLst>
                                      </p:cBhvr>
                                      <p:tavLst>
                                        <p:tav tm="0">
                                          <p:val>
                                            <p:strVal val="#ppt_y+.1"/>
                                          </p:val>
                                        </p:tav>
                                        <p:tav tm="100000">
                                          <p:val>
                                            <p:strVal val="#ppt_y"/>
                                          </p:val>
                                        </p:tav>
                                      </p:tavLst>
                                    </p:anim>
                                  </p:childTnLst>
                                </p:cTn>
                              </p:par>
                            </p:childTnLst>
                          </p:cTn>
                        </p:par>
                        <p:par>
                          <p:cTn id="66" fill="hold">
                            <p:stCondLst>
                              <p:cond delay="6500"/>
                            </p:stCondLst>
                            <p:childTnLst>
                              <p:par>
                                <p:cTn id="67" presetID="53" presetClass="entr" presetSubtype="16" fill="hold"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39"/>
                                        </p:tgtEl>
                                        <p:attrNameLst>
                                          <p:attrName>style.visibility</p:attrName>
                                        </p:attrNameLst>
                                      </p:cBhvr>
                                      <p:to>
                                        <p:strVal val="visible"/>
                                      </p:to>
                                    </p:set>
                                    <p:anim calcmode="lin" valueType="num">
                                      <p:cBhvr>
                                        <p:cTn id="81" dur="500" fill="hold"/>
                                        <p:tgtEl>
                                          <p:spTgt spid="39"/>
                                        </p:tgtEl>
                                        <p:attrNameLst>
                                          <p:attrName>ppt_w</p:attrName>
                                        </p:attrNameLst>
                                      </p:cBhvr>
                                      <p:tavLst>
                                        <p:tav tm="0">
                                          <p:val>
                                            <p:fltVal val="0"/>
                                          </p:val>
                                        </p:tav>
                                        <p:tav tm="100000">
                                          <p:val>
                                            <p:strVal val="#ppt_w"/>
                                          </p:val>
                                        </p:tav>
                                      </p:tavLst>
                                    </p:anim>
                                    <p:anim calcmode="lin" valueType="num">
                                      <p:cBhvr>
                                        <p:cTn id="82" dur="500" fill="hold"/>
                                        <p:tgtEl>
                                          <p:spTgt spid="39"/>
                                        </p:tgtEl>
                                        <p:attrNameLst>
                                          <p:attrName>ppt_h</p:attrName>
                                        </p:attrNameLst>
                                      </p:cBhvr>
                                      <p:tavLst>
                                        <p:tav tm="0">
                                          <p:val>
                                            <p:fltVal val="0"/>
                                          </p:val>
                                        </p:tav>
                                        <p:tav tm="100000">
                                          <p:val>
                                            <p:strVal val="#ppt_h"/>
                                          </p:val>
                                        </p:tav>
                                      </p:tavLst>
                                    </p:anim>
                                    <p:animEffect transition="in" filter="fade">
                                      <p:cBhvr>
                                        <p:cTn id="83" dur="500"/>
                                        <p:tgtEl>
                                          <p:spTgt spid="39"/>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p:cTn id="86" dur="500" fill="hold"/>
                                        <p:tgtEl>
                                          <p:spTgt spid="17"/>
                                        </p:tgtEl>
                                        <p:attrNameLst>
                                          <p:attrName>ppt_w</p:attrName>
                                        </p:attrNameLst>
                                      </p:cBhvr>
                                      <p:tavLst>
                                        <p:tav tm="0">
                                          <p:val>
                                            <p:fltVal val="0"/>
                                          </p:val>
                                        </p:tav>
                                        <p:tav tm="100000">
                                          <p:val>
                                            <p:strVal val="#ppt_w"/>
                                          </p:val>
                                        </p:tav>
                                      </p:tavLst>
                                    </p:anim>
                                    <p:anim calcmode="lin" valueType="num">
                                      <p:cBhvr>
                                        <p:cTn id="87" dur="500" fill="hold"/>
                                        <p:tgtEl>
                                          <p:spTgt spid="17"/>
                                        </p:tgtEl>
                                        <p:attrNameLst>
                                          <p:attrName>ppt_h</p:attrName>
                                        </p:attrNameLst>
                                      </p:cBhvr>
                                      <p:tavLst>
                                        <p:tav tm="0">
                                          <p:val>
                                            <p:fltVal val="0"/>
                                          </p:val>
                                        </p:tav>
                                        <p:tav tm="100000">
                                          <p:val>
                                            <p:strVal val="#ppt_h"/>
                                          </p:val>
                                        </p:tav>
                                      </p:tavLst>
                                    </p:anim>
                                    <p:animEffect transition="in" filter="fade">
                                      <p:cBhvr>
                                        <p:cTn id="88" dur="500"/>
                                        <p:tgtEl>
                                          <p:spTgt spid="17"/>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1000"/>
                                        <p:tgtEl>
                                          <p:spTgt spid="40"/>
                                        </p:tgtEl>
                                      </p:cBhvr>
                                    </p:animEffect>
                                    <p:anim calcmode="lin" valueType="num">
                                      <p:cBhvr>
                                        <p:cTn id="93" dur="1000" fill="hold"/>
                                        <p:tgtEl>
                                          <p:spTgt spid="40"/>
                                        </p:tgtEl>
                                        <p:attrNameLst>
                                          <p:attrName>ppt_x</p:attrName>
                                        </p:attrNameLst>
                                      </p:cBhvr>
                                      <p:tavLst>
                                        <p:tav tm="0">
                                          <p:val>
                                            <p:strVal val="#ppt_x"/>
                                          </p:val>
                                        </p:tav>
                                        <p:tav tm="100000">
                                          <p:val>
                                            <p:strVal val="#ppt_x"/>
                                          </p:val>
                                        </p:tav>
                                      </p:tavLst>
                                    </p:anim>
                                    <p:anim calcmode="lin" valueType="num">
                                      <p:cBhvr>
                                        <p:cTn id="94" dur="1000" fill="hold"/>
                                        <p:tgtEl>
                                          <p:spTgt spid="4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 calcmode="lin" valueType="num">
                                      <p:cBhvr>
                                        <p:cTn id="98" dur="500" fill="hold"/>
                                        <p:tgtEl>
                                          <p:spTgt spid="49"/>
                                        </p:tgtEl>
                                        <p:attrNameLst>
                                          <p:attrName>ppt_w</p:attrName>
                                        </p:attrNameLst>
                                      </p:cBhvr>
                                      <p:tavLst>
                                        <p:tav tm="0">
                                          <p:val>
                                            <p:fltVal val="0"/>
                                          </p:val>
                                        </p:tav>
                                        <p:tav tm="100000">
                                          <p:val>
                                            <p:strVal val="#ppt_w"/>
                                          </p:val>
                                        </p:tav>
                                      </p:tavLst>
                                    </p:anim>
                                    <p:anim calcmode="lin" valueType="num">
                                      <p:cBhvr>
                                        <p:cTn id="99" dur="500" fill="hold"/>
                                        <p:tgtEl>
                                          <p:spTgt spid="49"/>
                                        </p:tgtEl>
                                        <p:attrNameLst>
                                          <p:attrName>ppt_h</p:attrName>
                                        </p:attrNameLst>
                                      </p:cBhvr>
                                      <p:tavLst>
                                        <p:tav tm="0">
                                          <p:val>
                                            <p:fltVal val="0"/>
                                          </p:val>
                                        </p:tav>
                                        <p:tav tm="100000">
                                          <p:val>
                                            <p:strVal val="#ppt_h"/>
                                          </p:val>
                                        </p:tav>
                                      </p:tavLst>
                                    </p:anim>
                                    <p:animEffect transition="in" filter="fade">
                                      <p:cBhvr>
                                        <p:cTn id="100" dur="500"/>
                                        <p:tgtEl>
                                          <p:spTgt spid="49"/>
                                        </p:tgtEl>
                                      </p:cBhvr>
                                    </p:animEffect>
                                  </p:childTnLst>
                                </p:cTn>
                              </p:par>
                            </p:childTnLst>
                          </p:cTn>
                        </p:par>
                        <p:par>
                          <p:cTn id="101" fill="hold">
                            <p:stCondLst>
                              <p:cond delay="10000"/>
                            </p:stCondLst>
                            <p:childTnLst>
                              <p:par>
                                <p:cTn id="102" presetID="42" presetClass="entr" presetSubtype="0" fill="hold"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fade">
                                      <p:cBhvr>
                                        <p:cTn id="104" dur="1000"/>
                                        <p:tgtEl>
                                          <p:spTgt spid="46"/>
                                        </p:tgtEl>
                                      </p:cBhvr>
                                    </p:animEffect>
                                    <p:anim calcmode="lin" valueType="num">
                                      <p:cBhvr>
                                        <p:cTn id="105" dur="1000" fill="hold"/>
                                        <p:tgtEl>
                                          <p:spTgt spid="46"/>
                                        </p:tgtEl>
                                        <p:attrNameLst>
                                          <p:attrName>ppt_x</p:attrName>
                                        </p:attrNameLst>
                                      </p:cBhvr>
                                      <p:tavLst>
                                        <p:tav tm="0">
                                          <p:val>
                                            <p:strVal val="#ppt_x"/>
                                          </p:val>
                                        </p:tav>
                                        <p:tav tm="100000">
                                          <p:val>
                                            <p:strVal val="#ppt_x"/>
                                          </p:val>
                                        </p:tav>
                                      </p:tavLst>
                                    </p:anim>
                                    <p:anim calcmode="lin" valueType="num">
                                      <p:cBhvr>
                                        <p:cTn id="106" dur="1000" fill="hold"/>
                                        <p:tgtEl>
                                          <p:spTgt spid="46"/>
                                        </p:tgtEl>
                                        <p:attrNameLst>
                                          <p:attrName>ppt_y</p:attrName>
                                        </p:attrNameLst>
                                      </p:cBhvr>
                                      <p:tavLst>
                                        <p:tav tm="0">
                                          <p:val>
                                            <p:strVal val="#ppt_y+.1"/>
                                          </p:val>
                                        </p:tav>
                                        <p:tav tm="100000">
                                          <p:val>
                                            <p:strVal val="#ppt_y"/>
                                          </p:val>
                                        </p:tav>
                                      </p:tavLst>
                                    </p:anim>
                                  </p:childTnLst>
                                </p:cTn>
                              </p:par>
                            </p:childTnLst>
                          </p:cTn>
                        </p:par>
                        <p:par>
                          <p:cTn id="107" fill="hold">
                            <p:stCondLst>
                              <p:cond delay="11000"/>
                            </p:stCondLst>
                            <p:childTnLst>
                              <p:par>
                                <p:cTn id="108" presetID="53" presetClass="entr" presetSubtype="16" fill="hold" grpId="0" nodeType="after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p:cTn id="110" dur="500" fill="hold"/>
                                        <p:tgtEl>
                                          <p:spTgt spid="50"/>
                                        </p:tgtEl>
                                        <p:attrNameLst>
                                          <p:attrName>ppt_w</p:attrName>
                                        </p:attrNameLst>
                                      </p:cBhvr>
                                      <p:tavLst>
                                        <p:tav tm="0">
                                          <p:val>
                                            <p:fltVal val="0"/>
                                          </p:val>
                                        </p:tav>
                                        <p:tav tm="100000">
                                          <p:val>
                                            <p:strVal val="#ppt_w"/>
                                          </p:val>
                                        </p:tav>
                                      </p:tavLst>
                                    </p:anim>
                                    <p:anim calcmode="lin" valueType="num">
                                      <p:cBhvr>
                                        <p:cTn id="111" dur="500" fill="hold"/>
                                        <p:tgtEl>
                                          <p:spTgt spid="50"/>
                                        </p:tgtEl>
                                        <p:attrNameLst>
                                          <p:attrName>ppt_h</p:attrName>
                                        </p:attrNameLst>
                                      </p:cBhvr>
                                      <p:tavLst>
                                        <p:tav tm="0">
                                          <p:val>
                                            <p:fltVal val="0"/>
                                          </p:val>
                                        </p:tav>
                                        <p:tav tm="100000">
                                          <p:val>
                                            <p:strVal val="#ppt_h"/>
                                          </p:val>
                                        </p:tav>
                                      </p:tavLst>
                                    </p:anim>
                                    <p:animEffect transition="in" filter="fade">
                                      <p:cBhvr>
                                        <p:cTn id="112" dur="500"/>
                                        <p:tgtEl>
                                          <p:spTgt spid="5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8"/>
                                        </p:tgtEl>
                                        <p:attrNameLst>
                                          <p:attrName>style.visibility</p:attrName>
                                        </p:attrNameLst>
                                      </p:cBhvr>
                                      <p:to>
                                        <p:strVal val="visible"/>
                                      </p:to>
                                    </p:set>
                                    <p:anim calcmode="lin" valueType="num">
                                      <p:cBhvr>
                                        <p:cTn id="115" dur="500" fill="hold"/>
                                        <p:tgtEl>
                                          <p:spTgt spid="18"/>
                                        </p:tgtEl>
                                        <p:attrNameLst>
                                          <p:attrName>ppt_w</p:attrName>
                                        </p:attrNameLst>
                                      </p:cBhvr>
                                      <p:tavLst>
                                        <p:tav tm="0">
                                          <p:val>
                                            <p:fltVal val="0"/>
                                          </p:val>
                                        </p:tav>
                                        <p:tav tm="100000">
                                          <p:val>
                                            <p:strVal val="#ppt_w"/>
                                          </p:val>
                                        </p:tav>
                                      </p:tavLst>
                                    </p:anim>
                                    <p:anim calcmode="lin" valueType="num">
                                      <p:cBhvr>
                                        <p:cTn id="116" dur="500" fill="hold"/>
                                        <p:tgtEl>
                                          <p:spTgt spid="18"/>
                                        </p:tgtEl>
                                        <p:attrNameLst>
                                          <p:attrName>ppt_h</p:attrName>
                                        </p:attrNameLst>
                                      </p:cBhvr>
                                      <p:tavLst>
                                        <p:tav tm="0">
                                          <p:val>
                                            <p:fltVal val="0"/>
                                          </p:val>
                                        </p:tav>
                                        <p:tav tm="100000">
                                          <p:val>
                                            <p:strVal val="#ppt_h"/>
                                          </p:val>
                                        </p:tav>
                                      </p:tavLst>
                                    </p:anim>
                                    <p:animEffect transition="in" filter="fade">
                                      <p:cBhvr>
                                        <p:cTn id="117" dur="500"/>
                                        <p:tgtEl>
                                          <p:spTgt spid="18"/>
                                        </p:tgtEl>
                                      </p:cBhvr>
                                    </p:animEffect>
                                  </p:childTnLst>
                                </p:cTn>
                              </p:par>
                            </p:childTnLst>
                          </p:cTn>
                        </p:par>
                        <p:par>
                          <p:cTn id="118" fill="hold">
                            <p:stCondLst>
                              <p:cond delay="11500"/>
                            </p:stCondLst>
                            <p:childTnLst>
                              <p:par>
                                <p:cTn id="119" presetID="42" presetClass="entr" presetSubtype="0" fill="hold" grpId="0" nodeType="afterEffect">
                                  <p:stCondLst>
                                    <p:cond delay="0"/>
                                  </p:stCondLst>
                                  <p:childTnLst>
                                    <p:set>
                                      <p:cBhvr>
                                        <p:cTn id="120" dur="1" fill="hold">
                                          <p:stCondLst>
                                            <p:cond delay="0"/>
                                          </p:stCondLst>
                                        </p:cTn>
                                        <p:tgtEl>
                                          <p:spTgt spid="51"/>
                                        </p:tgtEl>
                                        <p:attrNameLst>
                                          <p:attrName>style.visibility</p:attrName>
                                        </p:attrNameLst>
                                      </p:cBhvr>
                                      <p:to>
                                        <p:strVal val="visible"/>
                                      </p:to>
                                    </p:set>
                                    <p:animEffect transition="in" filter="fade">
                                      <p:cBhvr>
                                        <p:cTn id="121" dur="1000"/>
                                        <p:tgtEl>
                                          <p:spTgt spid="51"/>
                                        </p:tgtEl>
                                      </p:cBhvr>
                                    </p:animEffect>
                                    <p:anim calcmode="lin" valueType="num">
                                      <p:cBhvr>
                                        <p:cTn id="122" dur="1000" fill="hold"/>
                                        <p:tgtEl>
                                          <p:spTgt spid="51"/>
                                        </p:tgtEl>
                                        <p:attrNameLst>
                                          <p:attrName>ppt_x</p:attrName>
                                        </p:attrNameLst>
                                      </p:cBhvr>
                                      <p:tavLst>
                                        <p:tav tm="0">
                                          <p:val>
                                            <p:strVal val="#ppt_x"/>
                                          </p:val>
                                        </p:tav>
                                        <p:tav tm="100000">
                                          <p:val>
                                            <p:strVal val="#ppt_x"/>
                                          </p:val>
                                        </p:tav>
                                      </p:tavLst>
                                    </p:anim>
                                    <p:anim calcmode="lin" valueType="num">
                                      <p:cBhvr>
                                        <p:cTn id="123"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9" grpId="0" animBg="1"/>
      <p:bldP spid="28" grpId="0"/>
      <p:bldP spid="29" grpId="0"/>
      <p:bldP spid="39" grpId="0"/>
      <p:bldP spid="40" grpId="0"/>
      <p:bldP spid="50" grpId="0"/>
      <p:bldP spid="51" grpId="0"/>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1814</TotalTime>
  <Words>1270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424</cp:revision>
  <dcterms:created xsi:type="dcterms:W3CDTF">2016-09-28T22:08:47Z</dcterms:created>
  <dcterms:modified xsi:type="dcterms:W3CDTF">2018-11-12T23:57:59Z</dcterms:modified>
</cp:coreProperties>
</file>