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2485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cxnSp>
        <p:nvCxnSpPr>
          <p:cNvPr id="47" name="Straight Connector 46">
            <a:extLst>
              <a:ext uri="{FF2B5EF4-FFF2-40B4-BE49-F238E27FC236}">
                <a16:creationId xmlns:a16="http://schemas.microsoft.com/office/drawing/2014/main" id="{62FE33F8-2559-48EA-A52F-71A807D31DC1}"/>
              </a:ext>
            </a:extLst>
          </p:cNvPr>
          <p:cNvCxnSpPr>
            <a:cxnSpLocks/>
          </p:cNvCxnSpPr>
          <p:nvPr/>
        </p:nvCxnSpPr>
        <p:spPr>
          <a:xfrm>
            <a:off x="228600" y="4038600"/>
            <a:ext cx="1170432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9BFC8D72-0610-489A-B81F-D8B08E0C0F5B}"/>
              </a:ext>
            </a:extLst>
          </p:cNvPr>
          <p:cNvSpPr>
            <a:spLocks noChangeAspect="1"/>
          </p:cNvSpPr>
          <p:nvPr/>
        </p:nvSpPr>
        <p:spPr>
          <a:xfrm>
            <a:off x="3058915"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85C40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63EE4AB4-C513-452C-9E4D-9522E4C2E78B}"/>
              </a:ext>
            </a:extLst>
          </p:cNvPr>
          <p:cNvSpPr>
            <a:spLocks noChangeAspect="1"/>
          </p:cNvSpPr>
          <p:nvPr/>
        </p:nvSpPr>
        <p:spPr>
          <a:xfrm rot="10800000">
            <a:off x="1061278" y="3930522"/>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F2B2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E44A21A2-E78C-413E-A93E-32E280E633F1}"/>
              </a:ext>
            </a:extLst>
          </p:cNvPr>
          <p:cNvSpPr>
            <a:spLocks noChangeAspect="1"/>
          </p:cNvSpPr>
          <p:nvPr/>
        </p:nvSpPr>
        <p:spPr>
          <a:xfrm>
            <a:off x="7080820"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FFA80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4A26986-8C46-4F01-92CB-2F4B71B9F0F2}"/>
              </a:ext>
            </a:extLst>
          </p:cNvPr>
          <p:cNvSpPr>
            <a:spLocks noChangeAspect="1"/>
          </p:cNvSpPr>
          <p:nvPr/>
        </p:nvSpPr>
        <p:spPr>
          <a:xfrm rot="10800000">
            <a:off x="5070767" y="3937215"/>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3EB8C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6517AC2A-0F4B-4220-B493-CA2A8C0342F2}"/>
              </a:ext>
            </a:extLst>
          </p:cNvPr>
          <p:cNvSpPr>
            <a:spLocks noChangeAspect="1"/>
          </p:cNvSpPr>
          <p:nvPr/>
        </p:nvSpPr>
        <p:spPr>
          <a:xfrm rot="10800000">
            <a:off x="9092671" y="3930521"/>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01AA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9200EFB-5904-4F48-B6D7-ED1A3B20D3DE}"/>
              </a:ext>
            </a:extLst>
          </p:cNvPr>
          <p:cNvGrpSpPr/>
          <p:nvPr/>
        </p:nvGrpSpPr>
        <p:grpSpPr>
          <a:xfrm>
            <a:off x="641920" y="5181600"/>
            <a:ext cx="1002587" cy="990600"/>
            <a:chOff x="1066800" y="4495800"/>
            <a:chExt cx="1002587" cy="99060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696CA43C-9362-4B4D-96F4-DE0A4ED20A36}"/>
                </a:ext>
              </a:extLst>
            </p:cNvPr>
            <p:cNvGrpSpPr/>
            <p:nvPr/>
          </p:nvGrpSpPr>
          <p:grpSpPr>
            <a:xfrm>
              <a:off x="1066800" y="4495800"/>
              <a:ext cx="1002587" cy="990600"/>
              <a:chOff x="1066800" y="4495800"/>
              <a:chExt cx="1002587" cy="990600"/>
            </a:xfrm>
          </p:grpSpPr>
          <p:sp>
            <p:nvSpPr>
              <p:cNvPr id="10" name="Rectangle 9">
                <a:extLst>
                  <a:ext uri="{FF2B5EF4-FFF2-40B4-BE49-F238E27FC236}">
                    <a16:creationId xmlns:a16="http://schemas.microsoft.com/office/drawing/2014/main" id="{5EBDF07E-F2A5-4349-969C-0A81A1008901}"/>
                  </a:ext>
                </a:extLst>
              </p:cNvPr>
              <p:cNvSpPr>
                <a:spLocks noChangeAspect="1"/>
              </p:cNvSpPr>
              <p:nvPr/>
            </p:nvSpPr>
            <p:spPr>
              <a:xfrm>
                <a:off x="1066800" y="4495800"/>
                <a:ext cx="990600" cy="9906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BA4E302F-863E-49D3-96F6-F0E236D35BD6}"/>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0">
              <a:extLst>
                <a:ext uri="{FF2B5EF4-FFF2-40B4-BE49-F238E27FC236}">
                  <a16:creationId xmlns:a16="http://schemas.microsoft.com/office/drawing/2014/main" id="{BC241CE6-4EDC-415D-9816-BD5B73515788}"/>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13" name="Group 12">
            <a:extLst>
              <a:ext uri="{FF2B5EF4-FFF2-40B4-BE49-F238E27FC236}">
                <a16:creationId xmlns:a16="http://schemas.microsoft.com/office/drawing/2014/main" id="{696B71EF-7855-4E3E-997A-F7344EDA0CC0}"/>
              </a:ext>
            </a:extLst>
          </p:cNvPr>
          <p:cNvGrpSpPr/>
          <p:nvPr/>
        </p:nvGrpSpPr>
        <p:grpSpPr>
          <a:xfrm>
            <a:off x="2653600" y="1826059"/>
            <a:ext cx="1002587" cy="990600"/>
            <a:chOff x="1066800" y="4495800"/>
            <a:chExt cx="1002587" cy="990600"/>
          </a:xfrm>
          <a:effectLst>
            <a:outerShdw blurRad="50800" dist="38100" dir="18900000" algn="bl" rotWithShape="0">
              <a:prstClr val="black">
                <a:alpha val="40000"/>
              </a:prstClr>
            </a:outerShdw>
          </a:effectLst>
        </p:grpSpPr>
        <p:grpSp>
          <p:nvGrpSpPr>
            <p:cNvPr id="14" name="Group 13">
              <a:extLst>
                <a:ext uri="{FF2B5EF4-FFF2-40B4-BE49-F238E27FC236}">
                  <a16:creationId xmlns:a16="http://schemas.microsoft.com/office/drawing/2014/main" id="{801986E2-0F85-4729-8247-F81DD9A18B95}"/>
                </a:ext>
              </a:extLst>
            </p:cNvPr>
            <p:cNvGrpSpPr/>
            <p:nvPr/>
          </p:nvGrpSpPr>
          <p:grpSpPr>
            <a:xfrm>
              <a:off x="1066800" y="4495800"/>
              <a:ext cx="1002587" cy="990600"/>
              <a:chOff x="1066800" y="4495800"/>
              <a:chExt cx="1002587" cy="990600"/>
            </a:xfrm>
          </p:grpSpPr>
          <p:sp>
            <p:nvSpPr>
              <p:cNvPr id="16" name="Rectangle 15">
                <a:extLst>
                  <a:ext uri="{FF2B5EF4-FFF2-40B4-BE49-F238E27FC236}">
                    <a16:creationId xmlns:a16="http://schemas.microsoft.com/office/drawing/2014/main" id="{A6B7C36A-5549-408A-BD60-485915096E6D}"/>
                  </a:ext>
                </a:extLst>
              </p:cNvPr>
              <p:cNvSpPr>
                <a:spLocks noChangeAspect="1"/>
              </p:cNvSpPr>
              <p:nvPr/>
            </p:nvSpPr>
            <p:spPr>
              <a:xfrm>
                <a:off x="1066800" y="4495800"/>
                <a:ext cx="990600" cy="9906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5C39D6A-4A1D-41B0-A802-E74FBA662DB9}"/>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 Box 10">
              <a:extLst>
                <a:ext uri="{FF2B5EF4-FFF2-40B4-BE49-F238E27FC236}">
                  <a16:creationId xmlns:a16="http://schemas.microsoft.com/office/drawing/2014/main" id="{2CFF83D4-46F9-4FFC-9009-4705F7C5EB4F}"/>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247F8F0E-E01F-49DB-8C41-4948DB46B7DE}"/>
              </a:ext>
            </a:extLst>
          </p:cNvPr>
          <p:cNvGrpSpPr/>
          <p:nvPr/>
        </p:nvGrpSpPr>
        <p:grpSpPr>
          <a:xfrm>
            <a:off x="4665280" y="5181600"/>
            <a:ext cx="1002587" cy="990600"/>
            <a:chOff x="1066800" y="4495800"/>
            <a:chExt cx="1002587" cy="990600"/>
          </a:xfrm>
          <a:effectLst>
            <a:outerShdw blurRad="50800" dist="38100" dir="18900000" algn="bl" rotWithShape="0">
              <a:prstClr val="black">
                <a:alpha val="40000"/>
              </a:prstClr>
            </a:outerShdw>
          </a:effectLst>
        </p:grpSpPr>
        <p:grpSp>
          <p:nvGrpSpPr>
            <p:cNvPr id="19" name="Group 18">
              <a:extLst>
                <a:ext uri="{FF2B5EF4-FFF2-40B4-BE49-F238E27FC236}">
                  <a16:creationId xmlns:a16="http://schemas.microsoft.com/office/drawing/2014/main" id="{79E2EED3-E6F2-4939-960D-5711114BFF0D}"/>
                </a:ext>
              </a:extLst>
            </p:cNvPr>
            <p:cNvGrpSpPr/>
            <p:nvPr/>
          </p:nvGrpSpPr>
          <p:grpSpPr>
            <a:xfrm>
              <a:off x="1066800" y="4495800"/>
              <a:ext cx="1002587" cy="990600"/>
              <a:chOff x="1066800" y="4495800"/>
              <a:chExt cx="1002587" cy="990600"/>
            </a:xfrm>
          </p:grpSpPr>
          <p:sp>
            <p:nvSpPr>
              <p:cNvPr id="21" name="Rectangle 20">
                <a:extLst>
                  <a:ext uri="{FF2B5EF4-FFF2-40B4-BE49-F238E27FC236}">
                    <a16:creationId xmlns:a16="http://schemas.microsoft.com/office/drawing/2014/main" id="{5E3189AF-1166-4F17-A10E-9EC9BFC0B604}"/>
                  </a:ext>
                </a:extLst>
              </p:cNvPr>
              <p:cNvSpPr>
                <a:spLocks noChangeAspect="1"/>
              </p:cNvSpPr>
              <p:nvPr/>
            </p:nvSpPr>
            <p:spPr>
              <a:xfrm>
                <a:off x="1066800" y="4495800"/>
                <a:ext cx="990600" cy="9906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8B58E99-AED7-484D-A363-F1298D24AE74}"/>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 Box 10">
              <a:extLst>
                <a:ext uri="{FF2B5EF4-FFF2-40B4-BE49-F238E27FC236}">
                  <a16:creationId xmlns:a16="http://schemas.microsoft.com/office/drawing/2014/main" id="{A920DE49-2ABC-482C-9D95-401B1B4C1A01}"/>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23" name="Group 22">
            <a:extLst>
              <a:ext uri="{FF2B5EF4-FFF2-40B4-BE49-F238E27FC236}">
                <a16:creationId xmlns:a16="http://schemas.microsoft.com/office/drawing/2014/main" id="{B554A41D-54B8-426A-B475-7BF56A22F4FC}"/>
              </a:ext>
            </a:extLst>
          </p:cNvPr>
          <p:cNvGrpSpPr/>
          <p:nvPr/>
        </p:nvGrpSpPr>
        <p:grpSpPr>
          <a:xfrm>
            <a:off x="6676960" y="1853457"/>
            <a:ext cx="1002587" cy="990600"/>
            <a:chOff x="1066800" y="4495800"/>
            <a:chExt cx="1002587" cy="990600"/>
          </a:xfrm>
          <a:effectLst>
            <a:outerShdw blurRad="50800" dist="38100" dir="18900000" algn="bl" rotWithShape="0">
              <a:prstClr val="black">
                <a:alpha val="40000"/>
              </a:prstClr>
            </a:outerShdw>
          </a:effectLst>
        </p:grpSpPr>
        <p:grpSp>
          <p:nvGrpSpPr>
            <p:cNvPr id="24" name="Group 23">
              <a:extLst>
                <a:ext uri="{FF2B5EF4-FFF2-40B4-BE49-F238E27FC236}">
                  <a16:creationId xmlns:a16="http://schemas.microsoft.com/office/drawing/2014/main" id="{64016922-2713-4847-9908-D16AB43CE7BB}"/>
                </a:ext>
              </a:extLst>
            </p:cNvPr>
            <p:cNvGrpSpPr/>
            <p:nvPr/>
          </p:nvGrpSpPr>
          <p:grpSpPr>
            <a:xfrm>
              <a:off x="1066800" y="4495800"/>
              <a:ext cx="1002587" cy="990600"/>
              <a:chOff x="1066800" y="4495800"/>
              <a:chExt cx="1002587" cy="990600"/>
            </a:xfrm>
          </p:grpSpPr>
          <p:sp>
            <p:nvSpPr>
              <p:cNvPr id="26" name="Rectangle 25">
                <a:extLst>
                  <a:ext uri="{FF2B5EF4-FFF2-40B4-BE49-F238E27FC236}">
                    <a16:creationId xmlns:a16="http://schemas.microsoft.com/office/drawing/2014/main" id="{E1129BDF-E85D-42C8-9FA8-6DA74A9613EA}"/>
                  </a:ext>
                </a:extLst>
              </p:cNvPr>
              <p:cNvSpPr>
                <a:spLocks noChangeAspect="1"/>
              </p:cNvSpPr>
              <p:nvPr/>
            </p:nvSpPr>
            <p:spPr>
              <a:xfrm>
                <a:off x="1066800" y="4495800"/>
                <a:ext cx="990600" cy="9906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3CC3BFB-C1DE-4017-9E6D-B52685D2DFE3}"/>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200ADD16-8003-43F2-8C23-14F0DE40FC3B}"/>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28" name="Group 27">
            <a:extLst>
              <a:ext uri="{FF2B5EF4-FFF2-40B4-BE49-F238E27FC236}">
                <a16:creationId xmlns:a16="http://schemas.microsoft.com/office/drawing/2014/main" id="{69CD75FD-04E3-4E1E-A018-49BCA9C60B5E}"/>
              </a:ext>
            </a:extLst>
          </p:cNvPr>
          <p:cNvGrpSpPr/>
          <p:nvPr/>
        </p:nvGrpSpPr>
        <p:grpSpPr>
          <a:xfrm>
            <a:off x="8688640" y="5181599"/>
            <a:ext cx="1002587" cy="990600"/>
            <a:chOff x="1066800" y="4495800"/>
            <a:chExt cx="1002587" cy="990600"/>
          </a:xfrm>
          <a:effectLst>
            <a:outerShdw blurRad="50800" dist="38100" dir="18900000" algn="bl" rotWithShape="0">
              <a:prstClr val="black">
                <a:alpha val="40000"/>
              </a:prstClr>
            </a:outerShdw>
          </a:effectLst>
        </p:grpSpPr>
        <p:grpSp>
          <p:nvGrpSpPr>
            <p:cNvPr id="29" name="Group 28">
              <a:extLst>
                <a:ext uri="{FF2B5EF4-FFF2-40B4-BE49-F238E27FC236}">
                  <a16:creationId xmlns:a16="http://schemas.microsoft.com/office/drawing/2014/main" id="{EC4FC8E7-A19B-4491-A2FF-A689BC8D57D4}"/>
                </a:ext>
              </a:extLst>
            </p:cNvPr>
            <p:cNvGrpSpPr/>
            <p:nvPr/>
          </p:nvGrpSpPr>
          <p:grpSpPr>
            <a:xfrm>
              <a:off x="1066800" y="4495800"/>
              <a:ext cx="1002587" cy="990600"/>
              <a:chOff x="1066800" y="4495800"/>
              <a:chExt cx="1002587" cy="990600"/>
            </a:xfrm>
          </p:grpSpPr>
          <p:sp>
            <p:nvSpPr>
              <p:cNvPr id="31" name="Rectangle 30">
                <a:extLst>
                  <a:ext uri="{FF2B5EF4-FFF2-40B4-BE49-F238E27FC236}">
                    <a16:creationId xmlns:a16="http://schemas.microsoft.com/office/drawing/2014/main" id="{3F435C63-B3BD-4C84-8F2E-B8442DE3100F}"/>
                  </a:ext>
                </a:extLst>
              </p:cNvPr>
              <p:cNvSpPr>
                <a:spLocks noChangeAspect="1"/>
              </p:cNvSpPr>
              <p:nvPr/>
            </p:nvSpPr>
            <p:spPr>
              <a:xfrm>
                <a:off x="1066800" y="4495800"/>
                <a:ext cx="990600" cy="990600"/>
              </a:xfrm>
              <a:prstGeom prst="rect">
                <a:avLst/>
              </a:pr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64C4D8-DA97-49DD-9AD9-AC18EE81A9D5}"/>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6800DE5B-79D0-4A12-A666-1B32CB4E098D}"/>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49" name="TextBox 48">
            <a:extLst>
              <a:ext uri="{FF2B5EF4-FFF2-40B4-BE49-F238E27FC236}">
                <a16:creationId xmlns:a16="http://schemas.microsoft.com/office/drawing/2014/main" id="{A6E09673-4E30-4519-81A7-CF986258F433}"/>
              </a:ext>
            </a:extLst>
          </p:cNvPr>
          <p:cNvSpPr txBox="1"/>
          <p:nvPr/>
        </p:nvSpPr>
        <p:spPr>
          <a:xfrm>
            <a:off x="1149207" y="4054150"/>
            <a:ext cx="3101082" cy="1015663"/>
          </a:xfrm>
          <a:prstGeom prst="rect">
            <a:avLst/>
          </a:prstGeom>
          <a:noFill/>
        </p:spPr>
        <p:txBody>
          <a:bodyPr wrap="square" rtlCol="0">
            <a:spAutoFit/>
          </a:bodyPr>
          <a:lstStyle/>
          <a:p>
            <a:r>
              <a:rPr lang="en-US" sz="1400" b="1" dirty="0">
                <a:solidFill>
                  <a:srgbClr val="FF2B2A"/>
                </a:solidFill>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0" name="TextBox 49">
            <a:extLst>
              <a:ext uri="{FF2B5EF4-FFF2-40B4-BE49-F238E27FC236}">
                <a16:creationId xmlns:a16="http://schemas.microsoft.com/office/drawing/2014/main" id="{9D602F1D-07CB-4947-BD23-A013F9FEC4FA}"/>
              </a:ext>
            </a:extLst>
          </p:cNvPr>
          <p:cNvSpPr txBox="1"/>
          <p:nvPr/>
        </p:nvSpPr>
        <p:spPr>
          <a:xfrm>
            <a:off x="9183769" y="4069463"/>
            <a:ext cx="3101082" cy="1015663"/>
          </a:xfrm>
          <a:prstGeom prst="rect">
            <a:avLst/>
          </a:prstGeom>
          <a:noFill/>
        </p:spPr>
        <p:txBody>
          <a:bodyPr wrap="square" rtlCol="0">
            <a:spAutoFit/>
          </a:bodyPr>
          <a:lstStyle/>
          <a:p>
            <a:r>
              <a:rPr lang="en-US" sz="1400" b="1" dirty="0">
                <a:solidFill>
                  <a:srgbClr val="01AA8D"/>
                </a:solidFill>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1" name="TextBox 50">
            <a:extLst>
              <a:ext uri="{FF2B5EF4-FFF2-40B4-BE49-F238E27FC236}">
                <a16:creationId xmlns:a16="http://schemas.microsoft.com/office/drawing/2014/main" id="{23FBA47C-BF77-4905-9DBE-1CB19D04E906}"/>
              </a:ext>
            </a:extLst>
          </p:cNvPr>
          <p:cNvSpPr txBox="1"/>
          <p:nvPr/>
        </p:nvSpPr>
        <p:spPr>
          <a:xfrm>
            <a:off x="5138406" y="4077726"/>
            <a:ext cx="3101082" cy="1015663"/>
          </a:xfrm>
          <a:prstGeom prst="rect">
            <a:avLst/>
          </a:prstGeom>
          <a:noFill/>
        </p:spPr>
        <p:txBody>
          <a:bodyPr wrap="square" rtlCol="0">
            <a:spAutoFit/>
          </a:bodyPr>
          <a:lstStyle/>
          <a:p>
            <a:r>
              <a:rPr lang="en-US" sz="1400" b="1" dirty="0">
                <a:solidFill>
                  <a:srgbClr val="3EB8CD"/>
                </a:solidFill>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2" name="TextBox 51">
            <a:extLst>
              <a:ext uri="{FF2B5EF4-FFF2-40B4-BE49-F238E27FC236}">
                <a16:creationId xmlns:a16="http://schemas.microsoft.com/office/drawing/2014/main" id="{265DFD2E-22BA-45A8-9572-B68CA9FCE072}"/>
              </a:ext>
            </a:extLst>
          </p:cNvPr>
          <p:cNvSpPr txBox="1"/>
          <p:nvPr/>
        </p:nvSpPr>
        <p:spPr>
          <a:xfrm>
            <a:off x="3159291" y="2928090"/>
            <a:ext cx="3101082" cy="1015663"/>
          </a:xfrm>
          <a:prstGeom prst="rect">
            <a:avLst/>
          </a:prstGeom>
          <a:noFill/>
        </p:spPr>
        <p:txBody>
          <a:bodyPr wrap="square" rtlCol="0">
            <a:spAutoFit/>
          </a:bodyPr>
          <a:lstStyle/>
          <a:p>
            <a:r>
              <a:rPr lang="en-US" sz="1400" b="1" dirty="0">
                <a:solidFill>
                  <a:srgbClr val="85C401"/>
                </a:solidFill>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3" name="TextBox 52">
            <a:extLst>
              <a:ext uri="{FF2B5EF4-FFF2-40B4-BE49-F238E27FC236}">
                <a16:creationId xmlns:a16="http://schemas.microsoft.com/office/drawing/2014/main" id="{10FCF8F0-7594-40A6-A55D-296F33652486}"/>
              </a:ext>
            </a:extLst>
          </p:cNvPr>
          <p:cNvSpPr txBox="1"/>
          <p:nvPr/>
        </p:nvSpPr>
        <p:spPr>
          <a:xfrm>
            <a:off x="7172260" y="2918044"/>
            <a:ext cx="3101082" cy="1015663"/>
          </a:xfrm>
          <a:prstGeom prst="rect">
            <a:avLst/>
          </a:prstGeom>
          <a:noFill/>
        </p:spPr>
        <p:txBody>
          <a:bodyPr wrap="square" rtlCol="0">
            <a:spAutoFit/>
          </a:bodyPr>
          <a:lstStyle/>
          <a:p>
            <a:r>
              <a:rPr lang="en-US" sz="1400" b="1" dirty="0">
                <a:solidFill>
                  <a:srgbClr val="FFA803"/>
                </a:solidFill>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62B50207-EC88-4DFC-BEDD-50DED71F0D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6412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barn(outVertical)">
                                      <p:cBhvr>
                                        <p:cTn id="11" dur="500"/>
                                        <p:tgtEl>
                                          <p:spTgt spid="4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up)">
                                      <p:cBhvr>
                                        <p:cTn id="15" dur="1000"/>
                                        <p:tgtEl>
                                          <p:spTgt spid="42"/>
                                        </p:tgtEl>
                                      </p:cBhvr>
                                    </p:animEffect>
                                  </p:childTnLst>
                                </p:cTn>
                              </p:par>
                              <p:par>
                                <p:cTn id="16" presetID="42"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wipe(left)">
                                      <p:cBhvr>
                                        <p:cTn id="24" dur="750"/>
                                        <p:tgtEl>
                                          <p:spTgt spid="49"/>
                                        </p:tgtEl>
                                      </p:cBhvr>
                                    </p:animEffect>
                                  </p:childTnLst>
                                </p:cTn>
                              </p:par>
                            </p:childTnLst>
                          </p:cTn>
                        </p:par>
                        <p:par>
                          <p:cTn id="25" fill="hold">
                            <p:stCondLst>
                              <p:cond delay="2750"/>
                            </p:stCondLst>
                            <p:childTnLst>
                              <p:par>
                                <p:cTn id="26" presetID="22" presetClass="entr" presetSubtype="4"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1000"/>
                                        <p:tgtEl>
                                          <p:spTgt spid="40"/>
                                        </p:tgtEl>
                                      </p:cBhvr>
                                    </p:animEffect>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750"/>
                                        <p:tgtEl>
                                          <p:spTgt spid="52"/>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1000"/>
                                        <p:tgtEl>
                                          <p:spTgt spid="44"/>
                                        </p:tgtEl>
                                      </p:cBhvr>
                                    </p:animEffect>
                                  </p:childTnLst>
                                </p:cTn>
                              </p:par>
                              <p:par>
                                <p:cTn id="42" presetID="42"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750"/>
                                        <p:tgtEl>
                                          <p:spTgt spid="51"/>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down)">
                                      <p:cBhvr>
                                        <p:cTn id="54" dur="1000"/>
                                        <p:tgtEl>
                                          <p:spTgt spid="43"/>
                                        </p:tgtEl>
                                      </p:cBhvr>
                                    </p:animEffect>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childTnLst>
                          </p:cTn>
                        </p:par>
                        <p:par>
                          <p:cTn id="60" fill="hold">
                            <p:stCondLst>
                              <p:cond delay="7250"/>
                            </p:stCondLst>
                            <p:childTnLst>
                              <p:par>
                                <p:cTn id="61" presetID="22" presetClass="entr" presetSubtype="8"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750"/>
                                        <p:tgtEl>
                                          <p:spTgt spid="53"/>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1000"/>
                                        <p:tgtEl>
                                          <p:spTgt spid="45"/>
                                        </p:tgtEl>
                                      </p:cBhvr>
                                    </p:animEffect>
                                  </p:childTnLst>
                                </p:cTn>
                              </p:par>
                              <p:par>
                                <p:cTn id="68" presetID="42"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000"/>
                            </p:stCondLst>
                            <p:childTnLst>
                              <p:par>
                                <p:cTn id="74" presetID="22" presetClass="entr" presetSubtype="8"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wipe(left)">
                                      <p:cBhvr>
                                        <p:cTn id="76"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0" grpId="0" animBg="1"/>
      <p:bldP spid="42" grpId="0" animBg="1"/>
      <p:bldP spid="43" grpId="0" animBg="1"/>
      <p:bldP spid="44" grpId="0" animBg="1"/>
      <p:bldP spid="45" grpId="0" animBg="1"/>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1812</TotalTime>
  <Words>1371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422</cp:revision>
  <dcterms:created xsi:type="dcterms:W3CDTF">2016-09-28T22:08:47Z</dcterms:created>
  <dcterms:modified xsi:type="dcterms:W3CDTF">2018-11-12T23:56:10Z</dcterms:modified>
</cp:coreProperties>
</file>