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646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FF2B2A"/>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3EB8CD"/>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553998"/>
          </a:xfrm>
          <a:prstGeom prst="rect">
            <a:avLst/>
          </a:prstGeom>
          <a:noFill/>
        </p:spPr>
        <p:txBody>
          <a:bodyPr wrap="square" rtlCol="0">
            <a:spAutoFit/>
          </a:bodyPr>
          <a:lstStyle/>
          <a:p>
            <a:r>
              <a:rPr lang="en-US" sz="3000" b="1" dirty="0">
                <a:solidFill>
                  <a:srgbClr val="56595E"/>
                </a:solidFill>
                <a:latin typeface="Candara" panose="020E0502030303020204" pitchFamily="34"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rgbClr val="56595E"/>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71519" y="1837332"/>
            <a:ext cx="1097280" cy="1097280"/>
          </a:xfrm>
          <a:prstGeom prst="ellipse">
            <a:avLst/>
          </a:prstGeom>
          <a:solidFill>
            <a:srgbClr val="FF2B2A"/>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3EB8CD"/>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rgbClr val="4D4D4D"/>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20159" y="2934612"/>
            <a:ext cx="644372" cy="689261"/>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27777ACB-99F3-427D-988A-C4F5EA7998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84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1811</TotalTime>
  <Words>1335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421</cp:revision>
  <dcterms:created xsi:type="dcterms:W3CDTF">2016-09-28T22:08:47Z</dcterms:created>
  <dcterms:modified xsi:type="dcterms:W3CDTF">2018-11-12T23:55:15Z</dcterms:modified>
</cp:coreProperties>
</file>