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76464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14557AFC-EA7A-4609-978B-B1B7B37E203D}"/>
              </a:ext>
            </a:extLst>
          </p:cNvPr>
          <p:cNvSpPr/>
          <p:nvPr/>
        </p:nvSpPr>
        <p:spPr>
          <a:xfrm>
            <a:off x="609600" y="3276600"/>
            <a:ext cx="6019800" cy="2667000"/>
          </a:xfrm>
          <a:prstGeom prst="rect">
            <a:avLst/>
          </a:prstGeom>
          <a:blipFill>
            <a:blip r:embed="rId2"/>
            <a:stretch>
              <a:fillRect/>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rrow: Chevron 2">
            <a:extLst>
              <a:ext uri="{FF2B5EF4-FFF2-40B4-BE49-F238E27FC236}">
                <a16:creationId xmlns:a16="http://schemas.microsoft.com/office/drawing/2014/main" id="{8B5B52ED-54D3-4D94-9110-64DBCB807AFE}"/>
              </a:ext>
            </a:extLst>
          </p:cNvPr>
          <p:cNvSpPr/>
          <p:nvPr/>
        </p:nvSpPr>
        <p:spPr>
          <a:xfrm>
            <a:off x="609600" y="2209800"/>
            <a:ext cx="457200" cy="838200"/>
          </a:xfrm>
          <a:prstGeom prst="chevron">
            <a:avLst/>
          </a:prstGeom>
          <a:solidFill>
            <a:srgbClr val="FF2B2A"/>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C469408A-DA93-46A1-B15B-C04C348BF9D4}"/>
              </a:ext>
            </a:extLst>
          </p:cNvPr>
          <p:cNvSpPr/>
          <p:nvPr/>
        </p:nvSpPr>
        <p:spPr>
          <a:xfrm>
            <a:off x="974651" y="2209800"/>
            <a:ext cx="457200" cy="838200"/>
          </a:xfrm>
          <a:prstGeom prst="chevron">
            <a:avLst/>
          </a:prstGeom>
          <a:solidFill>
            <a:srgbClr val="3EB8CD"/>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12DA337D-CF95-4572-BDC1-98F96FE511E1}"/>
              </a:ext>
            </a:extLst>
          </p:cNvPr>
          <p:cNvSpPr txBox="1"/>
          <p:nvPr/>
        </p:nvSpPr>
        <p:spPr>
          <a:xfrm>
            <a:off x="1485473" y="2053778"/>
            <a:ext cx="5508978" cy="1092607"/>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p:txBody>
      </p:sp>
      <p:sp>
        <p:nvSpPr>
          <p:cNvPr id="10" name="TextBox 9">
            <a:extLst>
              <a:ext uri="{FF2B5EF4-FFF2-40B4-BE49-F238E27FC236}">
                <a16:creationId xmlns:a16="http://schemas.microsoft.com/office/drawing/2014/main" id="{95F0197D-C4B2-46EC-A002-2240B1DD51E3}"/>
              </a:ext>
            </a:extLst>
          </p:cNvPr>
          <p:cNvSpPr txBox="1"/>
          <p:nvPr/>
        </p:nvSpPr>
        <p:spPr>
          <a:xfrm>
            <a:off x="457200" y="1519568"/>
            <a:ext cx="6114714" cy="553998"/>
          </a:xfrm>
          <a:prstGeom prst="rect">
            <a:avLst/>
          </a:prstGeom>
          <a:noFill/>
        </p:spPr>
        <p:txBody>
          <a:bodyPr wrap="square" rtlCol="0">
            <a:spAutoFit/>
          </a:bodyPr>
          <a:lstStyle/>
          <a:p>
            <a:r>
              <a:rPr lang="en-US" sz="3000" b="1" dirty="0">
                <a:solidFill>
                  <a:srgbClr val="56595E"/>
                </a:solidFill>
                <a:latin typeface="Candara" panose="020E0502030303020204" pitchFamily="34" charset="0"/>
              </a:rPr>
              <a:t>LOREM IPSUM DOLOR</a:t>
            </a:r>
          </a:p>
        </p:txBody>
      </p:sp>
      <p:sp>
        <p:nvSpPr>
          <p:cNvPr id="11" name="TextBox 10">
            <a:extLst>
              <a:ext uri="{FF2B5EF4-FFF2-40B4-BE49-F238E27FC236}">
                <a16:creationId xmlns:a16="http://schemas.microsoft.com/office/drawing/2014/main" id="{5D874F62-E992-4AA2-B639-54B9384D6EEF}"/>
              </a:ext>
            </a:extLst>
          </p:cNvPr>
          <p:cNvSpPr txBox="1"/>
          <p:nvPr/>
        </p:nvSpPr>
        <p:spPr>
          <a:xfrm>
            <a:off x="6934200" y="5107466"/>
            <a:ext cx="4830531" cy="1477328"/>
          </a:xfrm>
          <a:prstGeom prst="rect">
            <a:avLst/>
          </a:prstGeom>
          <a:noFill/>
        </p:spPr>
        <p:txBody>
          <a:bodyPr wrap="square" rtlCol="0">
            <a:spAutoFit/>
          </a:bodyPr>
          <a:lstStyle/>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a:t>
            </a:r>
          </a:p>
          <a:p>
            <a:pPr defTabSz="1219170">
              <a:spcBef>
                <a:spcPct val="20000"/>
              </a:spcBef>
              <a:defRPr/>
            </a:pPr>
            <a:endParaRPr lang="en-US" sz="300" dirty="0">
              <a:solidFill>
                <a:srgbClr val="56595E"/>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 name="Oval 3">
            <a:extLst>
              <a:ext uri="{FF2B5EF4-FFF2-40B4-BE49-F238E27FC236}">
                <a16:creationId xmlns:a16="http://schemas.microsoft.com/office/drawing/2014/main" id="{484621F3-BE59-40EF-8314-5A96FFF1729C}"/>
              </a:ext>
            </a:extLst>
          </p:cNvPr>
          <p:cNvSpPr>
            <a:spLocks noChangeAspect="1"/>
          </p:cNvSpPr>
          <p:nvPr/>
        </p:nvSpPr>
        <p:spPr>
          <a:xfrm>
            <a:off x="8663665" y="3423007"/>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B48A5AB2-DCAF-463A-892B-A48E04956FAD}"/>
              </a:ext>
            </a:extLst>
          </p:cNvPr>
          <p:cNvSpPr>
            <a:spLocks noChangeAspect="1"/>
          </p:cNvSpPr>
          <p:nvPr/>
        </p:nvSpPr>
        <p:spPr>
          <a:xfrm>
            <a:off x="7671519" y="1837332"/>
            <a:ext cx="1097280" cy="1097280"/>
          </a:xfrm>
          <a:prstGeom prst="ellipse">
            <a:avLst/>
          </a:prstGeom>
          <a:solidFill>
            <a:srgbClr val="FF2B2A"/>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Box 10">
            <a:extLst>
              <a:ext uri="{FF2B5EF4-FFF2-40B4-BE49-F238E27FC236}">
                <a16:creationId xmlns:a16="http://schemas.microsoft.com/office/drawing/2014/main" id="{0F8612CB-9D60-44B7-98A7-EA671A8F9F52}"/>
              </a:ext>
            </a:extLst>
          </p:cNvPr>
          <p:cNvSpPr txBox="1">
            <a:spLocks noChangeArrowheads="1"/>
          </p:cNvSpPr>
          <p:nvPr/>
        </p:nvSpPr>
        <p:spPr bwMode="auto">
          <a:xfrm>
            <a:off x="7865565" y="198211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5" name="Oval 14">
            <a:extLst>
              <a:ext uri="{FF2B5EF4-FFF2-40B4-BE49-F238E27FC236}">
                <a16:creationId xmlns:a16="http://schemas.microsoft.com/office/drawing/2014/main" id="{A36B7471-40AB-4A4B-B8F2-88558C8235C3}"/>
              </a:ext>
            </a:extLst>
          </p:cNvPr>
          <p:cNvSpPr>
            <a:spLocks noChangeAspect="1"/>
          </p:cNvSpPr>
          <p:nvPr/>
        </p:nvSpPr>
        <p:spPr>
          <a:xfrm>
            <a:off x="9753600" y="1837332"/>
            <a:ext cx="1097280" cy="1097280"/>
          </a:xfrm>
          <a:prstGeom prst="ellipse">
            <a:avLst/>
          </a:prstGeom>
          <a:solidFill>
            <a:srgbClr val="3EB8CD"/>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AD5F5C17-58D0-4C11-A9A1-E6B64C4DAB08}"/>
              </a:ext>
            </a:extLst>
          </p:cNvPr>
          <p:cNvSpPr txBox="1">
            <a:spLocks noChangeArrowheads="1"/>
          </p:cNvSpPr>
          <p:nvPr/>
        </p:nvSpPr>
        <p:spPr bwMode="auto">
          <a:xfrm>
            <a:off x="9959340" y="200467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nvGrpSpPr>
          <p:cNvPr id="17" name="Group 16">
            <a:extLst>
              <a:ext uri="{FF2B5EF4-FFF2-40B4-BE49-F238E27FC236}">
                <a16:creationId xmlns:a16="http://schemas.microsoft.com/office/drawing/2014/main" id="{424DCB06-2322-44E2-8C11-54AD2256C951}"/>
              </a:ext>
            </a:extLst>
          </p:cNvPr>
          <p:cNvGrpSpPr>
            <a:grpSpLocks noChangeAspect="1"/>
          </p:cNvGrpSpPr>
          <p:nvPr/>
        </p:nvGrpSpPr>
        <p:grpSpPr>
          <a:xfrm>
            <a:off x="8983705" y="3766365"/>
            <a:ext cx="731520" cy="684883"/>
            <a:chOff x="4546842" y="739036"/>
            <a:chExt cx="661020" cy="618878"/>
          </a:xfrm>
          <a:solidFill>
            <a:srgbClr val="4D4D4D"/>
          </a:solidFill>
        </p:grpSpPr>
        <p:sp>
          <p:nvSpPr>
            <p:cNvPr id="18" name="Freeform 102">
              <a:extLst>
                <a:ext uri="{FF2B5EF4-FFF2-40B4-BE49-F238E27FC236}">
                  <a16:creationId xmlns:a16="http://schemas.microsoft.com/office/drawing/2014/main" id="{7DFE405A-37E3-4B45-8DB7-82A87949D6D7}"/>
                </a:ext>
              </a:extLst>
            </p:cNvPr>
            <p:cNvSpPr>
              <a:spLocks/>
            </p:cNvSpPr>
            <p:nvPr/>
          </p:nvSpPr>
          <p:spPr bwMode="auto">
            <a:xfrm>
              <a:off x="4546842" y="739036"/>
              <a:ext cx="580349" cy="618878"/>
            </a:xfrm>
            <a:custGeom>
              <a:avLst/>
              <a:gdLst>
                <a:gd name="T0" fmla="*/ 217 w 407"/>
                <a:gd name="T1" fmla="*/ 0 h 434"/>
                <a:gd name="T2" fmla="*/ 0 w 407"/>
                <a:gd name="T3" fmla="*/ 217 h 434"/>
                <a:gd name="T4" fmla="*/ 217 w 407"/>
                <a:gd name="T5" fmla="*/ 434 h 434"/>
                <a:gd name="T6" fmla="*/ 407 w 407"/>
                <a:gd name="T7" fmla="*/ 321 h 434"/>
                <a:gd name="T8" fmla="*/ 357 w 407"/>
                <a:gd name="T9" fmla="*/ 321 h 434"/>
                <a:gd name="T10" fmla="*/ 217 w 407"/>
                <a:gd name="T11" fmla="*/ 392 h 434"/>
                <a:gd name="T12" fmla="*/ 42 w 407"/>
                <a:gd name="T13" fmla="*/ 217 h 434"/>
                <a:gd name="T14" fmla="*/ 217 w 407"/>
                <a:gd name="T15" fmla="*/ 42 h 434"/>
                <a:gd name="T16" fmla="*/ 357 w 407"/>
                <a:gd name="T17" fmla="*/ 114 h 434"/>
                <a:gd name="T18" fmla="*/ 407 w 407"/>
                <a:gd name="T19" fmla="*/ 114 h 434"/>
                <a:gd name="T20" fmla="*/ 217 w 407"/>
                <a:gd name="T21" fmla="*/ 0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7" h="434">
                  <a:moveTo>
                    <a:pt x="217" y="0"/>
                  </a:moveTo>
                  <a:cubicBezTo>
                    <a:pt x="97" y="0"/>
                    <a:pt x="0" y="97"/>
                    <a:pt x="0" y="217"/>
                  </a:cubicBezTo>
                  <a:cubicBezTo>
                    <a:pt x="0" y="337"/>
                    <a:pt x="97" y="434"/>
                    <a:pt x="217" y="434"/>
                  </a:cubicBezTo>
                  <a:cubicBezTo>
                    <a:pt x="299" y="434"/>
                    <a:pt x="371" y="388"/>
                    <a:pt x="407" y="321"/>
                  </a:cubicBezTo>
                  <a:cubicBezTo>
                    <a:pt x="357" y="321"/>
                    <a:pt x="357" y="321"/>
                    <a:pt x="357" y="321"/>
                  </a:cubicBezTo>
                  <a:cubicBezTo>
                    <a:pt x="326" y="364"/>
                    <a:pt x="275" y="392"/>
                    <a:pt x="217" y="392"/>
                  </a:cubicBezTo>
                  <a:cubicBezTo>
                    <a:pt x="120" y="392"/>
                    <a:pt x="42" y="314"/>
                    <a:pt x="42" y="217"/>
                  </a:cubicBezTo>
                  <a:cubicBezTo>
                    <a:pt x="42" y="121"/>
                    <a:pt x="120" y="42"/>
                    <a:pt x="217" y="42"/>
                  </a:cubicBezTo>
                  <a:cubicBezTo>
                    <a:pt x="275" y="42"/>
                    <a:pt x="326" y="70"/>
                    <a:pt x="357" y="114"/>
                  </a:cubicBezTo>
                  <a:cubicBezTo>
                    <a:pt x="407" y="114"/>
                    <a:pt x="407" y="114"/>
                    <a:pt x="407" y="114"/>
                  </a:cubicBezTo>
                  <a:cubicBezTo>
                    <a:pt x="371" y="46"/>
                    <a:pt x="299" y="0"/>
                    <a:pt x="217"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9" name="Freeform 103">
              <a:extLst>
                <a:ext uri="{FF2B5EF4-FFF2-40B4-BE49-F238E27FC236}">
                  <a16:creationId xmlns:a16="http://schemas.microsoft.com/office/drawing/2014/main" id="{69118376-9E93-4BC2-ABE5-3D2CAB14946D}"/>
                </a:ext>
              </a:extLst>
            </p:cNvPr>
            <p:cNvSpPr>
              <a:spLocks/>
            </p:cNvSpPr>
            <p:nvPr/>
          </p:nvSpPr>
          <p:spPr bwMode="auto">
            <a:xfrm>
              <a:off x="4745510" y="899174"/>
              <a:ext cx="108364" cy="131241"/>
            </a:xfrm>
            <a:custGeom>
              <a:avLst/>
              <a:gdLst>
                <a:gd name="T0" fmla="*/ 16 w 76"/>
                <a:gd name="T1" fmla="*/ 0 h 92"/>
                <a:gd name="T2" fmla="*/ 8 w 76"/>
                <a:gd name="T3" fmla="*/ 2 h 92"/>
                <a:gd name="T4" fmla="*/ 4 w 76"/>
                <a:gd name="T5" fmla="*/ 23 h 92"/>
                <a:gd name="T6" fmla="*/ 52 w 76"/>
                <a:gd name="T7" fmla="*/ 92 h 92"/>
                <a:gd name="T8" fmla="*/ 76 w 76"/>
                <a:gd name="T9" fmla="*/ 76 h 92"/>
                <a:gd name="T10" fmla="*/ 28 w 76"/>
                <a:gd name="T11" fmla="*/ 6 h 92"/>
                <a:gd name="T12" fmla="*/ 16 w 76"/>
                <a:gd name="T13" fmla="*/ 0 h 92"/>
              </a:gdLst>
              <a:ahLst/>
              <a:cxnLst>
                <a:cxn ang="0">
                  <a:pos x="T0" y="T1"/>
                </a:cxn>
                <a:cxn ang="0">
                  <a:pos x="T2" y="T3"/>
                </a:cxn>
                <a:cxn ang="0">
                  <a:pos x="T4" y="T5"/>
                </a:cxn>
                <a:cxn ang="0">
                  <a:pos x="T6" y="T7"/>
                </a:cxn>
                <a:cxn ang="0">
                  <a:pos x="T8" y="T9"/>
                </a:cxn>
                <a:cxn ang="0">
                  <a:pos x="T10" y="T11"/>
                </a:cxn>
                <a:cxn ang="0">
                  <a:pos x="T12" y="T13"/>
                </a:cxn>
              </a:cxnLst>
              <a:rect l="0" t="0" r="r" b="b"/>
              <a:pathLst>
                <a:path w="76" h="92">
                  <a:moveTo>
                    <a:pt x="16" y="0"/>
                  </a:moveTo>
                  <a:cubicBezTo>
                    <a:pt x="14" y="0"/>
                    <a:pt x="11" y="1"/>
                    <a:pt x="8" y="2"/>
                  </a:cubicBezTo>
                  <a:cubicBezTo>
                    <a:pt x="2" y="7"/>
                    <a:pt x="0" y="16"/>
                    <a:pt x="4" y="23"/>
                  </a:cubicBezTo>
                  <a:cubicBezTo>
                    <a:pt x="52" y="92"/>
                    <a:pt x="52" y="92"/>
                    <a:pt x="52" y="92"/>
                  </a:cubicBezTo>
                  <a:cubicBezTo>
                    <a:pt x="56" y="83"/>
                    <a:pt x="65" y="77"/>
                    <a:pt x="76" y="76"/>
                  </a:cubicBezTo>
                  <a:cubicBezTo>
                    <a:pt x="28" y="6"/>
                    <a:pt x="28" y="6"/>
                    <a:pt x="28" y="6"/>
                  </a:cubicBezTo>
                  <a:cubicBezTo>
                    <a:pt x="26" y="2"/>
                    <a:pt x="21"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0" name="Freeform 104">
              <a:extLst>
                <a:ext uri="{FF2B5EF4-FFF2-40B4-BE49-F238E27FC236}">
                  <a16:creationId xmlns:a16="http://schemas.microsoft.com/office/drawing/2014/main" id="{05F5E0A8-F8F6-43A9-BFE9-4225EFBF3BFD}"/>
                </a:ext>
              </a:extLst>
            </p:cNvPr>
            <p:cNvSpPr>
              <a:spLocks noEditPoints="1"/>
            </p:cNvSpPr>
            <p:nvPr/>
          </p:nvSpPr>
          <p:spPr bwMode="auto">
            <a:xfrm>
              <a:off x="4722632" y="988273"/>
              <a:ext cx="186627" cy="216728"/>
            </a:xfrm>
            <a:custGeom>
              <a:avLst/>
              <a:gdLst>
                <a:gd name="T0" fmla="*/ 71 w 131"/>
                <a:gd name="T1" fmla="*/ 59 h 152"/>
                <a:gd name="T2" fmla="*/ 3 w 131"/>
                <a:gd name="T3" fmla="*/ 141 h 152"/>
                <a:gd name="T4" fmla="*/ 3 w 131"/>
                <a:gd name="T5" fmla="*/ 151 h 152"/>
                <a:gd name="T6" fmla="*/ 8 w 131"/>
                <a:gd name="T7" fmla="*/ 152 h 152"/>
                <a:gd name="T8" fmla="*/ 13 w 131"/>
                <a:gd name="T9" fmla="*/ 150 h 152"/>
                <a:gd name="T10" fmla="*/ 81 w 131"/>
                <a:gd name="T11" fmla="*/ 68 h 152"/>
                <a:gd name="T12" fmla="*/ 71 w 131"/>
                <a:gd name="T13" fmla="*/ 59 h 152"/>
                <a:gd name="T14" fmla="*/ 123 w 131"/>
                <a:gd name="T15" fmla="*/ 0 h 152"/>
                <a:gd name="T16" fmla="*/ 118 w 131"/>
                <a:gd name="T17" fmla="*/ 3 h 152"/>
                <a:gd name="T18" fmla="*/ 107 w 131"/>
                <a:gd name="T19" fmla="*/ 16 h 152"/>
                <a:gd name="T20" fmla="*/ 117 w 131"/>
                <a:gd name="T21" fmla="*/ 25 h 152"/>
                <a:gd name="T22" fmla="*/ 128 w 131"/>
                <a:gd name="T23" fmla="*/ 12 h 152"/>
                <a:gd name="T24" fmla="*/ 127 w 131"/>
                <a:gd name="T25" fmla="*/ 2 h 152"/>
                <a:gd name="T26" fmla="*/ 123 w 131"/>
                <a:gd name="T27"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1" h="152">
                  <a:moveTo>
                    <a:pt x="71" y="59"/>
                  </a:moveTo>
                  <a:cubicBezTo>
                    <a:pt x="3" y="141"/>
                    <a:pt x="3" y="141"/>
                    <a:pt x="3" y="141"/>
                  </a:cubicBezTo>
                  <a:cubicBezTo>
                    <a:pt x="0" y="144"/>
                    <a:pt x="1" y="148"/>
                    <a:pt x="3" y="151"/>
                  </a:cubicBezTo>
                  <a:cubicBezTo>
                    <a:pt x="5" y="152"/>
                    <a:pt x="6" y="152"/>
                    <a:pt x="8" y="152"/>
                  </a:cubicBezTo>
                  <a:cubicBezTo>
                    <a:pt x="10" y="152"/>
                    <a:pt x="12" y="151"/>
                    <a:pt x="13" y="150"/>
                  </a:cubicBezTo>
                  <a:cubicBezTo>
                    <a:pt x="81" y="68"/>
                    <a:pt x="81" y="68"/>
                    <a:pt x="81" y="68"/>
                  </a:cubicBezTo>
                  <a:cubicBezTo>
                    <a:pt x="77" y="66"/>
                    <a:pt x="73" y="63"/>
                    <a:pt x="71" y="59"/>
                  </a:cubicBezTo>
                  <a:moveTo>
                    <a:pt x="123" y="0"/>
                  </a:moveTo>
                  <a:cubicBezTo>
                    <a:pt x="121" y="0"/>
                    <a:pt x="119" y="1"/>
                    <a:pt x="118" y="3"/>
                  </a:cubicBezTo>
                  <a:cubicBezTo>
                    <a:pt x="107" y="16"/>
                    <a:pt x="107" y="16"/>
                    <a:pt x="107" y="16"/>
                  </a:cubicBezTo>
                  <a:cubicBezTo>
                    <a:pt x="111" y="18"/>
                    <a:pt x="115" y="21"/>
                    <a:pt x="117" y="25"/>
                  </a:cubicBezTo>
                  <a:cubicBezTo>
                    <a:pt x="128" y="12"/>
                    <a:pt x="128" y="12"/>
                    <a:pt x="128" y="12"/>
                  </a:cubicBezTo>
                  <a:cubicBezTo>
                    <a:pt x="131" y="9"/>
                    <a:pt x="130" y="4"/>
                    <a:pt x="127" y="2"/>
                  </a:cubicBezTo>
                  <a:cubicBezTo>
                    <a:pt x="126" y="1"/>
                    <a:pt x="125" y="0"/>
                    <a:pt x="12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1" name="Freeform 105">
              <a:extLst>
                <a:ext uri="{FF2B5EF4-FFF2-40B4-BE49-F238E27FC236}">
                  <a16:creationId xmlns:a16="http://schemas.microsoft.com/office/drawing/2014/main" id="{FC0A566F-7BE8-47FF-B650-A0A6B4226D65}"/>
                </a:ext>
              </a:extLst>
            </p:cNvPr>
            <p:cNvSpPr>
              <a:spLocks/>
            </p:cNvSpPr>
            <p:nvPr/>
          </p:nvSpPr>
          <p:spPr bwMode="auto">
            <a:xfrm>
              <a:off x="4958625" y="965396"/>
              <a:ext cx="126425" cy="156526"/>
            </a:xfrm>
            <a:custGeom>
              <a:avLst/>
              <a:gdLst>
                <a:gd name="T0" fmla="*/ 60 w 89"/>
                <a:gd name="T1" fmla="*/ 0 h 109"/>
                <a:gd name="T2" fmla="*/ 15 w 89"/>
                <a:gd name="T3" fmla="*/ 4 h 109"/>
                <a:gd name="T4" fmla="*/ 13 w 89"/>
                <a:gd name="T5" fmla="*/ 16 h 109"/>
                <a:gd name="T6" fmla="*/ 54 w 89"/>
                <a:gd name="T7" fmla="*/ 16 h 109"/>
                <a:gd name="T8" fmla="*/ 70 w 89"/>
                <a:gd name="T9" fmla="*/ 33 h 109"/>
                <a:gd name="T10" fmla="*/ 2 w 89"/>
                <a:gd name="T11" fmla="*/ 94 h 109"/>
                <a:gd name="T12" fmla="*/ 0 w 89"/>
                <a:gd name="T13" fmla="*/ 109 h 109"/>
                <a:gd name="T14" fmla="*/ 74 w 89"/>
                <a:gd name="T15" fmla="*/ 109 h 109"/>
                <a:gd name="T16" fmla="*/ 77 w 89"/>
                <a:gd name="T17" fmla="*/ 93 h 109"/>
                <a:gd name="T18" fmla="*/ 33 w 89"/>
                <a:gd name="T19" fmla="*/ 93 h 109"/>
                <a:gd name="T20" fmla="*/ 87 w 89"/>
                <a:gd name="T21" fmla="*/ 34 h 109"/>
                <a:gd name="T22" fmla="*/ 60 w 89"/>
                <a:gd name="T23" fmla="*/ 0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 h="109">
                  <a:moveTo>
                    <a:pt x="60" y="0"/>
                  </a:moveTo>
                  <a:cubicBezTo>
                    <a:pt x="42" y="0"/>
                    <a:pt x="30" y="1"/>
                    <a:pt x="15" y="4"/>
                  </a:cubicBezTo>
                  <a:cubicBezTo>
                    <a:pt x="13" y="16"/>
                    <a:pt x="13" y="16"/>
                    <a:pt x="13" y="16"/>
                  </a:cubicBezTo>
                  <a:cubicBezTo>
                    <a:pt x="54" y="16"/>
                    <a:pt x="54" y="16"/>
                    <a:pt x="54" y="16"/>
                  </a:cubicBezTo>
                  <a:cubicBezTo>
                    <a:pt x="67" y="16"/>
                    <a:pt x="71" y="22"/>
                    <a:pt x="70" y="33"/>
                  </a:cubicBezTo>
                  <a:cubicBezTo>
                    <a:pt x="67" y="52"/>
                    <a:pt x="20" y="83"/>
                    <a:pt x="2" y="94"/>
                  </a:cubicBezTo>
                  <a:cubicBezTo>
                    <a:pt x="0" y="109"/>
                    <a:pt x="0" y="109"/>
                    <a:pt x="0" y="109"/>
                  </a:cubicBezTo>
                  <a:cubicBezTo>
                    <a:pt x="74" y="109"/>
                    <a:pt x="74" y="109"/>
                    <a:pt x="74" y="109"/>
                  </a:cubicBezTo>
                  <a:cubicBezTo>
                    <a:pt x="77" y="93"/>
                    <a:pt x="77" y="93"/>
                    <a:pt x="77" y="93"/>
                  </a:cubicBezTo>
                  <a:cubicBezTo>
                    <a:pt x="33" y="93"/>
                    <a:pt x="33" y="93"/>
                    <a:pt x="33" y="93"/>
                  </a:cubicBezTo>
                  <a:cubicBezTo>
                    <a:pt x="45" y="85"/>
                    <a:pt x="84" y="59"/>
                    <a:pt x="87" y="34"/>
                  </a:cubicBezTo>
                  <a:cubicBezTo>
                    <a:pt x="89" y="16"/>
                    <a:pt x="81" y="0"/>
                    <a:pt x="6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2" name="Freeform 106">
              <a:extLst>
                <a:ext uri="{FF2B5EF4-FFF2-40B4-BE49-F238E27FC236}">
                  <a16:creationId xmlns:a16="http://schemas.microsoft.com/office/drawing/2014/main" id="{17C8C03F-963C-4EC2-AADE-258CB2FFABF6}"/>
                </a:ext>
              </a:extLst>
            </p:cNvPr>
            <p:cNvSpPr>
              <a:spLocks/>
            </p:cNvSpPr>
            <p:nvPr/>
          </p:nvSpPr>
          <p:spPr bwMode="auto">
            <a:xfrm>
              <a:off x="5083845" y="969009"/>
              <a:ext cx="124017" cy="152914"/>
            </a:xfrm>
            <a:custGeom>
              <a:avLst/>
              <a:gdLst>
                <a:gd name="T0" fmla="*/ 86 w 103"/>
                <a:gd name="T1" fmla="*/ 0 h 127"/>
                <a:gd name="T2" fmla="*/ 63 w 103"/>
                <a:gd name="T3" fmla="*/ 0 h 127"/>
                <a:gd name="T4" fmla="*/ 0 w 103"/>
                <a:gd name="T5" fmla="*/ 87 h 127"/>
                <a:gd name="T6" fmla="*/ 4 w 103"/>
                <a:gd name="T7" fmla="*/ 97 h 127"/>
                <a:gd name="T8" fmla="*/ 65 w 103"/>
                <a:gd name="T9" fmla="*/ 97 h 127"/>
                <a:gd name="T10" fmla="*/ 60 w 103"/>
                <a:gd name="T11" fmla="*/ 127 h 127"/>
                <a:gd name="T12" fmla="*/ 81 w 103"/>
                <a:gd name="T13" fmla="*/ 127 h 127"/>
                <a:gd name="T14" fmla="*/ 85 w 103"/>
                <a:gd name="T15" fmla="*/ 97 h 127"/>
                <a:gd name="T16" fmla="*/ 100 w 103"/>
                <a:gd name="T17" fmla="*/ 93 h 127"/>
                <a:gd name="T18" fmla="*/ 103 w 103"/>
                <a:gd name="T19" fmla="*/ 78 h 127"/>
                <a:gd name="T20" fmla="*/ 89 w 103"/>
                <a:gd name="T21" fmla="*/ 78 h 127"/>
                <a:gd name="T22" fmla="*/ 96 w 103"/>
                <a:gd name="T23" fmla="*/ 33 h 127"/>
                <a:gd name="T24" fmla="*/ 81 w 103"/>
                <a:gd name="T25" fmla="*/ 33 h 127"/>
                <a:gd name="T26" fmla="*/ 73 w 103"/>
                <a:gd name="T27" fmla="*/ 46 h 127"/>
                <a:gd name="T28" fmla="*/ 68 w 103"/>
                <a:gd name="T29" fmla="*/ 78 h 127"/>
                <a:gd name="T30" fmla="*/ 31 w 103"/>
                <a:gd name="T31" fmla="*/ 78 h 127"/>
                <a:gd name="T32" fmla="*/ 86 w 103"/>
                <a:gd name="T33" fmla="*/ 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3" h="127">
                  <a:moveTo>
                    <a:pt x="86" y="0"/>
                  </a:moveTo>
                  <a:lnTo>
                    <a:pt x="63" y="0"/>
                  </a:lnTo>
                  <a:lnTo>
                    <a:pt x="0" y="87"/>
                  </a:lnTo>
                  <a:lnTo>
                    <a:pt x="4" y="97"/>
                  </a:lnTo>
                  <a:lnTo>
                    <a:pt x="65" y="97"/>
                  </a:lnTo>
                  <a:lnTo>
                    <a:pt x="60" y="127"/>
                  </a:lnTo>
                  <a:lnTo>
                    <a:pt x="81" y="127"/>
                  </a:lnTo>
                  <a:lnTo>
                    <a:pt x="85" y="97"/>
                  </a:lnTo>
                  <a:lnTo>
                    <a:pt x="100" y="93"/>
                  </a:lnTo>
                  <a:lnTo>
                    <a:pt x="103" y="78"/>
                  </a:lnTo>
                  <a:lnTo>
                    <a:pt x="89" y="78"/>
                  </a:lnTo>
                  <a:lnTo>
                    <a:pt x="96" y="33"/>
                  </a:lnTo>
                  <a:lnTo>
                    <a:pt x="81" y="33"/>
                  </a:lnTo>
                  <a:lnTo>
                    <a:pt x="73" y="46"/>
                  </a:lnTo>
                  <a:lnTo>
                    <a:pt x="68" y="78"/>
                  </a:lnTo>
                  <a:lnTo>
                    <a:pt x="31" y="78"/>
                  </a:lnTo>
                  <a:lnTo>
                    <a:pt x="8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3" name="Freeform 108">
              <a:extLst>
                <a:ext uri="{FF2B5EF4-FFF2-40B4-BE49-F238E27FC236}">
                  <a16:creationId xmlns:a16="http://schemas.microsoft.com/office/drawing/2014/main" id="{6F686C29-8B0D-4694-948A-E59883021B34}"/>
                </a:ext>
              </a:extLst>
            </p:cNvPr>
            <p:cNvSpPr>
              <a:spLocks/>
            </p:cNvSpPr>
            <p:nvPr/>
          </p:nvSpPr>
          <p:spPr bwMode="auto">
            <a:xfrm>
              <a:off x="4815344" y="1007538"/>
              <a:ext cx="83079" cy="83079"/>
            </a:xfrm>
            <a:custGeom>
              <a:avLst/>
              <a:gdLst>
                <a:gd name="T0" fmla="*/ 29 w 58"/>
                <a:gd name="T1" fmla="*/ 0 h 58"/>
                <a:gd name="T2" fmla="*/ 27 w 58"/>
                <a:gd name="T3" fmla="*/ 0 h 58"/>
                <a:gd name="T4" fmla="*/ 3 w 58"/>
                <a:gd name="T5" fmla="*/ 16 h 58"/>
                <a:gd name="T6" fmla="*/ 0 w 58"/>
                <a:gd name="T7" fmla="*/ 29 h 58"/>
                <a:gd name="T8" fmla="*/ 6 w 58"/>
                <a:gd name="T9" fmla="*/ 46 h 58"/>
                <a:gd name="T10" fmla="*/ 16 w 58"/>
                <a:gd name="T11" fmla="*/ 55 h 58"/>
                <a:gd name="T12" fmla="*/ 29 w 58"/>
                <a:gd name="T13" fmla="*/ 58 h 58"/>
                <a:gd name="T14" fmla="*/ 58 w 58"/>
                <a:gd name="T15" fmla="*/ 29 h 58"/>
                <a:gd name="T16" fmla="*/ 52 w 58"/>
                <a:gd name="T17" fmla="*/ 12 h 58"/>
                <a:gd name="T18" fmla="*/ 42 w 58"/>
                <a:gd name="T19" fmla="*/ 3 h 58"/>
                <a:gd name="T20" fmla="*/ 29 w 58"/>
                <a:gd name="T21" fmla="*/ 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58">
                  <a:moveTo>
                    <a:pt x="29" y="0"/>
                  </a:moveTo>
                  <a:cubicBezTo>
                    <a:pt x="28" y="0"/>
                    <a:pt x="28" y="0"/>
                    <a:pt x="27" y="0"/>
                  </a:cubicBezTo>
                  <a:cubicBezTo>
                    <a:pt x="16" y="1"/>
                    <a:pt x="7" y="7"/>
                    <a:pt x="3" y="16"/>
                  </a:cubicBezTo>
                  <a:cubicBezTo>
                    <a:pt x="1" y="20"/>
                    <a:pt x="0" y="25"/>
                    <a:pt x="0" y="29"/>
                  </a:cubicBezTo>
                  <a:cubicBezTo>
                    <a:pt x="0" y="36"/>
                    <a:pt x="2" y="42"/>
                    <a:pt x="6" y="46"/>
                  </a:cubicBezTo>
                  <a:cubicBezTo>
                    <a:pt x="8" y="50"/>
                    <a:pt x="12" y="53"/>
                    <a:pt x="16" y="55"/>
                  </a:cubicBezTo>
                  <a:cubicBezTo>
                    <a:pt x="20" y="57"/>
                    <a:pt x="24" y="58"/>
                    <a:pt x="29" y="58"/>
                  </a:cubicBezTo>
                  <a:cubicBezTo>
                    <a:pt x="45" y="58"/>
                    <a:pt x="58" y="45"/>
                    <a:pt x="58" y="29"/>
                  </a:cubicBezTo>
                  <a:cubicBezTo>
                    <a:pt x="58" y="23"/>
                    <a:pt x="56" y="17"/>
                    <a:pt x="52" y="12"/>
                  </a:cubicBezTo>
                  <a:cubicBezTo>
                    <a:pt x="50" y="8"/>
                    <a:pt x="46" y="5"/>
                    <a:pt x="42" y="3"/>
                  </a:cubicBezTo>
                  <a:cubicBezTo>
                    <a:pt x="38" y="1"/>
                    <a:pt x="34" y="0"/>
                    <a:pt x="29"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cxnSp>
        <p:nvCxnSpPr>
          <p:cNvPr id="25" name="Straight Connector 24">
            <a:extLst>
              <a:ext uri="{FF2B5EF4-FFF2-40B4-BE49-F238E27FC236}">
                <a16:creationId xmlns:a16="http://schemas.microsoft.com/office/drawing/2014/main" id="{48C154A0-EDE2-4195-AA27-22F48FCF227B}"/>
              </a:ext>
            </a:extLst>
          </p:cNvPr>
          <p:cNvCxnSpPr>
            <a:stCxn id="13" idx="4"/>
            <a:endCxn id="4" idx="1"/>
          </p:cNvCxnSpPr>
          <p:nvPr/>
        </p:nvCxnSpPr>
        <p:spPr>
          <a:xfrm>
            <a:off x="8220159" y="2934612"/>
            <a:ext cx="644372" cy="689261"/>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C6268C4-23C9-434A-A823-38B364E19141}"/>
              </a:ext>
            </a:extLst>
          </p:cNvPr>
          <p:cNvCxnSpPr>
            <a:stCxn id="15" idx="4"/>
            <a:endCxn id="4" idx="7"/>
          </p:cNvCxnSpPr>
          <p:nvPr/>
        </p:nvCxnSpPr>
        <p:spPr>
          <a:xfrm flipH="1">
            <a:off x="9834399" y="2934612"/>
            <a:ext cx="467841" cy="689261"/>
          </a:xfrm>
          <a:prstGeom prst="line">
            <a:avLst/>
          </a:prstGeom>
          <a:ln w="12700">
            <a:solidFill>
              <a:srgbClr val="56595E"/>
            </a:solidFill>
          </a:ln>
        </p:spPr>
        <p:style>
          <a:lnRef idx="1">
            <a:schemeClr val="accent1"/>
          </a:lnRef>
          <a:fillRef idx="0">
            <a:schemeClr val="accent1"/>
          </a:fillRef>
          <a:effectRef idx="0">
            <a:schemeClr val="accent1"/>
          </a:effectRef>
          <a:fontRef idx="minor">
            <a:schemeClr val="tx1"/>
          </a:fontRef>
        </p:style>
      </p:cxnSp>
      <p:pic>
        <p:nvPicPr>
          <p:cNvPr id="24" name="Picture 23">
            <a:hlinkClick r:id="rId3"/>
            <a:extLst>
              <a:ext uri="{FF2B5EF4-FFF2-40B4-BE49-F238E27FC236}">
                <a16:creationId xmlns:a16="http://schemas.microsoft.com/office/drawing/2014/main" id="{27777ACB-99F3-427D-988A-C4F5EA7998E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6841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0-#ppt_w/2"/>
                                          </p:val>
                                        </p:tav>
                                        <p:tav tm="100000">
                                          <p:val>
                                            <p:strVal val="#ppt_x"/>
                                          </p:val>
                                        </p:tav>
                                      </p:tavLst>
                                    </p:anim>
                                    <p:anim calcmode="lin" valueType="num">
                                      <p:cBhvr additive="base">
                                        <p:cTn id="16" dur="500" fill="hold"/>
                                        <p:tgtEl>
                                          <p:spTgt spid="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0-#ppt_w/2"/>
                                          </p:val>
                                        </p:tav>
                                        <p:tav tm="100000">
                                          <p:val>
                                            <p:strVal val="#ppt_x"/>
                                          </p:val>
                                        </p:tav>
                                      </p:tavLst>
                                    </p:anim>
                                    <p:anim calcmode="lin" valueType="num">
                                      <p:cBhvr additive="base">
                                        <p:cTn id="21" dur="500" fill="hold"/>
                                        <p:tgtEl>
                                          <p:spTgt spid="8"/>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1000"/>
                                        <p:tgtEl>
                                          <p:spTgt spid="9"/>
                                        </p:tgtEl>
                                      </p:cBhvr>
                                    </p:animEffect>
                                  </p:childTnLst>
                                </p:cTn>
                              </p:par>
                            </p:childTnLst>
                          </p:cTn>
                        </p:par>
                        <p:par>
                          <p:cTn id="26" fill="hold">
                            <p:stCondLst>
                              <p:cond delay="3000"/>
                            </p:stCondLst>
                            <p:childTnLst>
                              <p:par>
                                <p:cTn id="27" presetID="37" presetClass="entr" presetSubtype="0"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900" decel="100000" fill="hold"/>
                                        <p:tgtEl>
                                          <p:spTgt spid="2"/>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33" fill="hold">
                            <p:stCondLst>
                              <p:cond delay="4000"/>
                            </p:stCondLst>
                            <p:childTnLst>
                              <p:par>
                                <p:cTn id="34" presetID="53" presetClass="entr" presetSubtype="16" fill="hold" grpId="0" nodeType="after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p:cTn id="36" dur="500" fill="hold"/>
                                        <p:tgtEl>
                                          <p:spTgt spid="4"/>
                                        </p:tgtEl>
                                        <p:attrNameLst>
                                          <p:attrName>ppt_w</p:attrName>
                                        </p:attrNameLst>
                                      </p:cBhvr>
                                      <p:tavLst>
                                        <p:tav tm="0">
                                          <p:val>
                                            <p:fltVal val="0"/>
                                          </p:val>
                                        </p:tav>
                                        <p:tav tm="100000">
                                          <p:val>
                                            <p:strVal val="#ppt_w"/>
                                          </p:val>
                                        </p:tav>
                                      </p:tavLst>
                                    </p:anim>
                                    <p:anim calcmode="lin" valueType="num">
                                      <p:cBhvr>
                                        <p:cTn id="37" dur="500" fill="hold"/>
                                        <p:tgtEl>
                                          <p:spTgt spid="4"/>
                                        </p:tgtEl>
                                        <p:attrNameLst>
                                          <p:attrName>ppt_h</p:attrName>
                                        </p:attrNameLst>
                                      </p:cBhvr>
                                      <p:tavLst>
                                        <p:tav tm="0">
                                          <p:val>
                                            <p:fltVal val="0"/>
                                          </p:val>
                                        </p:tav>
                                        <p:tav tm="100000">
                                          <p:val>
                                            <p:strVal val="#ppt_h"/>
                                          </p:val>
                                        </p:tav>
                                      </p:tavLst>
                                    </p:anim>
                                    <p:animEffect transition="in" filter="fade">
                                      <p:cBhvr>
                                        <p:cTn id="38" dur="500"/>
                                        <p:tgtEl>
                                          <p:spTgt spid="4"/>
                                        </p:tgtEl>
                                      </p:cBhvr>
                                    </p:animEffect>
                                  </p:childTnLst>
                                </p:cTn>
                              </p:par>
                              <p:par>
                                <p:cTn id="39" presetID="53" presetClass="entr" presetSubtype="16"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500"/>
                            </p:stCondLst>
                            <p:childTnLst>
                              <p:par>
                                <p:cTn id="45" presetID="42" presetClass="entr" presetSubtype="0"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1000"/>
                                        <p:tgtEl>
                                          <p:spTgt spid="13"/>
                                        </p:tgtEl>
                                      </p:cBhvr>
                                    </p:animEffect>
                                    <p:anim calcmode="lin" valueType="num">
                                      <p:cBhvr>
                                        <p:cTn id="53" dur="1000" fill="hold"/>
                                        <p:tgtEl>
                                          <p:spTgt spid="13"/>
                                        </p:tgtEl>
                                        <p:attrNameLst>
                                          <p:attrName>ppt_x</p:attrName>
                                        </p:attrNameLst>
                                      </p:cBhvr>
                                      <p:tavLst>
                                        <p:tav tm="0">
                                          <p:val>
                                            <p:strVal val="#ppt_x"/>
                                          </p:val>
                                        </p:tav>
                                        <p:tav tm="100000">
                                          <p:val>
                                            <p:strVal val="#ppt_x"/>
                                          </p:val>
                                        </p:tav>
                                      </p:tavLst>
                                    </p:anim>
                                    <p:anim calcmode="lin" valueType="num">
                                      <p:cBhvr>
                                        <p:cTn id="54" dur="1000" fill="hold"/>
                                        <p:tgtEl>
                                          <p:spTgt spid="13"/>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42" presetClass="entr" presetSubtype="0"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1000"/>
                                        <p:tgtEl>
                                          <p:spTgt spid="27"/>
                                        </p:tgtEl>
                                      </p:cBhvr>
                                    </p:animEffect>
                                    <p:anim calcmode="lin" valueType="num">
                                      <p:cBhvr>
                                        <p:cTn id="64" dur="1000" fill="hold"/>
                                        <p:tgtEl>
                                          <p:spTgt spid="27"/>
                                        </p:tgtEl>
                                        <p:attrNameLst>
                                          <p:attrName>ppt_x</p:attrName>
                                        </p:attrNameLst>
                                      </p:cBhvr>
                                      <p:tavLst>
                                        <p:tav tm="0">
                                          <p:val>
                                            <p:strVal val="#ppt_x"/>
                                          </p:val>
                                        </p:tav>
                                        <p:tav tm="100000">
                                          <p:val>
                                            <p:strVal val="#ppt_x"/>
                                          </p:val>
                                        </p:tav>
                                      </p:tavLst>
                                    </p:anim>
                                    <p:anim calcmode="lin" valueType="num">
                                      <p:cBhvr>
                                        <p:cTn id="65" dur="1000" fill="hold"/>
                                        <p:tgtEl>
                                          <p:spTgt spid="2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1000"/>
                                        <p:tgtEl>
                                          <p:spTgt spid="15"/>
                                        </p:tgtEl>
                                      </p:cBhvr>
                                    </p:animEffect>
                                    <p:anim calcmode="lin" valueType="num">
                                      <p:cBhvr>
                                        <p:cTn id="69" dur="1000" fill="hold"/>
                                        <p:tgtEl>
                                          <p:spTgt spid="15"/>
                                        </p:tgtEl>
                                        <p:attrNameLst>
                                          <p:attrName>ppt_x</p:attrName>
                                        </p:attrNameLst>
                                      </p:cBhvr>
                                      <p:tavLst>
                                        <p:tav tm="0">
                                          <p:val>
                                            <p:strVal val="#ppt_x"/>
                                          </p:val>
                                        </p:tav>
                                        <p:tav tm="100000">
                                          <p:val>
                                            <p:strVal val="#ppt_x"/>
                                          </p:val>
                                        </p:tav>
                                      </p:tavLst>
                                    </p:anim>
                                    <p:anim calcmode="lin" valueType="num">
                                      <p:cBhvr>
                                        <p:cTn id="70" dur="1000" fill="hold"/>
                                        <p:tgtEl>
                                          <p:spTgt spid="1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6"/>
                                        </p:tgtEl>
                                        <p:attrNameLst>
                                          <p:attrName>style.visibility</p:attrName>
                                        </p:attrNameLst>
                                      </p:cBhvr>
                                      <p:to>
                                        <p:strVal val="visible"/>
                                      </p:to>
                                    </p:set>
                                    <p:animEffect transition="in" filter="fade">
                                      <p:cBhvr>
                                        <p:cTn id="73" dur="1000"/>
                                        <p:tgtEl>
                                          <p:spTgt spid="16"/>
                                        </p:tgtEl>
                                      </p:cBhvr>
                                    </p:animEffect>
                                    <p:anim calcmode="lin" valueType="num">
                                      <p:cBhvr>
                                        <p:cTn id="74" dur="1000" fill="hold"/>
                                        <p:tgtEl>
                                          <p:spTgt spid="16"/>
                                        </p:tgtEl>
                                        <p:attrNameLst>
                                          <p:attrName>ppt_x</p:attrName>
                                        </p:attrNameLst>
                                      </p:cBhvr>
                                      <p:tavLst>
                                        <p:tav tm="0">
                                          <p:val>
                                            <p:strVal val="#ppt_x"/>
                                          </p:val>
                                        </p:tav>
                                        <p:tav tm="100000">
                                          <p:val>
                                            <p:strVal val="#ppt_x"/>
                                          </p:val>
                                        </p:tav>
                                      </p:tavLst>
                                    </p:anim>
                                    <p:anim calcmode="lin" valueType="num">
                                      <p:cBhvr>
                                        <p:cTn id="75" dur="1000" fill="hold"/>
                                        <p:tgtEl>
                                          <p:spTgt spid="16"/>
                                        </p:tgtEl>
                                        <p:attrNameLst>
                                          <p:attrName>ppt_y</p:attrName>
                                        </p:attrNameLst>
                                      </p:cBhvr>
                                      <p:tavLst>
                                        <p:tav tm="0">
                                          <p:val>
                                            <p:strVal val="#ppt_y+.1"/>
                                          </p:val>
                                        </p:tav>
                                        <p:tav tm="100000">
                                          <p:val>
                                            <p:strVal val="#ppt_y"/>
                                          </p:val>
                                        </p:tav>
                                      </p:tavLst>
                                    </p:anim>
                                  </p:childTnLst>
                                </p:cTn>
                              </p:par>
                            </p:childTnLst>
                          </p:cTn>
                        </p:par>
                        <p:par>
                          <p:cTn id="76" fill="hold">
                            <p:stCondLst>
                              <p:cond delay="6500"/>
                            </p:stCondLst>
                            <p:childTnLst>
                              <p:par>
                                <p:cTn id="77" presetID="22" presetClass="entr" presetSubtype="1" fill="hold" grpId="0" nodeType="afterEffect">
                                  <p:stCondLst>
                                    <p:cond delay="0"/>
                                  </p:stCondLst>
                                  <p:childTnLst>
                                    <p:set>
                                      <p:cBhvr>
                                        <p:cTn id="78" dur="1" fill="hold">
                                          <p:stCondLst>
                                            <p:cond delay="0"/>
                                          </p:stCondLst>
                                        </p:cTn>
                                        <p:tgtEl>
                                          <p:spTgt spid="11"/>
                                        </p:tgtEl>
                                        <p:attrNameLst>
                                          <p:attrName>style.visibility</p:attrName>
                                        </p:attrNameLst>
                                      </p:cBhvr>
                                      <p:to>
                                        <p:strVal val="visible"/>
                                      </p:to>
                                    </p:set>
                                    <p:animEffect transition="in" filter="wipe(up)">
                                      <p:cBhvr>
                                        <p:cTn id="7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3" grpId="0" animBg="1"/>
      <p:bldP spid="8" grpId="0" animBg="1"/>
      <p:bldP spid="9" grpId="0"/>
      <p:bldP spid="10" grpId="0"/>
      <p:bldP spid="11" grpId="0"/>
      <p:bldP spid="4" grpId="0" animBg="1"/>
      <p:bldP spid="13" grpId="0" animBg="1"/>
      <p:bldP spid="14" grpId="0"/>
      <p:bldP spid="15" grpId="0" animBg="1"/>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1811</TotalTime>
  <Words>1335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421</cp:revision>
  <dcterms:created xsi:type="dcterms:W3CDTF">2016-09-28T22:08:47Z</dcterms:created>
  <dcterms:modified xsi:type="dcterms:W3CDTF">2018-11-12T23:55:15Z</dcterms:modified>
</cp:coreProperties>
</file>