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3819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DF4A76C9-21B1-4B5D-8187-50793B191577}"/>
              </a:ext>
            </a:extLst>
          </p:cNvPr>
          <p:cNvGrpSpPr/>
          <p:nvPr/>
        </p:nvGrpSpPr>
        <p:grpSpPr>
          <a:xfrm rot="10800000">
            <a:off x="3856235" y="3124200"/>
            <a:ext cx="4267200" cy="990600"/>
            <a:chOff x="4191000" y="2286000"/>
            <a:chExt cx="4267200" cy="990600"/>
          </a:xfrm>
        </p:grpSpPr>
        <p:sp>
          <p:nvSpPr>
            <p:cNvPr id="2" name="Arrow: Pentagon 1">
              <a:extLst>
                <a:ext uri="{FF2B5EF4-FFF2-40B4-BE49-F238E27FC236}">
                  <a16:creationId xmlns:a16="http://schemas.microsoft.com/office/drawing/2014/main" id="{CC4619BD-16C8-4C1A-812D-C9A0787897BA}"/>
                </a:ext>
              </a:extLst>
            </p:cNvPr>
            <p:cNvSpPr/>
            <p:nvPr/>
          </p:nvSpPr>
          <p:spPr>
            <a:xfrm>
              <a:off x="4191000" y="2286000"/>
              <a:ext cx="4267200" cy="990600"/>
            </a:xfrm>
            <a:prstGeom prst="homePlate">
              <a:avLst/>
            </a:prstGeom>
            <a:solidFill>
              <a:srgbClr val="85C401"/>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Pentagon 8">
              <a:extLst>
                <a:ext uri="{FF2B5EF4-FFF2-40B4-BE49-F238E27FC236}">
                  <a16:creationId xmlns:a16="http://schemas.microsoft.com/office/drawing/2014/main" id="{AA5F8B24-C943-4776-B063-CE81FC8FC5B2}"/>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97DAE6BA-C50E-424C-AA2C-7A9B73191187}"/>
              </a:ext>
            </a:extLst>
          </p:cNvPr>
          <p:cNvGrpSpPr/>
          <p:nvPr/>
        </p:nvGrpSpPr>
        <p:grpSpPr>
          <a:xfrm>
            <a:off x="6781800" y="1981197"/>
            <a:ext cx="4267200" cy="990600"/>
            <a:chOff x="4191000" y="2286000"/>
            <a:chExt cx="4267200" cy="990600"/>
          </a:xfrm>
        </p:grpSpPr>
        <p:sp>
          <p:nvSpPr>
            <p:cNvPr id="22" name="Arrow: Pentagon 21">
              <a:extLst>
                <a:ext uri="{FF2B5EF4-FFF2-40B4-BE49-F238E27FC236}">
                  <a16:creationId xmlns:a16="http://schemas.microsoft.com/office/drawing/2014/main" id="{A5FFDA32-B670-4C9A-B6FD-20790AF6234E}"/>
                </a:ext>
              </a:extLst>
            </p:cNvPr>
            <p:cNvSpPr/>
            <p:nvPr/>
          </p:nvSpPr>
          <p:spPr>
            <a:xfrm>
              <a:off x="4191000" y="2286000"/>
              <a:ext cx="4267200" cy="990600"/>
            </a:xfrm>
            <a:prstGeom prst="homePlate">
              <a:avLst/>
            </a:prstGeom>
            <a:solidFill>
              <a:srgbClr val="FF2B2A"/>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Pentagon 22">
              <a:extLst>
                <a:ext uri="{FF2B5EF4-FFF2-40B4-BE49-F238E27FC236}">
                  <a16:creationId xmlns:a16="http://schemas.microsoft.com/office/drawing/2014/main" id="{D89CDA8A-3EDE-4A7A-B32F-734117D23B3F}"/>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Shape 23">
            <a:extLst>
              <a:ext uri="{FF2B5EF4-FFF2-40B4-BE49-F238E27FC236}">
                <a16:creationId xmlns:a16="http://schemas.microsoft.com/office/drawing/2014/main" id="{C943CDD1-69FA-4B43-9EB0-EAE786C13388}"/>
              </a:ext>
            </a:extLst>
          </p:cNvPr>
          <p:cNvSpPr/>
          <p:nvPr/>
        </p:nvSpPr>
        <p:spPr>
          <a:xfrm>
            <a:off x="7391401" y="3124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2"/>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330E0ECB-E0BD-4062-AD9B-5A5791DEC982}"/>
              </a:ext>
            </a:extLst>
          </p:cNvPr>
          <p:cNvGrpSpPr/>
          <p:nvPr/>
        </p:nvGrpSpPr>
        <p:grpSpPr>
          <a:xfrm rot="10800000">
            <a:off x="3780035" y="5410202"/>
            <a:ext cx="4267200" cy="990600"/>
            <a:chOff x="4191000" y="2286000"/>
            <a:chExt cx="4267200" cy="990600"/>
          </a:xfrm>
        </p:grpSpPr>
        <p:sp>
          <p:nvSpPr>
            <p:cNvPr id="34" name="Arrow: Pentagon 33">
              <a:extLst>
                <a:ext uri="{FF2B5EF4-FFF2-40B4-BE49-F238E27FC236}">
                  <a16:creationId xmlns:a16="http://schemas.microsoft.com/office/drawing/2014/main" id="{C66CD466-4578-4BBD-A926-8C76096B1199}"/>
                </a:ext>
              </a:extLst>
            </p:cNvPr>
            <p:cNvSpPr/>
            <p:nvPr/>
          </p:nvSpPr>
          <p:spPr>
            <a:xfrm>
              <a:off x="4191000" y="2286000"/>
              <a:ext cx="4267200" cy="990600"/>
            </a:xfrm>
            <a:prstGeom prst="homePlate">
              <a:avLst/>
            </a:prstGeom>
            <a:solidFill>
              <a:srgbClr val="FFA803"/>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Arrow: Pentagon 34">
              <a:extLst>
                <a:ext uri="{FF2B5EF4-FFF2-40B4-BE49-F238E27FC236}">
                  <a16:creationId xmlns:a16="http://schemas.microsoft.com/office/drawing/2014/main" id="{CF5E1752-5F94-456F-82EF-40A1C94E9E68}"/>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1ECCCD23-90A0-4D34-B0E9-22DD64D0C9A0}"/>
              </a:ext>
            </a:extLst>
          </p:cNvPr>
          <p:cNvGrpSpPr/>
          <p:nvPr/>
        </p:nvGrpSpPr>
        <p:grpSpPr>
          <a:xfrm>
            <a:off x="6705600" y="4267199"/>
            <a:ext cx="4267200" cy="990600"/>
            <a:chOff x="4191000" y="2286000"/>
            <a:chExt cx="4267200" cy="990600"/>
          </a:xfrm>
        </p:grpSpPr>
        <p:sp>
          <p:nvSpPr>
            <p:cNvPr id="38" name="Arrow: Pentagon 37">
              <a:extLst>
                <a:ext uri="{FF2B5EF4-FFF2-40B4-BE49-F238E27FC236}">
                  <a16:creationId xmlns:a16="http://schemas.microsoft.com/office/drawing/2014/main" id="{A049E5DB-A5F6-4A76-A944-322088849074}"/>
                </a:ext>
              </a:extLst>
            </p:cNvPr>
            <p:cNvSpPr/>
            <p:nvPr/>
          </p:nvSpPr>
          <p:spPr>
            <a:xfrm>
              <a:off x="4191000" y="2286000"/>
              <a:ext cx="4267200" cy="990600"/>
            </a:xfrm>
            <a:prstGeom prst="homePlate">
              <a:avLst/>
            </a:prstGeom>
            <a:solidFill>
              <a:srgbClr val="3EB8CD"/>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Pentagon 38">
              <a:extLst>
                <a:ext uri="{FF2B5EF4-FFF2-40B4-BE49-F238E27FC236}">
                  <a16:creationId xmlns:a16="http://schemas.microsoft.com/office/drawing/2014/main" id="{E879F515-A59A-4FD5-993D-832FC6F92273}"/>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Freeform: Shape 39">
            <a:extLst>
              <a:ext uri="{FF2B5EF4-FFF2-40B4-BE49-F238E27FC236}">
                <a16:creationId xmlns:a16="http://schemas.microsoft.com/office/drawing/2014/main" id="{77DF8E6E-1ACE-4261-A960-E2C0F2741C9C}"/>
              </a:ext>
            </a:extLst>
          </p:cNvPr>
          <p:cNvSpPr/>
          <p:nvPr/>
        </p:nvSpPr>
        <p:spPr>
          <a:xfrm>
            <a:off x="7315201" y="5410202"/>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3"/>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9DFD7F33-1AEE-40D1-87EB-BA3601FE8A0D}"/>
              </a:ext>
            </a:extLst>
          </p:cNvPr>
          <p:cNvSpPr/>
          <p:nvPr/>
        </p:nvSpPr>
        <p:spPr>
          <a:xfrm rot="10800000">
            <a:off x="3856234" y="4267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4"/>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AEF220A6-10BD-4723-B45C-2644DD556969}"/>
              </a:ext>
            </a:extLst>
          </p:cNvPr>
          <p:cNvSpPr/>
          <p:nvPr/>
        </p:nvSpPr>
        <p:spPr>
          <a:xfrm rot="10800000">
            <a:off x="3932434" y="1981198"/>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5"/>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171">
            <a:extLst>
              <a:ext uri="{FF2B5EF4-FFF2-40B4-BE49-F238E27FC236}">
                <a16:creationId xmlns:a16="http://schemas.microsoft.com/office/drawing/2014/main" id="{A5BE7BE3-882E-46D6-8A3E-C7E4AE3F1864}"/>
              </a:ext>
            </a:extLst>
          </p:cNvPr>
          <p:cNvSpPr>
            <a:spLocks noChangeAspect="1" noEditPoints="1"/>
          </p:cNvSpPr>
          <p:nvPr/>
        </p:nvSpPr>
        <p:spPr bwMode="auto">
          <a:xfrm>
            <a:off x="10158467" y="2293617"/>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37">
            <a:extLst>
              <a:ext uri="{FF2B5EF4-FFF2-40B4-BE49-F238E27FC236}">
                <a16:creationId xmlns:a16="http://schemas.microsoft.com/office/drawing/2014/main" id="{4E515662-1128-4BF8-86BF-9F57C3CFB6EF}"/>
              </a:ext>
            </a:extLst>
          </p:cNvPr>
          <p:cNvSpPr>
            <a:spLocks noChangeAspect="1" noEditPoints="1"/>
          </p:cNvSpPr>
          <p:nvPr/>
        </p:nvSpPr>
        <p:spPr bwMode="auto">
          <a:xfrm>
            <a:off x="4274323" y="341922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2CED9895-F0BE-46B3-BCA6-4EBEFD14EA73}"/>
              </a:ext>
            </a:extLst>
          </p:cNvPr>
          <p:cNvSpPr>
            <a:spLocks noChangeAspect="1" noEditPoints="1"/>
          </p:cNvSpPr>
          <p:nvPr/>
        </p:nvSpPr>
        <p:spPr bwMode="auto">
          <a:xfrm>
            <a:off x="10079445" y="457047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270B07E3-D39F-46E6-91B1-14393F5238EF}"/>
              </a:ext>
            </a:extLst>
          </p:cNvPr>
          <p:cNvSpPr>
            <a:spLocks noChangeAspect="1" noEditPoints="1"/>
          </p:cNvSpPr>
          <p:nvPr/>
        </p:nvSpPr>
        <p:spPr bwMode="auto">
          <a:xfrm>
            <a:off x="4183638" y="572262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cxnSp>
        <p:nvCxnSpPr>
          <p:cNvPr id="45" name="Straight Connector 44">
            <a:extLst>
              <a:ext uri="{FF2B5EF4-FFF2-40B4-BE49-F238E27FC236}">
                <a16:creationId xmlns:a16="http://schemas.microsoft.com/office/drawing/2014/main" id="{481747CE-8077-4753-AED9-3C14F1E89E78}"/>
              </a:ext>
            </a:extLst>
          </p:cNvPr>
          <p:cNvCxnSpPr/>
          <p:nvPr/>
        </p:nvCxnSpPr>
        <p:spPr>
          <a:xfrm>
            <a:off x="3276600" y="2141731"/>
            <a:ext cx="0" cy="3910101"/>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C3176CB1-ED1D-4E31-93A3-047CAD26A54B}"/>
              </a:ext>
            </a:extLst>
          </p:cNvPr>
          <p:cNvSpPr txBox="1"/>
          <p:nvPr/>
        </p:nvSpPr>
        <p:spPr>
          <a:xfrm>
            <a:off x="431099" y="1968877"/>
            <a:ext cx="2464501" cy="4124206"/>
          </a:xfrm>
          <a:prstGeom prst="rect">
            <a:avLst/>
          </a:prstGeom>
          <a:noFill/>
        </p:spPr>
        <p:txBody>
          <a:bodyPr wrap="square" rtlCol="0">
            <a:spAutoFit/>
          </a:bodyPr>
          <a:lstStyle/>
          <a:p>
            <a:r>
              <a:rPr lang="en-US" b="1" dirty="0">
                <a:solidFill>
                  <a:srgbClr val="56595E"/>
                </a:solidFill>
              </a:rPr>
              <a:t>Lorem Ipsum Dolor Sit Amet Consectetur</a:t>
            </a:r>
          </a:p>
          <a:p>
            <a:endParaRPr lang="en-US"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47" name="TextBox 46">
            <a:extLst>
              <a:ext uri="{FF2B5EF4-FFF2-40B4-BE49-F238E27FC236}">
                <a16:creationId xmlns:a16="http://schemas.microsoft.com/office/drawing/2014/main" id="{4626BBC1-E708-4BF4-8E3A-0C25692EF24D}"/>
              </a:ext>
            </a:extLst>
          </p:cNvPr>
          <p:cNvSpPr txBox="1"/>
          <p:nvPr/>
        </p:nvSpPr>
        <p:spPr>
          <a:xfrm>
            <a:off x="7389152" y="2131364"/>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6DEB2916-3924-45CB-8B97-010BB900438D}"/>
              </a:ext>
            </a:extLst>
          </p:cNvPr>
          <p:cNvSpPr txBox="1"/>
          <p:nvPr/>
        </p:nvSpPr>
        <p:spPr>
          <a:xfrm>
            <a:off x="4669182" y="3248826"/>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9" name="TextBox 48">
            <a:extLst>
              <a:ext uri="{FF2B5EF4-FFF2-40B4-BE49-F238E27FC236}">
                <a16:creationId xmlns:a16="http://schemas.microsoft.com/office/drawing/2014/main" id="{BE7B9D5E-9448-47C6-8542-244186889858}"/>
              </a:ext>
            </a:extLst>
          </p:cNvPr>
          <p:cNvSpPr txBox="1"/>
          <p:nvPr/>
        </p:nvSpPr>
        <p:spPr>
          <a:xfrm>
            <a:off x="7267645" y="4413367"/>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50" name="TextBox 49">
            <a:extLst>
              <a:ext uri="{FF2B5EF4-FFF2-40B4-BE49-F238E27FC236}">
                <a16:creationId xmlns:a16="http://schemas.microsoft.com/office/drawing/2014/main" id="{31CB6040-9F07-4785-8D23-FA0B870C8386}"/>
              </a:ext>
            </a:extLst>
          </p:cNvPr>
          <p:cNvSpPr txBox="1"/>
          <p:nvPr/>
        </p:nvSpPr>
        <p:spPr>
          <a:xfrm>
            <a:off x="4577458" y="5559253"/>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pic>
        <p:nvPicPr>
          <p:cNvPr id="29" name="Picture 28">
            <a:hlinkClick r:id="rId6"/>
            <a:extLst>
              <a:ext uri="{FF2B5EF4-FFF2-40B4-BE49-F238E27FC236}">
                <a16:creationId xmlns:a16="http://schemas.microsoft.com/office/drawing/2014/main" id="{6E12933F-7232-4E21-8632-E484F44481D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2991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1000"/>
                                        <p:tgtEl>
                                          <p:spTgt spid="46">
                                            <p:txEl>
                                              <p:pRg st="0" end="0"/>
                                            </p:txEl>
                                          </p:spTgt>
                                        </p:tgtEl>
                                      </p:cBhvr>
                                    </p:animEffect>
                                    <p:anim calcmode="lin" valueType="num">
                                      <p:cBhvr>
                                        <p:cTn id="12"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1000"/>
                                        <p:tgtEl>
                                          <p:spTgt spid="46">
                                            <p:txEl>
                                              <p:pRg st="2" end="2"/>
                                            </p:txEl>
                                          </p:spTgt>
                                        </p:tgtEl>
                                      </p:cBhvr>
                                    </p:animEffect>
                                    <p:anim calcmode="lin" valueType="num">
                                      <p:cBhvr>
                                        <p:cTn id="18"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46">
                                            <p:txEl>
                                              <p:pRg st="4" end="4"/>
                                            </p:txEl>
                                          </p:spTgt>
                                        </p:tgtEl>
                                        <p:attrNameLst>
                                          <p:attrName>style.visibility</p:attrName>
                                        </p:attrNameLst>
                                      </p:cBhvr>
                                      <p:to>
                                        <p:strVal val="visible"/>
                                      </p:to>
                                    </p:set>
                                    <p:animEffect transition="in" filter="fade">
                                      <p:cBhvr>
                                        <p:cTn id="23" dur="1000"/>
                                        <p:tgtEl>
                                          <p:spTgt spid="46">
                                            <p:txEl>
                                              <p:pRg st="4" end="4"/>
                                            </p:txEl>
                                          </p:spTgt>
                                        </p:tgtEl>
                                      </p:cBhvr>
                                    </p:animEffect>
                                    <p:anim calcmode="lin" valueType="num">
                                      <p:cBhvr>
                                        <p:cTn id="24" dur="1000" fill="hold"/>
                                        <p:tgtEl>
                                          <p:spTgt spid="46">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46">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 presetClass="entr" presetSubtype="8" fill="hold" nodeType="after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500" fill="hold"/>
                                        <p:tgtEl>
                                          <p:spTgt spid="45"/>
                                        </p:tgtEl>
                                        <p:attrNameLst>
                                          <p:attrName>ppt_x</p:attrName>
                                        </p:attrNameLst>
                                      </p:cBhvr>
                                      <p:tavLst>
                                        <p:tav tm="0">
                                          <p:val>
                                            <p:strVal val="0-#ppt_w/2"/>
                                          </p:val>
                                        </p:tav>
                                        <p:tav tm="100000">
                                          <p:val>
                                            <p:strVal val="#ppt_x"/>
                                          </p:val>
                                        </p:tav>
                                      </p:tavLst>
                                    </p:anim>
                                    <p:anim calcmode="lin" valueType="num">
                                      <p:cBhvr additive="base">
                                        <p:cTn id="30" dur="500" fill="hold"/>
                                        <p:tgtEl>
                                          <p:spTgt spid="45"/>
                                        </p:tgtEl>
                                        <p:attrNameLst>
                                          <p:attrName>ppt_y</p:attrName>
                                        </p:attrNameLst>
                                      </p:cBhvr>
                                      <p:tavLst>
                                        <p:tav tm="0">
                                          <p:val>
                                            <p:strVal val="#ppt_y"/>
                                          </p:val>
                                        </p:tav>
                                        <p:tav tm="100000">
                                          <p:val>
                                            <p:strVal val="#ppt_y"/>
                                          </p:val>
                                        </p:tav>
                                      </p:tavLst>
                                    </p:anim>
                                  </p:childTnLst>
                                </p:cTn>
                              </p:par>
                            </p:childTnLst>
                          </p:cTn>
                        </p:par>
                        <p:par>
                          <p:cTn id="31" fill="hold">
                            <p:stCondLst>
                              <p:cond delay="4000"/>
                            </p:stCondLst>
                            <p:childTnLst>
                              <p:par>
                                <p:cTn id="32" presetID="53" presetClass="entr" presetSubtype="16"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p:cTn id="34" dur="500" fill="hold"/>
                                        <p:tgtEl>
                                          <p:spTgt spid="20"/>
                                        </p:tgtEl>
                                        <p:attrNameLst>
                                          <p:attrName>ppt_w</p:attrName>
                                        </p:attrNameLst>
                                      </p:cBhvr>
                                      <p:tavLst>
                                        <p:tav tm="0">
                                          <p:val>
                                            <p:fltVal val="0"/>
                                          </p:val>
                                        </p:tav>
                                        <p:tav tm="100000">
                                          <p:val>
                                            <p:strVal val="#ppt_w"/>
                                          </p:val>
                                        </p:tav>
                                      </p:tavLst>
                                    </p:anim>
                                    <p:anim calcmode="lin" valueType="num">
                                      <p:cBhvr>
                                        <p:cTn id="35" dur="500" fill="hold"/>
                                        <p:tgtEl>
                                          <p:spTgt spid="20"/>
                                        </p:tgtEl>
                                        <p:attrNameLst>
                                          <p:attrName>ppt_h</p:attrName>
                                        </p:attrNameLst>
                                      </p:cBhvr>
                                      <p:tavLst>
                                        <p:tav tm="0">
                                          <p:val>
                                            <p:fltVal val="0"/>
                                          </p:val>
                                        </p:tav>
                                        <p:tav tm="100000">
                                          <p:val>
                                            <p:strVal val="#ppt_h"/>
                                          </p:val>
                                        </p:tav>
                                      </p:tavLst>
                                    </p:anim>
                                    <p:animEffect transition="in" filter="fade">
                                      <p:cBhvr>
                                        <p:cTn id="36" dur="5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left)">
                                      <p:cBhvr>
                                        <p:cTn id="40" dur="500"/>
                                        <p:tgtEl>
                                          <p:spTgt spid="21"/>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wipe(left)">
                                      <p:cBhvr>
                                        <p:cTn id="43" dur="500"/>
                                        <p:tgtEl>
                                          <p:spTgt spid="47"/>
                                        </p:tgtEl>
                                      </p:cBhvr>
                                    </p:animEffect>
                                  </p:childTnLst>
                                </p:cTn>
                              </p:par>
                              <p:par>
                                <p:cTn id="44" presetID="2" presetClass="entr" presetSubtype="8" fill="hold" grpId="0" nodeType="withEffect">
                                  <p:stCondLst>
                                    <p:cond delay="0"/>
                                  </p:stCondLst>
                                  <p:childTnLst>
                                    <p:set>
                                      <p:cBhvr>
                                        <p:cTn id="45" dur="1" fill="hold">
                                          <p:stCondLst>
                                            <p:cond delay="0"/>
                                          </p:stCondLst>
                                        </p:cTn>
                                        <p:tgtEl>
                                          <p:spTgt spid="41"/>
                                        </p:tgtEl>
                                        <p:attrNameLst>
                                          <p:attrName>style.visibility</p:attrName>
                                        </p:attrNameLst>
                                      </p:cBhvr>
                                      <p:to>
                                        <p:strVal val="visible"/>
                                      </p:to>
                                    </p:set>
                                    <p:anim calcmode="lin" valueType="num">
                                      <p:cBhvr additive="base">
                                        <p:cTn id="46" dur="500" fill="hold"/>
                                        <p:tgtEl>
                                          <p:spTgt spid="41"/>
                                        </p:tgtEl>
                                        <p:attrNameLst>
                                          <p:attrName>ppt_x</p:attrName>
                                        </p:attrNameLst>
                                      </p:cBhvr>
                                      <p:tavLst>
                                        <p:tav tm="0">
                                          <p:val>
                                            <p:strVal val="0-#ppt_w/2"/>
                                          </p:val>
                                        </p:tav>
                                        <p:tav tm="100000">
                                          <p:val>
                                            <p:strVal val="#ppt_x"/>
                                          </p:val>
                                        </p:tav>
                                      </p:tavLst>
                                    </p:anim>
                                    <p:anim calcmode="lin" valueType="num">
                                      <p:cBhvr additive="base">
                                        <p:cTn id="47" dur="500" fill="hold"/>
                                        <p:tgtEl>
                                          <p:spTgt spid="41"/>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5500"/>
                            </p:stCondLst>
                            <p:childTnLst>
                              <p:par>
                                <p:cTn id="55" presetID="22" presetClass="entr" presetSubtype="2"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right)">
                                      <p:cBhvr>
                                        <p:cTn id="57" dur="500"/>
                                        <p:tgtEl>
                                          <p:spTgt spid="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wipe(right)">
                                      <p:cBhvr>
                                        <p:cTn id="60" dur="500"/>
                                        <p:tgtEl>
                                          <p:spTgt spid="48"/>
                                        </p:tgtEl>
                                      </p:cBhvr>
                                    </p:animEffect>
                                  </p:childTnLst>
                                </p:cTn>
                              </p:par>
                              <p:par>
                                <p:cTn id="61" presetID="2" presetClass="entr" presetSubtype="2"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 calcmode="lin" valueType="num">
                                      <p:cBhvr additive="base">
                                        <p:cTn id="63" dur="500" fill="hold"/>
                                        <p:tgtEl>
                                          <p:spTgt spid="42"/>
                                        </p:tgtEl>
                                        <p:attrNameLst>
                                          <p:attrName>ppt_x</p:attrName>
                                        </p:attrNameLst>
                                      </p:cBhvr>
                                      <p:tavLst>
                                        <p:tav tm="0">
                                          <p:val>
                                            <p:strVal val="1+#ppt_w/2"/>
                                          </p:val>
                                        </p:tav>
                                        <p:tav tm="100000">
                                          <p:val>
                                            <p:strVal val="#ppt_x"/>
                                          </p:val>
                                        </p:tav>
                                      </p:tavLst>
                                    </p:anim>
                                    <p:anim calcmode="lin" valueType="num">
                                      <p:cBhvr additive="base">
                                        <p:cTn id="64" dur="500" fill="hold"/>
                                        <p:tgtEl>
                                          <p:spTgt spid="42"/>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53" presetClass="entr" presetSubtype="16"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p:cTn id="68" dur="500" fill="hold"/>
                                        <p:tgtEl>
                                          <p:spTgt spid="36"/>
                                        </p:tgtEl>
                                        <p:attrNameLst>
                                          <p:attrName>ppt_w</p:attrName>
                                        </p:attrNameLst>
                                      </p:cBhvr>
                                      <p:tavLst>
                                        <p:tav tm="0">
                                          <p:val>
                                            <p:fltVal val="0"/>
                                          </p:val>
                                        </p:tav>
                                        <p:tav tm="100000">
                                          <p:val>
                                            <p:strVal val="#ppt_w"/>
                                          </p:val>
                                        </p:tav>
                                      </p:tavLst>
                                    </p:anim>
                                    <p:anim calcmode="lin" valueType="num">
                                      <p:cBhvr>
                                        <p:cTn id="69" dur="500" fill="hold"/>
                                        <p:tgtEl>
                                          <p:spTgt spid="36"/>
                                        </p:tgtEl>
                                        <p:attrNameLst>
                                          <p:attrName>ppt_h</p:attrName>
                                        </p:attrNameLst>
                                      </p:cBhvr>
                                      <p:tavLst>
                                        <p:tav tm="0">
                                          <p:val>
                                            <p:fltVal val="0"/>
                                          </p:val>
                                        </p:tav>
                                        <p:tav tm="100000">
                                          <p:val>
                                            <p:strVal val="#ppt_h"/>
                                          </p:val>
                                        </p:tav>
                                      </p:tavLst>
                                    </p:anim>
                                    <p:animEffect transition="in" filter="fade">
                                      <p:cBhvr>
                                        <p:cTn id="70" dur="500"/>
                                        <p:tgtEl>
                                          <p:spTgt spid="36"/>
                                        </p:tgtEl>
                                      </p:cBhvr>
                                    </p:animEffect>
                                  </p:childTnLst>
                                </p:cTn>
                              </p:par>
                            </p:childTnLst>
                          </p:cTn>
                        </p:par>
                        <p:par>
                          <p:cTn id="71" fill="hold">
                            <p:stCondLst>
                              <p:cond delay="6500"/>
                            </p:stCondLst>
                            <p:childTnLst>
                              <p:par>
                                <p:cTn id="72" presetID="22" presetClass="entr" presetSubtype="8" fill="hold"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ipe(left)">
                                      <p:cBhvr>
                                        <p:cTn id="74" dur="500"/>
                                        <p:tgtEl>
                                          <p:spTgt spid="37"/>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animEffect transition="in" filter="wipe(left)">
                                      <p:cBhvr>
                                        <p:cTn id="77" dur="500"/>
                                        <p:tgtEl>
                                          <p:spTgt spid="49"/>
                                        </p:tgtEl>
                                      </p:cBhvr>
                                    </p:animEffect>
                                  </p:childTnLst>
                                </p:cTn>
                              </p:par>
                              <p:par>
                                <p:cTn id="78" presetID="2" presetClass="entr" presetSubtype="8"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anim calcmode="lin" valueType="num">
                                      <p:cBhvr additive="base">
                                        <p:cTn id="80" dur="500" fill="hold"/>
                                        <p:tgtEl>
                                          <p:spTgt spid="43"/>
                                        </p:tgtEl>
                                        <p:attrNameLst>
                                          <p:attrName>ppt_x</p:attrName>
                                        </p:attrNameLst>
                                      </p:cBhvr>
                                      <p:tavLst>
                                        <p:tav tm="0">
                                          <p:val>
                                            <p:strVal val="0-#ppt_w/2"/>
                                          </p:val>
                                        </p:tav>
                                        <p:tav tm="100000">
                                          <p:val>
                                            <p:strVal val="#ppt_x"/>
                                          </p:val>
                                        </p:tav>
                                      </p:tavLst>
                                    </p:anim>
                                    <p:anim calcmode="lin" valueType="num">
                                      <p:cBhvr additive="base">
                                        <p:cTn id="81" dur="500" fill="hold"/>
                                        <p:tgtEl>
                                          <p:spTgt spid="43"/>
                                        </p:tgtEl>
                                        <p:attrNameLst>
                                          <p:attrName>ppt_y</p:attrName>
                                        </p:attrNameLst>
                                      </p:cBhvr>
                                      <p:tavLst>
                                        <p:tav tm="0">
                                          <p:val>
                                            <p:strVal val="#ppt_y"/>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40"/>
                                        </p:tgtEl>
                                        <p:attrNameLst>
                                          <p:attrName>style.visibility</p:attrName>
                                        </p:attrNameLst>
                                      </p:cBhvr>
                                      <p:to>
                                        <p:strVal val="visible"/>
                                      </p:to>
                                    </p:set>
                                    <p:anim calcmode="lin" valueType="num">
                                      <p:cBhvr>
                                        <p:cTn id="85" dur="500" fill="hold"/>
                                        <p:tgtEl>
                                          <p:spTgt spid="40"/>
                                        </p:tgtEl>
                                        <p:attrNameLst>
                                          <p:attrName>ppt_w</p:attrName>
                                        </p:attrNameLst>
                                      </p:cBhvr>
                                      <p:tavLst>
                                        <p:tav tm="0">
                                          <p:val>
                                            <p:fltVal val="0"/>
                                          </p:val>
                                        </p:tav>
                                        <p:tav tm="100000">
                                          <p:val>
                                            <p:strVal val="#ppt_w"/>
                                          </p:val>
                                        </p:tav>
                                      </p:tavLst>
                                    </p:anim>
                                    <p:anim calcmode="lin" valueType="num">
                                      <p:cBhvr>
                                        <p:cTn id="86" dur="500" fill="hold"/>
                                        <p:tgtEl>
                                          <p:spTgt spid="40"/>
                                        </p:tgtEl>
                                        <p:attrNameLst>
                                          <p:attrName>ppt_h</p:attrName>
                                        </p:attrNameLst>
                                      </p:cBhvr>
                                      <p:tavLst>
                                        <p:tav tm="0">
                                          <p:val>
                                            <p:fltVal val="0"/>
                                          </p:val>
                                        </p:tav>
                                        <p:tav tm="100000">
                                          <p:val>
                                            <p:strVal val="#ppt_h"/>
                                          </p:val>
                                        </p:tav>
                                      </p:tavLst>
                                    </p:anim>
                                    <p:animEffect transition="in" filter="fade">
                                      <p:cBhvr>
                                        <p:cTn id="87" dur="500"/>
                                        <p:tgtEl>
                                          <p:spTgt spid="40"/>
                                        </p:tgtEl>
                                      </p:cBhvr>
                                    </p:animEffect>
                                  </p:childTnLst>
                                </p:cTn>
                              </p:par>
                            </p:childTnLst>
                          </p:cTn>
                        </p:par>
                        <p:par>
                          <p:cTn id="88" fill="hold">
                            <p:stCondLst>
                              <p:cond delay="7500"/>
                            </p:stCondLst>
                            <p:childTnLst>
                              <p:par>
                                <p:cTn id="89" presetID="22" presetClass="entr" presetSubtype="2" fill="hold"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right)">
                                      <p:cBhvr>
                                        <p:cTn id="91" dur="500"/>
                                        <p:tgtEl>
                                          <p:spTgt spid="33"/>
                                        </p:tgtEl>
                                      </p:cBhvr>
                                    </p:animEffect>
                                  </p:childTnLst>
                                </p:cTn>
                              </p:par>
                              <p:par>
                                <p:cTn id="92" presetID="22" presetClass="entr" presetSubtype="2" fill="hold" grpId="0" nodeType="with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wipe(right)">
                                      <p:cBhvr>
                                        <p:cTn id="94" dur="500"/>
                                        <p:tgtEl>
                                          <p:spTgt spid="50"/>
                                        </p:tgtEl>
                                      </p:cBhvr>
                                    </p:animEffect>
                                  </p:childTnLst>
                                </p:cTn>
                              </p:par>
                              <p:par>
                                <p:cTn id="95" presetID="2" presetClass="entr" presetSubtype="2" fill="hold" grpId="0" nodeType="with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additive="base">
                                        <p:cTn id="97" dur="500" fill="hold"/>
                                        <p:tgtEl>
                                          <p:spTgt spid="44"/>
                                        </p:tgtEl>
                                        <p:attrNameLst>
                                          <p:attrName>ppt_x</p:attrName>
                                        </p:attrNameLst>
                                      </p:cBhvr>
                                      <p:tavLst>
                                        <p:tav tm="0">
                                          <p:val>
                                            <p:strVal val="1+#ppt_w/2"/>
                                          </p:val>
                                        </p:tav>
                                        <p:tav tm="100000">
                                          <p:val>
                                            <p:strVal val="#ppt_x"/>
                                          </p:val>
                                        </p:tav>
                                      </p:tavLst>
                                    </p:anim>
                                    <p:anim calcmode="lin" valueType="num">
                                      <p:cBhvr additive="base">
                                        <p:cTn id="98"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40" grpId="0" animBg="1"/>
      <p:bldP spid="36" grpId="0" animBg="1"/>
      <p:bldP spid="20" grpId="0" animBg="1"/>
      <p:bldP spid="41" grpId="0" animBg="1"/>
      <p:bldP spid="42" grpId="0" animBg="1"/>
      <p:bldP spid="43" grpId="0" animBg="1"/>
      <p:bldP spid="44" grpId="0" animBg="1"/>
      <p:bldP spid="46" grpId="0" build="p"/>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1808</TotalTime>
  <Words>1337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418</cp:revision>
  <dcterms:created xsi:type="dcterms:W3CDTF">2016-09-28T22:08:47Z</dcterms:created>
  <dcterms:modified xsi:type="dcterms:W3CDTF">2018-11-12T23:52:14Z</dcterms:modified>
</cp:coreProperties>
</file>