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6900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11122057" y="28107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11412308" y="37405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10605507" y="37651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10521875" y="34674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10406267" y="27393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10605507" y="30197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10359531" y="33174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11412308" y="23532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10952334" y="24392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10959712" y="14529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10856403" y="17677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042222" y="16300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020084" y="18464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423485" y="14947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9338731" y="19424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9719993" y="20924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9493695" y="17087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9867579" y="27221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8613101" y="29533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9289536" y="26729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9102594" y="23925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9132111" y="29214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8878755" y="36175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9845442" y="37823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9481397" y="32018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8694274" y="34945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7535726" y="28574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8128529" y="32829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8354827" y="17308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7978482" y="21244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solidFill>
            <a:srgbClr val="3EB8C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8962387" y="17849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7580001" y="17776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7156922" y="22892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7786621" y="18809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7939126" y="42177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8261356" y="39126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8364666" y="42004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8003080" y="37970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7479152" y="33838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6736304" y="30099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7115107" y="34059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7240554" y="28156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6849453" y="25598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6463270" y="17702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6780580" y="22449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7225796" y="11479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7100349" y="16275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7540645" y="13668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5267826" y="23212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solidFill>
            <a:srgbClr val="FF2B2A"/>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5656468" y="19719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6246811" y="13053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6187777" y="14430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6546902" y="11823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5644170" y="17481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5872927" y="14603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5540860" y="17972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4387232" y="20555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5257987" y="17087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5139919" y="21588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4967735" y="16939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4692242" y="30812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4647966" y="25057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5107942" y="28795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4945598" y="39643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6438672" y="39569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6411616" y="38782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5855710" y="28697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5344080" y="33198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4955437" y="37159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3905119" y="35584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4625829" y="33543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3946935" y="27861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3538615" y="28033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4003509" y="38757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3814108" y="11430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3435305" y="11971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3745235" y="14480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4729139" y="19989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4338037" y="14701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3696040" y="20408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3285259" y="19793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TURKEY MAP</a:t>
            </a:r>
          </a:p>
          <a:p>
            <a:r>
              <a:rPr lang="en-US" dirty="0">
                <a:solidFill>
                  <a:srgbClr val="56595E"/>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3E6E3C0D-95D2-4529-924D-543028B50442}"/>
              </a:ext>
            </a:extLst>
          </p:cNvPr>
          <p:cNvGrpSpPr/>
          <p:nvPr/>
        </p:nvGrpSpPr>
        <p:grpSpPr>
          <a:xfrm>
            <a:off x="2153890" y="4962100"/>
            <a:ext cx="4953948" cy="958261"/>
            <a:chOff x="181734" y="3309049"/>
            <a:chExt cx="4953948" cy="958261"/>
          </a:xfrm>
        </p:grpSpPr>
        <p:grpSp>
          <p:nvGrpSpPr>
            <p:cNvPr id="150" name="Group 12">
              <a:extLst>
                <a:ext uri="{FF2B5EF4-FFF2-40B4-BE49-F238E27FC236}">
                  <a16:creationId xmlns:a16="http://schemas.microsoft.com/office/drawing/2014/main" id="{DA628A73-1DFD-4F8B-AAC3-F6F04E0C2304}"/>
                </a:ext>
              </a:extLst>
            </p:cNvPr>
            <p:cNvGrpSpPr/>
            <p:nvPr/>
          </p:nvGrpSpPr>
          <p:grpSpPr>
            <a:xfrm>
              <a:off x="181734" y="3309049"/>
              <a:ext cx="4794425" cy="863048"/>
              <a:chOff x="648100" y="3562350"/>
              <a:chExt cx="3096470" cy="914400"/>
            </a:xfrm>
          </p:grpSpPr>
          <p:sp>
            <p:nvSpPr>
              <p:cNvPr id="152" name="Rectangle 151">
                <a:extLst>
                  <a:ext uri="{FF2B5EF4-FFF2-40B4-BE49-F238E27FC236}">
                    <a16:creationId xmlns:a16="http://schemas.microsoft.com/office/drawing/2014/main" id="{55FAC17E-EED8-4974-A0AE-ABADDE33D2F1}"/>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Rectangle 152">
                <a:extLst>
                  <a:ext uri="{FF2B5EF4-FFF2-40B4-BE49-F238E27FC236}">
                    <a16:creationId xmlns:a16="http://schemas.microsoft.com/office/drawing/2014/main" id="{B260948C-460C-4611-8CF2-CE8A5D3B6F12}"/>
                  </a:ext>
                </a:extLst>
              </p:cNvPr>
              <p:cNvSpPr/>
              <p:nvPr/>
            </p:nvSpPr>
            <p:spPr>
              <a:xfrm>
                <a:off x="648100" y="3562350"/>
                <a:ext cx="152400" cy="914400"/>
              </a:xfrm>
              <a:prstGeom prst="rect">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1" name="Footer Text">
              <a:extLst>
                <a:ext uri="{FF2B5EF4-FFF2-40B4-BE49-F238E27FC236}">
                  <a16:creationId xmlns:a16="http://schemas.microsoft.com/office/drawing/2014/main" id="{5B4FF952-4EC5-4B31-9DBD-83BD67C1A42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FF2B2A"/>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54" name="Group 153">
            <a:extLst>
              <a:ext uri="{FF2B5EF4-FFF2-40B4-BE49-F238E27FC236}">
                <a16:creationId xmlns:a16="http://schemas.microsoft.com/office/drawing/2014/main" id="{ADB2CCED-F772-4DE8-BEE7-B00B43AAC9E3}"/>
              </a:ext>
            </a:extLst>
          </p:cNvPr>
          <p:cNvGrpSpPr/>
          <p:nvPr/>
        </p:nvGrpSpPr>
        <p:grpSpPr>
          <a:xfrm>
            <a:off x="7142164" y="4966704"/>
            <a:ext cx="4953948" cy="958261"/>
            <a:chOff x="181734" y="3309049"/>
            <a:chExt cx="4953948" cy="958261"/>
          </a:xfrm>
        </p:grpSpPr>
        <p:grpSp>
          <p:nvGrpSpPr>
            <p:cNvPr id="155" name="Group 12">
              <a:extLst>
                <a:ext uri="{FF2B5EF4-FFF2-40B4-BE49-F238E27FC236}">
                  <a16:creationId xmlns:a16="http://schemas.microsoft.com/office/drawing/2014/main" id="{D9AF70F3-BECA-4226-8A16-1C57DB5242E8}"/>
                </a:ext>
              </a:extLst>
            </p:cNvPr>
            <p:cNvGrpSpPr/>
            <p:nvPr/>
          </p:nvGrpSpPr>
          <p:grpSpPr>
            <a:xfrm>
              <a:off x="181734" y="3309049"/>
              <a:ext cx="4794425" cy="863048"/>
              <a:chOff x="648100" y="3562350"/>
              <a:chExt cx="3096470" cy="914400"/>
            </a:xfrm>
          </p:grpSpPr>
          <p:sp>
            <p:nvSpPr>
              <p:cNvPr id="157" name="Rectangle 156">
                <a:extLst>
                  <a:ext uri="{FF2B5EF4-FFF2-40B4-BE49-F238E27FC236}">
                    <a16:creationId xmlns:a16="http://schemas.microsoft.com/office/drawing/2014/main" id="{061321B0-12FE-420F-97DD-E7A8EC29A6A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a:extLst>
                  <a:ext uri="{FF2B5EF4-FFF2-40B4-BE49-F238E27FC236}">
                    <a16:creationId xmlns:a16="http://schemas.microsoft.com/office/drawing/2014/main" id="{3AE7841D-942D-418D-BC2A-1E761161C27E}"/>
                  </a:ext>
                </a:extLst>
              </p:cNvPr>
              <p:cNvSpPr/>
              <p:nvPr/>
            </p:nvSpPr>
            <p:spPr>
              <a:xfrm>
                <a:off x="648100" y="3562350"/>
                <a:ext cx="152400" cy="914400"/>
              </a:xfrm>
              <a:prstGeom prst="rect">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6" name="Footer Text">
              <a:extLst>
                <a:ext uri="{FF2B5EF4-FFF2-40B4-BE49-F238E27FC236}">
                  <a16:creationId xmlns:a16="http://schemas.microsoft.com/office/drawing/2014/main" id="{B3756F6C-AF4C-4D5C-8BCB-54C1058C3ED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3EB8CD"/>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65" name="Group 164">
            <a:extLst>
              <a:ext uri="{FF2B5EF4-FFF2-40B4-BE49-F238E27FC236}">
                <a16:creationId xmlns:a16="http://schemas.microsoft.com/office/drawing/2014/main" id="{F6017F91-444A-4AB4-AA05-15B0D4F52BE4}"/>
              </a:ext>
            </a:extLst>
          </p:cNvPr>
          <p:cNvGrpSpPr/>
          <p:nvPr/>
        </p:nvGrpSpPr>
        <p:grpSpPr>
          <a:xfrm>
            <a:off x="1944184" y="5984189"/>
            <a:ext cx="4254555" cy="565637"/>
            <a:chOff x="5468977" y="3386996"/>
            <a:chExt cx="3190916" cy="424228"/>
          </a:xfrm>
        </p:grpSpPr>
        <p:grpSp>
          <p:nvGrpSpPr>
            <p:cNvPr id="166" name="Group 65">
              <a:extLst>
                <a:ext uri="{FF2B5EF4-FFF2-40B4-BE49-F238E27FC236}">
                  <a16:creationId xmlns:a16="http://schemas.microsoft.com/office/drawing/2014/main" id="{E03E3020-3102-4118-A9A1-B5A2925F2908}"/>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168" name="Freeform 157">
                <a:extLst>
                  <a:ext uri="{FF2B5EF4-FFF2-40B4-BE49-F238E27FC236}">
                    <a16:creationId xmlns:a16="http://schemas.microsoft.com/office/drawing/2014/main" id="{F293EB89-A340-48F1-B8C6-FB931AC49F0A}"/>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69" name="Freeform 158">
                <a:extLst>
                  <a:ext uri="{FF2B5EF4-FFF2-40B4-BE49-F238E27FC236}">
                    <a16:creationId xmlns:a16="http://schemas.microsoft.com/office/drawing/2014/main" id="{EFA2A54C-534B-4F23-B5CC-38E28C745486}"/>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0" name="Freeform 159">
                <a:extLst>
                  <a:ext uri="{FF2B5EF4-FFF2-40B4-BE49-F238E27FC236}">
                    <a16:creationId xmlns:a16="http://schemas.microsoft.com/office/drawing/2014/main" id="{2E05B99E-FF0C-4E1A-B4FB-B4B2A21F5928}"/>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1" name="Freeform 160">
                <a:extLst>
                  <a:ext uri="{FF2B5EF4-FFF2-40B4-BE49-F238E27FC236}">
                    <a16:creationId xmlns:a16="http://schemas.microsoft.com/office/drawing/2014/main" id="{7A783EE7-C134-42B5-9D14-CA0496AAA9C9}"/>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2" name="Freeform 161">
                <a:extLst>
                  <a:ext uri="{FF2B5EF4-FFF2-40B4-BE49-F238E27FC236}">
                    <a16:creationId xmlns:a16="http://schemas.microsoft.com/office/drawing/2014/main" id="{F3B52967-0434-4B21-8EBA-3C6DE8C8011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3" name="Freeform 162">
                <a:extLst>
                  <a:ext uri="{FF2B5EF4-FFF2-40B4-BE49-F238E27FC236}">
                    <a16:creationId xmlns:a16="http://schemas.microsoft.com/office/drawing/2014/main" id="{EE798332-D1C1-4F54-830D-8A2796A60B76}"/>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4" name="Freeform 163">
                <a:extLst>
                  <a:ext uri="{FF2B5EF4-FFF2-40B4-BE49-F238E27FC236}">
                    <a16:creationId xmlns:a16="http://schemas.microsoft.com/office/drawing/2014/main" id="{F728274F-6812-4B8C-871E-4E68088AD889}"/>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5" name="Freeform 164">
                <a:extLst>
                  <a:ext uri="{FF2B5EF4-FFF2-40B4-BE49-F238E27FC236}">
                    <a16:creationId xmlns:a16="http://schemas.microsoft.com/office/drawing/2014/main" id="{05D4EECC-FE6F-447D-9B3D-A5685C252D75}"/>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6" name="Freeform 165">
                <a:extLst>
                  <a:ext uri="{FF2B5EF4-FFF2-40B4-BE49-F238E27FC236}">
                    <a16:creationId xmlns:a16="http://schemas.microsoft.com/office/drawing/2014/main" id="{374E10BF-5CF5-4E77-9ABE-4946D51B319E}"/>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7" name="Freeform 166">
                <a:extLst>
                  <a:ext uri="{FF2B5EF4-FFF2-40B4-BE49-F238E27FC236}">
                    <a16:creationId xmlns:a16="http://schemas.microsoft.com/office/drawing/2014/main" id="{9A91798C-6189-4F22-A01E-FC225922DCB0}"/>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67" name="Rectangle 166">
              <a:extLst>
                <a:ext uri="{FF2B5EF4-FFF2-40B4-BE49-F238E27FC236}">
                  <a16:creationId xmlns:a16="http://schemas.microsoft.com/office/drawing/2014/main" id="{AD6CFABB-87A2-49B6-9BAD-BFE1391E595C}"/>
                </a:ext>
              </a:extLst>
            </p:cNvPr>
            <p:cNvSpPr/>
            <p:nvPr/>
          </p:nvSpPr>
          <p:spPr>
            <a:xfrm>
              <a:off x="5468977" y="3386996"/>
              <a:ext cx="983258" cy="369332"/>
            </a:xfrm>
            <a:prstGeom prst="rect">
              <a:avLst/>
            </a:prstGeom>
          </p:spPr>
          <p:txBody>
            <a:bodyPr wrap="square" lIns="0" tIns="0" rIns="0" bIns="0">
              <a:spAutoFit/>
            </a:bodyPr>
            <a:lstStyle/>
            <a:p>
              <a:pPr algn="ctr"/>
              <a:r>
                <a:rPr lang="en-US" sz="3200" b="1" dirty="0">
                  <a:solidFill>
                    <a:srgbClr val="56595E"/>
                  </a:solidFill>
                </a:rPr>
                <a:t>40/60</a:t>
              </a:r>
            </a:p>
          </p:txBody>
        </p:sp>
      </p:grpSp>
      <p:grpSp>
        <p:nvGrpSpPr>
          <p:cNvPr id="178" name="Group 177">
            <a:extLst>
              <a:ext uri="{FF2B5EF4-FFF2-40B4-BE49-F238E27FC236}">
                <a16:creationId xmlns:a16="http://schemas.microsoft.com/office/drawing/2014/main" id="{D641007D-E460-42B2-90DF-10B4A84729C6}"/>
              </a:ext>
            </a:extLst>
          </p:cNvPr>
          <p:cNvGrpSpPr/>
          <p:nvPr/>
        </p:nvGrpSpPr>
        <p:grpSpPr>
          <a:xfrm>
            <a:off x="7479152" y="5996590"/>
            <a:ext cx="4046917" cy="563614"/>
            <a:chOff x="5651612" y="3956507"/>
            <a:chExt cx="3035188" cy="422711"/>
          </a:xfrm>
        </p:grpSpPr>
        <p:grpSp>
          <p:nvGrpSpPr>
            <p:cNvPr id="179" name="Group 78">
              <a:extLst>
                <a:ext uri="{FF2B5EF4-FFF2-40B4-BE49-F238E27FC236}">
                  <a16:creationId xmlns:a16="http://schemas.microsoft.com/office/drawing/2014/main" id="{51C02E43-2CE0-4935-9477-7061130E922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181" name="Freeform 170">
                <a:extLst>
                  <a:ext uri="{FF2B5EF4-FFF2-40B4-BE49-F238E27FC236}">
                    <a16:creationId xmlns:a16="http://schemas.microsoft.com/office/drawing/2014/main" id="{A018E526-B1DB-4653-9A04-B2699E8DD1D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2" name="Freeform 171">
                <a:extLst>
                  <a:ext uri="{FF2B5EF4-FFF2-40B4-BE49-F238E27FC236}">
                    <a16:creationId xmlns:a16="http://schemas.microsoft.com/office/drawing/2014/main" id="{637B8C7F-FB29-4961-A138-E50DCBA4B49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3" name="Freeform 172">
                <a:extLst>
                  <a:ext uri="{FF2B5EF4-FFF2-40B4-BE49-F238E27FC236}">
                    <a16:creationId xmlns:a16="http://schemas.microsoft.com/office/drawing/2014/main" id="{088A0368-BA39-400E-9ED4-DCD4E6AAA947}"/>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4" name="Freeform 173">
                <a:extLst>
                  <a:ext uri="{FF2B5EF4-FFF2-40B4-BE49-F238E27FC236}">
                    <a16:creationId xmlns:a16="http://schemas.microsoft.com/office/drawing/2014/main" id="{FDED5270-7068-4EDA-B24A-ADBB50CE8035}"/>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5" name="Freeform 174">
                <a:extLst>
                  <a:ext uri="{FF2B5EF4-FFF2-40B4-BE49-F238E27FC236}">
                    <a16:creationId xmlns:a16="http://schemas.microsoft.com/office/drawing/2014/main" id="{C60BD573-6419-4F4E-9747-D012797E22A4}"/>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6" name="Freeform 175">
                <a:extLst>
                  <a:ext uri="{FF2B5EF4-FFF2-40B4-BE49-F238E27FC236}">
                    <a16:creationId xmlns:a16="http://schemas.microsoft.com/office/drawing/2014/main" id="{65B56969-B011-48C2-AE4E-899FD65BDCE0}"/>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7" name="Freeform 176">
                <a:extLst>
                  <a:ext uri="{FF2B5EF4-FFF2-40B4-BE49-F238E27FC236}">
                    <a16:creationId xmlns:a16="http://schemas.microsoft.com/office/drawing/2014/main" id="{42AF42AC-DE44-4A96-BDCF-09C6FD40916D}"/>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8" name="Freeform 177">
                <a:extLst>
                  <a:ext uri="{FF2B5EF4-FFF2-40B4-BE49-F238E27FC236}">
                    <a16:creationId xmlns:a16="http://schemas.microsoft.com/office/drawing/2014/main" id="{5BAD95C3-FC09-46D9-86EF-B69B47B7568D}"/>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9" name="Freeform 178">
                <a:extLst>
                  <a:ext uri="{FF2B5EF4-FFF2-40B4-BE49-F238E27FC236}">
                    <a16:creationId xmlns:a16="http://schemas.microsoft.com/office/drawing/2014/main" id="{92D9C315-B828-4B65-A379-366AE949510A}"/>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90" name="Freeform 179">
                <a:extLst>
                  <a:ext uri="{FF2B5EF4-FFF2-40B4-BE49-F238E27FC236}">
                    <a16:creationId xmlns:a16="http://schemas.microsoft.com/office/drawing/2014/main" id="{2D07E191-1CD9-480A-A000-8A1F74C1E4BB}"/>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80" name="Rectangle 179">
              <a:extLst>
                <a:ext uri="{FF2B5EF4-FFF2-40B4-BE49-F238E27FC236}">
                  <a16:creationId xmlns:a16="http://schemas.microsoft.com/office/drawing/2014/main" id="{1EC4D59D-A592-4E84-B303-B399E7F5FDB6}"/>
                </a:ext>
              </a:extLst>
            </p:cNvPr>
            <p:cNvSpPr/>
            <p:nvPr/>
          </p:nvSpPr>
          <p:spPr>
            <a:xfrm>
              <a:off x="5651612" y="3956507"/>
              <a:ext cx="800624" cy="369333"/>
            </a:xfrm>
            <a:prstGeom prst="rect">
              <a:avLst/>
            </a:prstGeom>
          </p:spPr>
          <p:txBody>
            <a:bodyPr wrap="square" lIns="0" tIns="0" rIns="0" bIns="0">
              <a:spAutoFit/>
            </a:bodyPr>
            <a:lstStyle/>
            <a:p>
              <a:pPr algn="ctr"/>
              <a:r>
                <a:rPr lang="en-US" sz="3200" b="1" dirty="0">
                  <a:solidFill>
                    <a:srgbClr val="56595E"/>
                  </a:solidFill>
                </a:rPr>
                <a:t>60/40</a:t>
              </a:r>
            </a:p>
          </p:txBody>
        </p:sp>
      </p:grpSp>
      <p:cxnSp>
        <p:nvCxnSpPr>
          <p:cNvPr id="191" name="Straight Connector 190">
            <a:extLst>
              <a:ext uri="{FF2B5EF4-FFF2-40B4-BE49-F238E27FC236}">
                <a16:creationId xmlns:a16="http://schemas.microsoft.com/office/drawing/2014/main" id="{C32FD6B4-3D49-42D4-982F-4D44384CE1F3}"/>
              </a:ext>
            </a:extLst>
          </p:cNvPr>
          <p:cNvCxnSpPr/>
          <p:nvPr/>
        </p:nvCxnSpPr>
        <p:spPr>
          <a:xfrm>
            <a:off x="3048000" y="1927798"/>
            <a:ext cx="0" cy="2468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DAA61D0-7BF4-48C7-8298-EF3B1B7203B8}"/>
              </a:ext>
            </a:extLst>
          </p:cNvPr>
          <p:cNvSpPr txBox="1"/>
          <p:nvPr/>
        </p:nvSpPr>
        <p:spPr>
          <a:xfrm>
            <a:off x="369392" y="1775158"/>
            <a:ext cx="2464501" cy="3123932"/>
          </a:xfrm>
          <a:prstGeom prst="rect">
            <a:avLst/>
          </a:prstGeom>
          <a:noFill/>
        </p:spPr>
        <p:txBody>
          <a:bodyPr wrap="square" rtlCol="0">
            <a:spAutoFit/>
          </a:bodyPr>
          <a:lstStyle/>
          <a:p>
            <a:r>
              <a:rPr lang="en-US" b="1" dirty="0">
                <a:solidFill>
                  <a:srgbClr val="56595E"/>
                </a:solidFill>
              </a:rPr>
              <a:t>Lorem Ipsum Dolor Sit Amet Consectetur</a:t>
            </a:r>
          </a:p>
          <a:p>
            <a:endParaRPr lang="en-US"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endParaRPr lang="en-US" sz="8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122" name="Picture 121">
            <a:hlinkClick r:id="rId2"/>
            <a:extLst>
              <a:ext uri="{FF2B5EF4-FFF2-40B4-BE49-F238E27FC236}">
                <a16:creationId xmlns:a16="http://schemas.microsoft.com/office/drawing/2014/main" id="{ED6111E3-C692-4279-99BE-4A5C85C016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7765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animEffect transition="in" filter="fade">
                                      <p:cBhvr>
                                        <p:cTn id="11" dur="750"/>
                                        <p:tgtEl>
                                          <p:spTgt spid="192">
                                            <p:txEl>
                                              <p:pRg st="0" end="0"/>
                                            </p:txEl>
                                          </p:spTgt>
                                        </p:tgtEl>
                                      </p:cBhvr>
                                    </p:animEffect>
                                    <p:anim calcmode="lin" valueType="num">
                                      <p:cBhvr>
                                        <p:cTn id="12" dur="75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750"/>
                                        <p:tgtEl>
                                          <p:spTgt spid="192">
                                            <p:txEl>
                                              <p:pRg st="2" end="2"/>
                                            </p:txEl>
                                          </p:spTgt>
                                        </p:tgtEl>
                                      </p:cBhvr>
                                    </p:animEffect>
                                    <p:anim calcmode="lin" valueType="num">
                                      <p:cBhvr>
                                        <p:cTn id="18" dur="750" fill="hold"/>
                                        <p:tgtEl>
                                          <p:spTgt spid="19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2">
                                            <p:txEl>
                                              <p:pRg st="4" end="4"/>
                                            </p:txEl>
                                          </p:spTgt>
                                        </p:tgtEl>
                                        <p:attrNameLst>
                                          <p:attrName>style.visibility</p:attrName>
                                        </p:attrNameLst>
                                      </p:cBhvr>
                                      <p:to>
                                        <p:strVal val="visible"/>
                                      </p:to>
                                    </p:set>
                                    <p:animEffect transition="in" filter="fade">
                                      <p:cBhvr>
                                        <p:cTn id="23" dur="750"/>
                                        <p:tgtEl>
                                          <p:spTgt spid="192">
                                            <p:txEl>
                                              <p:pRg st="4" end="4"/>
                                            </p:txEl>
                                          </p:spTgt>
                                        </p:tgtEl>
                                      </p:cBhvr>
                                    </p:animEffect>
                                    <p:anim calcmode="lin" valueType="num">
                                      <p:cBhvr>
                                        <p:cTn id="24" dur="750" fill="hold"/>
                                        <p:tgtEl>
                                          <p:spTgt spid="19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19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 presetClass="entr" presetSubtype="8" fill="hold" nodeType="afterEffect">
                                  <p:stCondLst>
                                    <p:cond delay="0"/>
                                  </p:stCondLst>
                                  <p:childTnLst>
                                    <p:set>
                                      <p:cBhvr>
                                        <p:cTn id="28" dur="1" fill="hold">
                                          <p:stCondLst>
                                            <p:cond delay="0"/>
                                          </p:stCondLst>
                                        </p:cTn>
                                        <p:tgtEl>
                                          <p:spTgt spid="191"/>
                                        </p:tgtEl>
                                        <p:attrNameLst>
                                          <p:attrName>style.visibility</p:attrName>
                                        </p:attrNameLst>
                                      </p:cBhvr>
                                      <p:to>
                                        <p:strVal val="visible"/>
                                      </p:to>
                                    </p:set>
                                    <p:anim calcmode="lin" valueType="num">
                                      <p:cBhvr additive="base">
                                        <p:cTn id="29" dur="500" fill="hold"/>
                                        <p:tgtEl>
                                          <p:spTgt spid="191"/>
                                        </p:tgtEl>
                                        <p:attrNameLst>
                                          <p:attrName>ppt_x</p:attrName>
                                        </p:attrNameLst>
                                      </p:cBhvr>
                                      <p:tavLst>
                                        <p:tav tm="0">
                                          <p:val>
                                            <p:strVal val="0-#ppt_w/2"/>
                                          </p:val>
                                        </p:tav>
                                        <p:tav tm="100000">
                                          <p:val>
                                            <p:strVal val="#ppt_x"/>
                                          </p:val>
                                        </p:tav>
                                      </p:tavLst>
                                    </p:anim>
                                    <p:anim calcmode="lin" valueType="num">
                                      <p:cBhvr additive="base">
                                        <p:cTn id="30" dur="500" fill="hold"/>
                                        <p:tgtEl>
                                          <p:spTgt spid="191"/>
                                        </p:tgtEl>
                                        <p:attrNameLst>
                                          <p:attrName>ppt_y</p:attrName>
                                        </p:attrNameLst>
                                      </p:cBhvr>
                                      <p:tavLst>
                                        <p:tav tm="0">
                                          <p:val>
                                            <p:strVal val="#ppt_y"/>
                                          </p:val>
                                        </p:tav>
                                        <p:tav tm="100000">
                                          <p:val>
                                            <p:strVal val="#ppt_y"/>
                                          </p:val>
                                        </p:tav>
                                      </p:tavLst>
                                    </p:anim>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additive="base">
                                        <p:cTn id="34" dur="1000" fill="hold"/>
                                        <p:tgtEl>
                                          <p:spTgt spid="3077"/>
                                        </p:tgtEl>
                                        <p:attrNameLst>
                                          <p:attrName>ppt_x</p:attrName>
                                        </p:attrNameLst>
                                      </p:cBhvr>
                                      <p:tavLst>
                                        <p:tav tm="0">
                                          <p:val>
                                            <p:strVal val="#ppt_x"/>
                                          </p:val>
                                        </p:tav>
                                        <p:tav tm="100000">
                                          <p:val>
                                            <p:strVal val="#ppt_x"/>
                                          </p:val>
                                        </p:tav>
                                      </p:tavLst>
                                    </p:anim>
                                    <p:anim calcmode="lin" valueType="num">
                                      <p:cBhvr additive="base">
                                        <p:cTn id="35" dur="1000" fill="hold"/>
                                        <p:tgtEl>
                                          <p:spTgt spid="307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78"/>
                                        </p:tgtEl>
                                        <p:attrNameLst>
                                          <p:attrName>style.visibility</p:attrName>
                                        </p:attrNameLst>
                                      </p:cBhvr>
                                      <p:to>
                                        <p:strVal val="visible"/>
                                      </p:to>
                                    </p:set>
                                    <p:anim calcmode="lin" valueType="num">
                                      <p:cBhvr additive="base">
                                        <p:cTn id="38" dur="1000" fill="hold"/>
                                        <p:tgtEl>
                                          <p:spTgt spid="3078"/>
                                        </p:tgtEl>
                                        <p:attrNameLst>
                                          <p:attrName>ppt_x</p:attrName>
                                        </p:attrNameLst>
                                      </p:cBhvr>
                                      <p:tavLst>
                                        <p:tav tm="0">
                                          <p:val>
                                            <p:strVal val="#ppt_x"/>
                                          </p:val>
                                        </p:tav>
                                        <p:tav tm="100000">
                                          <p:val>
                                            <p:strVal val="#ppt_x"/>
                                          </p:val>
                                        </p:tav>
                                      </p:tavLst>
                                    </p:anim>
                                    <p:anim calcmode="lin" valueType="num">
                                      <p:cBhvr additive="base">
                                        <p:cTn id="39" dur="1000" fill="hold"/>
                                        <p:tgtEl>
                                          <p:spTgt spid="307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 calcmode="lin" valueType="num">
                                      <p:cBhvr additive="base">
                                        <p:cTn id="42" dur="1000" fill="hold"/>
                                        <p:tgtEl>
                                          <p:spTgt spid="3079"/>
                                        </p:tgtEl>
                                        <p:attrNameLst>
                                          <p:attrName>ppt_x</p:attrName>
                                        </p:attrNameLst>
                                      </p:cBhvr>
                                      <p:tavLst>
                                        <p:tav tm="0">
                                          <p:val>
                                            <p:strVal val="#ppt_x"/>
                                          </p:val>
                                        </p:tav>
                                        <p:tav tm="100000">
                                          <p:val>
                                            <p:strVal val="#ppt_x"/>
                                          </p:val>
                                        </p:tav>
                                      </p:tavLst>
                                    </p:anim>
                                    <p:anim calcmode="lin" valueType="num">
                                      <p:cBhvr additive="base">
                                        <p:cTn id="43" dur="1000" fill="hold"/>
                                        <p:tgtEl>
                                          <p:spTgt spid="307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 calcmode="lin" valueType="num">
                                      <p:cBhvr additive="base">
                                        <p:cTn id="46" dur="1000" fill="hold"/>
                                        <p:tgtEl>
                                          <p:spTgt spid="3080"/>
                                        </p:tgtEl>
                                        <p:attrNameLst>
                                          <p:attrName>ppt_x</p:attrName>
                                        </p:attrNameLst>
                                      </p:cBhvr>
                                      <p:tavLst>
                                        <p:tav tm="0">
                                          <p:val>
                                            <p:strVal val="#ppt_x"/>
                                          </p:val>
                                        </p:tav>
                                        <p:tav tm="100000">
                                          <p:val>
                                            <p:strVal val="#ppt_x"/>
                                          </p:val>
                                        </p:tav>
                                      </p:tavLst>
                                    </p:anim>
                                    <p:anim calcmode="lin" valueType="num">
                                      <p:cBhvr additive="base">
                                        <p:cTn id="47" dur="1000" fill="hold"/>
                                        <p:tgtEl>
                                          <p:spTgt spid="308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additive="base">
                                        <p:cTn id="50" dur="1000" fill="hold"/>
                                        <p:tgtEl>
                                          <p:spTgt spid="3081"/>
                                        </p:tgtEl>
                                        <p:attrNameLst>
                                          <p:attrName>ppt_x</p:attrName>
                                        </p:attrNameLst>
                                      </p:cBhvr>
                                      <p:tavLst>
                                        <p:tav tm="0">
                                          <p:val>
                                            <p:strVal val="#ppt_x"/>
                                          </p:val>
                                        </p:tav>
                                        <p:tav tm="100000">
                                          <p:val>
                                            <p:strVal val="#ppt_x"/>
                                          </p:val>
                                        </p:tav>
                                      </p:tavLst>
                                    </p:anim>
                                    <p:anim calcmode="lin" valueType="num">
                                      <p:cBhvr additive="base">
                                        <p:cTn id="51" dur="1000" fill="hold"/>
                                        <p:tgtEl>
                                          <p:spTgt spid="308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82"/>
                                        </p:tgtEl>
                                        <p:attrNameLst>
                                          <p:attrName>style.visibility</p:attrName>
                                        </p:attrNameLst>
                                      </p:cBhvr>
                                      <p:to>
                                        <p:strVal val="visible"/>
                                      </p:to>
                                    </p:set>
                                    <p:anim calcmode="lin" valueType="num">
                                      <p:cBhvr additive="base">
                                        <p:cTn id="54" dur="1000" fill="hold"/>
                                        <p:tgtEl>
                                          <p:spTgt spid="3082"/>
                                        </p:tgtEl>
                                        <p:attrNameLst>
                                          <p:attrName>ppt_x</p:attrName>
                                        </p:attrNameLst>
                                      </p:cBhvr>
                                      <p:tavLst>
                                        <p:tav tm="0">
                                          <p:val>
                                            <p:strVal val="#ppt_x"/>
                                          </p:val>
                                        </p:tav>
                                        <p:tav tm="100000">
                                          <p:val>
                                            <p:strVal val="#ppt_x"/>
                                          </p:val>
                                        </p:tav>
                                      </p:tavLst>
                                    </p:anim>
                                    <p:anim calcmode="lin" valueType="num">
                                      <p:cBhvr additive="base">
                                        <p:cTn id="55" dur="1000" fill="hold"/>
                                        <p:tgtEl>
                                          <p:spTgt spid="308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083"/>
                                        </p:tgtEl>
                                        <p:attrNameLst>
                                          <p:attrName>style.visibility</p:attrName>
                                        </p:attrNameLst>
                                      </p:cBhvr>
                                      <p:to>
                                        <p:strVal val="visible"/>
                                      </p:to>
                                    </p:set>
                                    <p:anim calcmode="lin" valueType="num">
                                      <p:cBhvr additive="base">
                                        <p:cTn id="58" dur="1000" fill="hold"/>
                                        <p:tgtEl>
                                          <p:spTgt spid="3083"/>
                                        </p:tgtEl>
                                        <p:attrNameLst>
                                          <p:attrName>ppt_x</p:attrName>
                                        </p:attrNameLst>
                                      </p:cBhvr>
                                      <p:tavLst>
                                        <p:tav tm="0">
                                          <p:val>
                                            <p:strVal val="#ppt_x"/>
                                          </p:val>
                                        </p:tav>
                                        <p:tav tm="100000">
                                          <p:val>
                                            <p:strVal val="#ppt_x"/>
                                          </p:val>
                                        </p:tav>
                                      </p:tavLst>
                                    </p:anim>
                                    <p:anim calcmode="lin" valueType="num">
                                      <p:cBhvr additive="base">
                                        <p:cTn id="59" dur="1000" fill="hold"/>
                                        <p:tgtEl>
                                          <p:spTgt spid="308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084"/>
                                        </p:tgtEl>
                                        <p:attrNameLst>
                                          <p:attrName>style.visibility</p:attrName>
                                        </p:attrNameLst>
                                      </p:cBhvr>
                                      <p:to>
                                        <p:strVal val="visible"/>
                                      </p:to>
                                    </p:set>
                                    <p:anim calcmode="lin" valueType="num">
                                      <p:cBhvr additive="base">
                                        <p:cTn id="62" dur="1000" fill="hold"/>
                                        <p:tgtEl>
                                          <p:spTgt spid="3084"/>
                                        </p:tgtEl>
                                        <p:attrNameLst>
                                          <p:attrName>ppt_x</p:attrName>
                                        </p:attrNameLst>
                                      </p:cBhvr>
                                      <p:tavLst>
                                        <p:tav tm="0">
                                          <p:val>
                                            <p:strVal val="#ppt_x"/>
                                          </p:val>
                                        </p:tav>
                                        <p:tav tm="100000">
                                          <p:val>
                                            <p:strVal val="#ppt_x"/>
                                          </p:val>
                                        </p:tav>
                                      </p:tavLst>
                                    </p:anim>
                                    <p:anim calcmode="lin" valueType="num">
                                      <p:cBhvr additive="base">
                                        <p:cTn id="63" dur="1000" fill="hold"/>
                                        <p:tgtEl>
                                          <p:spTgt spid="308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85"/>
                                        </p:tgtEl>
                                        <p:attrNameLst>
                                          <p:attrName>style.visibility</p:attrName>
                                        </p:attrNameLst>
                                      </p:cBhvr>
                                      <p:to>
                                        <p:strVal val="visible"/>
                                      </p:to>
                                    </p:set>
                                    <p:anim calcmode="lin" valueType="num">
                                      <p:cBhvr additive="base">
                                        <p:cTn id="66" dur="1000" fill="hold"/>
                                        <p:tgtEl>
                                          <p:spTgt spid="3085"/>
                                        </p:tgtEl>
                                        <p:attrNameLst>
                                          <p:attrName>ppt_x</p:attrName>
                                        </p:attrNameLst>
                                      </p:cBhvr>
                                      <p:tavLst>
                                        <p:tav tm="0">
                                          <p:val>
                                            <p:strVal val="#ppt_x"/>
                                          </p:val>
                                        </p:tav>
                                        <p:tav tm="100000">
                                          <p:val>
                                            <p:strVal val="#ppt_x"/>
                                          </p:val>
                                        </p:tav>
                                      </p:tavLst>
                                    </p:anim>
                                    <p:anim calcmode="lin" valueType="num">
                                      <p:cBhvr additive="base">
                                        <p:cTn id="67" dur="1000" fill="hold"/>
                                        <p:tgtEl>
                                          <p:spTgt spid="308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086"/>
                                        </p:tgtEl>
                                        <p:attrNameLst>
                                          <p:attrName>style.visibility</p:attrName>
                                        </p:attrNameLst>
                                      </p:cBhvr>
                                      <p:to>
                                        <p:strVal val="visible"/>
                                      </p:to>
                                    </p:set>
                                    <p:anim calcmode="lin" valueType="num">
                                      <p:cBhvr additive="base">
                                        <p:cTn id="70" dur="1000" fill="hold"/>
                                        <p:tgtEl>
                                          <p:spTgt spid="3086"/>
                                        </p:tgtEl>
                                        <p:attrNameLst>
                                          <p:attrName>ppt_x</p:attrName>
                                        </p:attrNameLst>
                                      </p:cBhvr>
                                      <p:tavLst>
                                        <p:tav tm="0">
                                          <p:val>
                                            <p:strVal val="#ppt_x"/>
                                          </p:val>
                                        </p:tav>
                                        <p:tav tm="100000">
                                          <p:val>
                                            <p:strVal val="#ppt_x"/>
                                          </p:val>
                                        </p:tav>
                                      </p:tavLst>
                                    </p:anim>
                                    <p:anim calcmode="lin" valueType="num">
                                      <p:cBhvr additive="base">
                                        <p:cTn id="71" dur="1000" fill="hold"/>
                                        <p:tgtEl>
                                          <p:spTgt spid="308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087"/>
                                        </p:tgtEl>
                                        <p:attrNameLst>
                                          <p:attrName>style.visibility</p:attrName>
                                        </p:attrNameLst>
                                      </p:cBhvr>
                                      <p:to>
                                        <p:strVal val="visible"/>
                                      </p:to>
                                    </p:set>
                                    <p:anim calcmode="lin" valueType="num">
                                      <p:cBhvr additive="base">
                                        <p:cTn id="74" dur="1000" fill="hold"/>
                                        <p:tgtEl>
                                          <p:spTgt spid="3087"/>
                                        </p:tgtEl>
                                        <p:attrNameLst>
                                          <p:attrName>ppt_x</p:attrName>
                                        </p:attrNameLst>
                                      </p:cBhvr>
                                      <p:tavLst>
                                        <p:tav tm="0">
                                          <p:val>
                                            <p:strVal val="#ppt_x"/>
                                          </p:val>
                                        </p:tav>
                                        <p:tav tm="100000">
                                          <p:val>
                                            <p:strVal val="#ppt_x"/>
                                          </p:val>
                                        </p:tav>
                                      </p:tavLst>
                                    </p:anim>
                                    <p:anim calcmode="lin" valueType="num">
                                      <p:cBhvr additive="base">
                                        <p:cTn id="75" dur="1000" fill="hold"/>
                                        <p:tgtEl>
                                          <p:spTgt spid="3087"/>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088"/>
                                        </p:tgtEl>
                                        <p:attrNameLst>
                                          <p:attrName>style.visibility</p:attrName>
                                        </p:attrNameLst>
                                      </p:cBhvr>
                                      <p:to>
                                        <p:strVal val="visible"/>
                                      </p:to>
                                    </p:set>
                                    <p:anim calcmode="lin" valueType="num">
                                      <p:cBhvr additive="base">
                                        <p:cTn id="78" dur="1000" fill="hold"/>
                                        <p:tgtEl>
                                          <p:spTgt spid="3088"/>
                                        </p:tgtEl>
                                        <p:attrNameLst>
                                          <p:attrName>ppt_x</p:attrName>
                                        </p:attrNameLst>
                                      </p:cBhvr>
                                      <p:tavLst>
                                        <p:tav tm="0">
                                          <p:val>
                                            <p:strVal val="#ppt_x"/>
                                          </p:val>
                                        </p:tav>
                                        <p:tav tm="100000">
                                          <p:val>
                                            <p:strVal val="#ppt_x"/>
                                          </p:val>
                                        </p:tav>
                                      </p:tavLst>
                                    </p:anim>
                                    <p:anim calcmode="lin" valueType="num">
                                      <p:cBhvr additive="base">
                                        <p:cTn id="79" dur="1000" fill="hold"/>
                                        <p:tgtEl>
                                          <p:spTgt spid="308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089"/>
                                        </p:tgtEl>
                                        <p:attrNameLst>
                                          <p:attrName>style.visibility</p:attrName>
                                        </p:attrNameLst>
                                      </p:cBhvr>
                                      <p:to>
                                        <p:strVal val="visible"/>
                                      </p:to>
                                    </p:set>
                                    <p:anim calcmode="lin" valueType="num">
                                      <p:cBhvr additive="base">
                                        <p:cTn id="82" dur="1000" fill="hold"/>
                                        <p:tgtEl>
                                          <p:spTgt spid="3089"/>
                                        </p:tgtEl>
                                        <p:attrNameLst>
                                          <p:attrName>ppt_x</p:attrName>
                                        </p:attrNameLst>
                                      </p:cBhvr>
                                      <p:tavLst>
                                        <p:tav tm="0">
                                          <p:val>
                                            <p:strVal val="#ppt_x"/>
                                          </p:val>
                                        </p:tav>
                                        <p:tav tm="100000">
                                          <p:val>
                                            <p:strVal val="#ppt_x"/>
                                          </p:val>
                                        </p:tav>
                                      </p:tavLst>
                                    </p:anim>
                                    <p:anim calcmode="lin" valueType="num">
                                      <p:cBhvr additive="base">
                                        <p:cTn id="83" dur="1000" fill="hold"/>
                                        <p:tgtEl>
                                          <p:spTgt spid="308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090"/>
                                        </p:tgtEl>
                                        <p:attrNameLst>
                                          <p:attrName>style.visibility</p:attrName>
                                        </p:attrNameLst>
                                      </p:cBhvr>
                                      <p:to>
                                        <p:strVal val="visible"/>
                                      </p:to>
                                    </p:set>
                                    <p:anim calcmode="lin" valueType="num">
                                      <p:cBhvr additive="base">
                                        <p:cTn id="86" dur="1000" fill="hold"/>
                                        <p:tgtEl>
                                          <p:spTgt spid="3090"/>
                                        </p:tgtEl>
                                        <p:attrNameLst>
                                          <p:attrName>ppt_x</p:attrName>
                                        </p:attrNameLst>
                                      </p:cBhvr>
                                      <p:tavLst>
                                        <p:tav tm="0">
                                          <p:val>
                                            <p:strVal val="#ppt_x"/>
                                          </p:val>
                                        </p:tav>
                                        <p:tav tm="100000">
                                          <p:val>
                                            <p:strVal val="#ppt_x"/>
                                          </p:val>
                                        </p:tav>
                                      </p:tavLst>
                                    </p:anim>
                                    <p:anim calcmode="lin" valueType="num">
                                      <p:cBhvr additive="base">
                                        <p:cTn id="87" dur="1000" fill="hold"/>
                                        <p:tgtEl>
                                          <p:spTgt spid="309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091"/>
                                        </p:tgtEl>
                                        <p:attrNameLst>
                                          <p:attrName>style.visibility</p:attrName>
                                        </p:attrNameLst>
                                      </p:cBhvr>
                                      <p:to>
                                        <p:strVal val="visible"/>
                                      </p:to>
                                    </p:set>
                                    <p:anim calcmode="lin" valueType="num">
                                      <p:cBhvr additive="base">
                                        <p:cTn id="90" dur="1000" fill="hold"/>
                                        <p:tgtEl>
                                          <p:spTgt spid="3091"/>
                                        </p:tgtEl>
                                        <p:attrNameLst>
                                          <p:attrName>ppt_x</p:attrName>
                                        </p:attrNameLst>
                                      </p:cBhvr>
                                      <p:tavLst>
                                        <p:tav tm="0">
                                          <p:val>
                                            <p:strVal val="#ppt_x"/>
                                          </p:val>
                                        </p:tav>
                                        <p:tav tm="100000">
                                          <p:val>
                                            <p:strVal val="#ppt_x"/>
                                          </p:val>
                                        </p:tav>
                                      </p:tavLst>
                                    </p:anim>
                                    <p:anim calcmode="lin" valueType="num">
                                      <p:cBhvr additive="base">
                                        <p:cTn id="91" dur="1000" fill="hold"/>
                                        <p:tgtEl>
                                          <p:spTgt spid="309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092"/>
                                        </p:tgtEl>
                                        <p:attrNameLst>
                                          <p:attrName>style.visibility</p:attrName>
                                        </p:attrNameLst>
                                      </p:cBhvr>
                                      <p:to>
                                        <p:strVal val="visible"/>
                                      </p:to>
                                    </p:set>
                                    <p:anim calcmode="lin" valueType="num">
                                      <p:cBhvr additive="base">
                                        <p:cTn id="94" dur="1000" fill="hold"/>
                                        <p:tgtEl>
                                          <p:spTgt spid="3092"/>
                                        </p:tgtEl>
                                        <p:attrNameLst>
                                          <p:attrName>ppt_x</p:attrName>
                                        </p:attrNameLst>
                                      </p:cBhvr>
                                      <p:tavLst>
                                        <p:tav tm="0">
                                          <p:val>
                                            <p:strVal val="#ppt_x"/>
                                          </p:val>
                                        </p:tav>
                                        <p:tav tm="100000">
                                          <p:val>
                                            <p:strVal val="#ppt_x"/>
                                          </p:val>
                                        </p:tav>
                                      </p:tavLst>
                                    </p:anim>
                                    <p:anim calcmode="lin" valueType="num">
                                      <p:cBhvr additive="base">
                                        <p:cTn id="95" dur="1000" fill="hold"/>
                                        <p:tgtEl>
                                          <p:spTgt spid="309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093"/>
                                        </p:tgtEl>
                                        <p:attrNameLst>
                                          <p:attrName>style.visibility</p:attrName>
                                        </p:attrNameLst>
                                      </p:cBhvr>
                                      <p:to>
                                        <p:strVal val="visible"/>
                                      </p:to>
                                    </p:set>
                                    <p:anim calcmode="lin" valueType="num">
                                      <p:cBhvr additive="base">
                                        <p:cTn id="98" dur="1000" fill="hold"/>
                                        <p:tgtEl>
                                          <p:spTgt spid="3093"/>
                                        </p:tgtEl>
                                        <p:attrNameLst>
                                          <p:attrName>ppt_x</p:attrName>
                                        </p:attrNameLst>
                                      </p:cBhvr>
                                      <p:tavLst>
                                        <p:tav tm="0">
                                          <p:val>
                                            <p:strVal val="#ppt_x"/>
                                          </p:val>
                                        </p:tav>
                                        <p:tav tm="100000">
                                          <p:val>
                                            <p:strVal val="#ppt_x"/>
                                          </p:val>
                                        </p:tav>
                                      </p:tavLst>
                                    </p:anim>
                                    <p:anim calcmode="lin" valueType="num">
                                      <p:cBhvr additive="base">
                                        <p:cTn id="99" dur="1000" fill="hold"/>
                                        <p:tgtEl>
                                          <p:spTgt spid="309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94"/>
                                        </p:tgtEl>
                                        <p:attrNameLst>
                                          <p:attrName>style.visibility</p:attrName>
                                        </p:attrNameLst>
                                      </p:cBhvr>
                                      <p:to>
                                        <p:strVal val="visible"/>
                                      </p:to>
                                    </p:set>
                                    <p:anim calcmode="lin" valueType="num">
                                      <p:cBhvr additive="base">
                                        <p:cTn id="102" dur="1000" fill="hold"/>
                                        <p:tgtEl>
                                          <p:spTgt spid="3094"/>
                                        </p:tgtEl>
                                        <p:attrNameLst>
                                          <p:attrName>ppt_x</p:attrName>
                                        </p:attrNameLst>
                                      </p:cBhvr>
                                      <p:tavLst>
                                        <p:tav tm="0">
                                          <p:val>
                                            <p:strVal val="#ppt_x"/>
                                          </p:val>
                                        </p:tav>
                                        <p:tav tm="100000">
                                          <p:val>
                                            <p:strVal val="#ppt_x"/>
                                          </p:val>
                                        </p:tav>
                                      </p:tavLst>
                                    </p:anim>
                                    <p:anim calcmode="lin" valueType="num">
                                      <p:cBhvr additive="base">
                                        <p:cTn id="103" dur="1000" fill="hold"/>
                                        <p:tgtEl>
                                          <p:spTgt spid="309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095"/>
                                        </p:tgtEl>
                                        <p:attrNameLst>
                                          <p:attrName>style.visibility</p:attrName>
                                        </p:attrNameLst>
                                      </p:cBhvr>
                                      <p:to>
                                        <p:strVal val="visible"/>
                                      </p:to>
                                    </p:set>
                                    <p:anim calcmode="lin" valueType="num">
                                      <p:cBhvr additive="base">
                                        <p:cTn id="106" dur="1000" fill="hold"/>
                                        <p:tgtEl>
                                          <p:spTgt spid="3095"/>
                                        </p:tgtEl>
                                        <p:attrNameLst>
                                          <p:attrName>ppt_x</p:attrName>
                                        </p:attrNameLst>
                                      </p:cBhvr>
                                      <p:tavLst>
                                        <p:tav tm="0">
                                          <p:val>
                                            <p:strVal val="#ppt_x"/>
                                          </p:val>
                                        </p:tav>
                                        <p:tav tm="100000">
                                          <p:val>
                                            <p:strVal val="#ppt_x"/>
                                          </p:val>
                                        </p:tav>
                                      </p:tavLst>
                                    </p:anim>
                                    <p:anim calcmode="lin" valueType="num">
                                      <p:cBhvr additive="base">
                                        <p:cTn id="107" dur="1000" fill="hold"/>
                                        <p:tgtEl>
                                          <p:spTgt spid="3095"/>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3096"/>
                                        </p:tgtEl>
                                        <p:attrNameLst>
                                          <p:attrName>style.visibility</p:attrName>
                                        </p:attrNameLst>
                                      </p:cBhvr>
                                      <p:to>
                                        <p:strVal val="visible"/>
                                      </p:to>
                                    </p:set>
                                    <p:anim calcmode="lin" valueType="num">
                                      <p:cBhvr additive="base">
                                        <p:cTn id="110" dur="1000" fill="hold"/>
                                        <p:tgtEl>
                                          <p:spTgt spid="3096"/>
                                        </p:tgtEl>
                                        <p:attrNameLst>
                                          <p:attrName>ppt_x</p:attrName>
                                        </p:attrNameLst>
                                      </p:cBhvr>
                                      <p:tavLst>
                                        <p:tav tm="0">
                                          <p:val>
                                            <p:strVal val="#ppt_x"/>
                                          </p:val>
                                        </p:tav>
                                        <p:tav tm="100000">
                                          <p:val>
                                            <p:strVal val="#ppt_x"/>
                                          </p:val>
                                        </p:tav>
                                      </p:tavLst>
                                    </p:anim>
                                    <p:anim calcmode="lin" valueType="num">
                                      <p:cBhvr additive="base">
                                        <p:cTn id="111" dur="1000" fill="hold"/>
                                        <p:tgtEl>
                                          <p:spTgt spid="3096"/>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3097"/>
                                        </p:tgtEl>
                                        <p:attrNameLst>
                                          <p:attrName>style.visibility</p:attrName>
                                        </p:attrNameLst>
                                      </p:cBhvr>
                                      <p:to>
                                        <p:strVal val="visible"/>
                                      </p:to>
                                    </p:set>
                                    <p:anim calcmode="lin" valueType="num">
                                      <p:cBhvr additive="base">
                                        <p:cTn id="114" dur="1000" fill="hold"/>
                                        <p:tgtEl>
                                          <p:spTgt spid="3097"/>
                                        </p:tgtEl>
                                        <p:attrNameLst>
                                          <p:attrName>ppt_x</p:attrName>
                                        </p:attrNameLst>
                                      </p:cBhvr>
                                      <p:tavLst>
                                        <p:tav tm="0">
                                          <p:val>
                                            <p:strVal val="#ppt_x"/>
                                          </p:val>
                                        </p:tav>
                                        <p:tav tm="100000">
                                          <p:val>
                                            <p:strVal val="#ppt_x"/>
                                          </p:val>
                                        </p:tav>
                                      </p:tavLst>
                                    </p:anim>
                                    <p:anim calcmode="lin" valueType="num">
                                      <p:cBhvr additive="base">
                                        <p:cTn id="115" dur="1000" fill="hold"/>
                                        <p:tgtEl>
                                          <p:spTgt spid="309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098"/>
                                        </p:tgtEl>
                                        <p:attrNameLst>
                                          <p:attrName>style.visibility</p:attrName>
                                        </p:attrNameLst>
                                      </p:cBhvr>
                                      <p:to>
                                        <p:strVal val="visible"/>
                                      </p:to>
                                    </p:set>
                                    <p:anim calcmode="lin" valueType="num">
                                      <p:cBhvr additive="base">
                                        <p:cTn id="118" dur="1000" fill="hold"/>
                                        <p:tgtEl>
                                          <p:spTgt spid="3098"/>
                                        </p:tgtEl>
                                        <p:attrNameLst>
                                          <p:attrName>ppt_x</p:attrName>
                                        </p:attrNameLst>
                                      </p:cBhvr>
                                      <p:tavLst>
                                        <p:tav tm="0">
                                          <p:val>
                                            <p:strVal val="#ppt_x"/>
                                          </p:val>
                                        </p:tav>
                                        <p:tav tm="100000">
                                          <p:val>
                                            <p:strVal val="#ppt_x"/>
                                          </p:val>
                                        </p:tav>
                                      </p:tavLst>
                                    </p:anim>
                                    <p:anim calcmode="lin" valueType="num">
                                      <p:cBhvr additive="base">
                                        <p:cTn id="119" dur="1000" fill="hold"/>
                                        <p:tgtEl>
                                          <p:spTgt spid="309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099"/>
                                        </p:tgtEl>
                                        <p:attrNameLst>
                                          <p:attrName>style.visibility</p:attrName>
                                        </p:attrNameLst>
                                      </p:cBhvr>
                                      <p:to>
                                        <p:strVal val="visible"/>
                                      </p:to>
                                    </p:set>
                                    <p:anim calcmode="lin" valueType="num">
                                      <p:cBhvr additive="base">
                                        <p:cTn id="122" dur="1000" fill="hold"/>
                                        <p:tgtEl>
                                          <p:spTgt spid="3099"/>
                                        </p:tgtEl>
                                        <p:attrNameLst>
                                          <p:attrName>ppt_x</p:attrName>
                                        </p:attrNameLst>
                                      </p:cBhvr>
                                      <p:tavLst>
                                        <p:tav tm="0">
                                          <p:val>
                                            <p:strVal val="#ppt_x"/>
                                          </p:val>
                                        </p:tav>
                                        <p:tav tm="100000">
                                          <p:val>
                                            <p:strVal val="#ppt_x"/>
                                          </p:val>
                                        </p:tav>
                                      </p:tavLst>
                                    </p:anim>
                                    <p:anim calcmode="lin" valueType="num">
                                      <p:cBhvr additive="base">
                                        <p:cTn id="123" dur="1000" fill="hold"/>
                                        <p:tgtEl>
                                          <p:spTgt spid="3099"/>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3100"/>
                                        </p:tgtEl>
                                        <p:attrNameLst>
                                          <p:attrName>style.visibility</p:attrName>
                                        </p:attrNameLst>
                                      </p:cBhvr>
                                      <p:to>
                                        <p:strVal val="visible"/>
                                      </p:to>
                                    </p:set>
                                    <p:anim calcmode="lin" valueType="num">
                                      <p:cBhvr additive="base">
                                        <p:cTn id="126" dur="1000" fill="hold"/>
                                        <p:tgtEl>
                                          <p:spTgt spid="3100"/>
                                        </p:tgtEl>
                                        <p:attrNameLst>
                                          <p:attrName>ppt_x</p:attrName>
                                        </p:attrNameLst>
                                      </p:cBhvr>
                                      <p:tavLst>
                                        <p:tav tm="0">
                                          <p:val>
                                            <p:strVal val="#ppt_x"/>
                                          </p:val>
                                        </p:tav>
                                        <p:tav tm="100000">
                                          <p:val>
                                            <p:strVal val="#ppt_x"/>
                                          </p:val>
                                        </p:tav>
                                      </p:tavLst>
                                    </p:anim>
                                    <p:anim calcmode="lin" valueType="num">
                                      <p:cBhvr additive="base">
                                        <p:cTn id="127" dur="1000" fill="hold"/>
                                        <p:tgtEl>
                                          <p:spTgt spid="3100"/>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3101"/>
                                        </p:tgtEl>
                                        <p:attrNameLst>
                                          <p:attrName>style.visibility</p:attrName>
                                        </p:attrNameLst>
                                      </p:cBhvr>
                                      <p:to>
                                        <p:strVal val="visible"/>
                                      </p:to>
                                    </p:set>
                                    <p:anim calcmode="lin" valueType="num">
                                      <p:cBhvr additive="base">
                                        <p:cTn id="130" dur="1000" fill="hold"/>
                                        <p:tgtEl>
                                          <p:spTgt spid="3101"/>
                                        </p:tgtEl>
                                        <p:attrNameLst>
                                          <p:attrName>ppt_x</p:attrName>
                                        </p:attrNameLst>
                                      </p:cBhvr>
                                      <p:tavLst>
                                        <p:tav tm="0">
                                          <p:val>
                                            <p:strVal val="#ppt_x"/>
                                          </p:val>
                                        </p:tav>
                                        <p:tav tm="100000">
                                          <p:val>
                                            <p:strVal val="#ppt_x"/>
                                          </p:val>
                                        </p:tav>
                                      </p:tavLst>
                                    </p:anim>
                                    <p:anim calcmode="lin" valueType="num">
                                      <p:cBhvr additive="base">
                                        <p:cTn id="131" dur="1000" fill="hold"/>
                                        <p:tgtEl>
                                          <p:spTgt spid="3101"/>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3102"/>
                                        </p:tgtEl>
                                        <p:attrNameLst>
                                          <p:attrName>style.visibility</p:attrName>
                                        </p:attrNameLst>
                                      </p:cBhvr>
                                      <p:to>
                                        <p:strVal val="visible"/>
                                      </p:to>
                                    </p:set>
                                    <p:anim calcmode="lin" valueType="num">
                                      <p:cBhvr additive="base">
                                        <p:cTn id="134" dur="1000" fill="hold"/>
                                        <p:tgtEl>
                                          <p:spTgt spid="3102"/>
                                        </p:tgtEl>
                                        <p:attrNameLst>
                                          <p:attrName>ppt_x</p:attrName>
                                        </p:attrNameLst>
                                      </p:cBhvr>
                                      <p:tavLst>
                                        <p:tav tm="0">
                                          <p:val>
                                            <p:strVal val="#ppt_x"/>
                                          </p:val>
                                        </p:tav>
                                        <p:tav tm="100000">
                                          <p:val>
                                            <p:strVal val="#ppt_x"/>
                                          </p:val>
                                        </p:tav>
                                      </p:tavLst>
                                    </p:anim>
                                    <p:anim calcmode="lin" valueType="num">
                                      <p:cBhvr additive="base">
                                        <p:cTn id="135" dur="1000" fill="hold"/>
                                        <p:tgtEl>
                                          <p:spTgt spid="310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3103"/>
                                        </p:tgtEl>
                                        <p:attrNameLst>
                                          <p:attrName>style.visibility</p:attrName>
                                        </p:attrNameLst>
                                      </p:cBhvr>
                                      <p:to>
                                        <p:strVal val="visible"/>
                                      </p:to>
                                    </p:set>
                                    <p:anim calcmode="lin" valueType="num">
                                      <p:cBhvr additive="base">
                                        <p:cTn id="138" dur="1000" fill="hold"/>
                                        <p:tgtEl>
                                          <p:spTgt spid="3103"/>
                                        </p:tgtEl>
                                        <p:attrNameLst>
                                          <p:attrName>ppt_x</p:attrName>
                                        </p:attrNameLst>
                                      </p:cBhvr>
                                      <p:tavLst>
                                        <p:tav tm="0">
                                          <p:val>
                                            <p:strVal val="#ppt_x"/>
                                          </p:val>
                                        </p:tav>
                                        <p:tav tm="100000">
                                          <p:val>
                                            <p:strVal val="#ppt_x"/>
                                          </p:val>
                                        </p:tav>
                                      </p:tavLst>
                                    </p:anim>
                                    <p:anim calcmode="lin" valueType="num">
                                      <p:cBhvr additive="base">
                                        <p:cTn id="139" dur="1000" fill="hold"/>
                                        <p:tgtEl>
                                          <p:spTgt spid="3103"/>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3104"/>
                                        </p:tgtEl>
                                        <p:attrNameLst>
                                          <p:attrName>style.visibility</p:attrName>
                                        </p:attrNameLst>
                                      </p:cBhvr>
                                      <p:to>
                                        <p:strVal val="visible"/>
                                      </p:to>
                                    </p:set>
                                    <p:anim calcmode="lin" valueType="num">
                                      <p:cBhvr additive="base">
                                        <p:cTn id="142" dur="1000" fill="hold"/>
                                        <p:tgtEl>
                                          <p:spTgt spid="3104"/>
                                        </p:tgtEl>
                                        <p:attrNameLst>
                                          <p:attrName>ppt_x</p:attrName>
                                        </p:attrNameLst>
                                      </p:cBhvr>
                                      <p:tavLst>
                                        <p:tav tm="0">
                                          <p:val>
                                            <p:strVal val="#ppt_x"/>
                                          </p:val>
                                        </p:tav>
                                        <p:tav tm="100000">
                                          <p:val>
                                            <p:strVal val="#ppt_x"/>
                                          </p:val>
                                        </p:tav>
                                      </p:tavLst>
                                    </p:anim>
                                    <p:anim calcmode="lin" valueType="num">
                                      <p:cBhvr additive="base">
                                        <p:cTn id="143" dur="1000" fill="hold"/>
                                        <p:tgtEl>
                                          <p:spTgt spid="3104"/>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105"/>
                                        </p:tgtEl>
                                        <p:attrNameLst>
                                          <p:attrName>style.visibility</p:attrName>
                                        </p:attrNameLst>
                                      </p:cBhvr>
                                      <p:to>
                                        <p:strVal val="visible"/>
                                      </p:to>
                                    </p:set>
                                    <p:anim calcmode="lin" valueType="num">
                                      <p:cBhvr additive="base">
                                        <p:cTn id="146" dur="1000" fill="hold"/>
                                        <p:tgtEl>
                                          <p:spTgt spid="3105"/>
                                        </p:tgtEl>
                                        <p:attrNameLst>
                                          <p:attrName>ppt_x</p:attrName>
                                        </p:attrNameLst>
                                      </p:cBhvr>
                                      <p:tavLst>
                                        <p:tav tm="0">
                                          <p:val>
                                            <p:strVal val="#ppt_x"/>
                                          </p:val>
                                        </p:tav>
                                        <p:tav tm="100000">
                                          <p:val>
                                            <p:strVal val="#ppt_x"/>
                                          </p:val>
                                        </p:tav>
                                      </p:tavLst>
                                    </p:anim>
                                    <p:anim calcmode="lin" valueType="num">
                                      <p:cBhvr additive="base">
                                        <p:cTn id="147" dur="1000" fill="hold"/>
                                        <p:tgtEl>
                                          <p:spTgt spid="3105"/>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3106"/>
                                        </p:tgtEl>
                                        <p:attrNameLst>
                                          <p:attrName>style.visibility</p:attrName>
                                        </p:attrNameLst>
                                      </p:cBhvr>
                                      <p:to>
                                        <p:strVal val="visible"/>
                                      </p:to>
                                    </p:set>
                                    <p:anim calcmode="lin" valueType="num">
                                      <p:cBhvr additive="base">
                                        <p:cTn id="150" dur="1000" fill="hold"/>
                                        <p:tgtEl>
                                          <p:spTgt spid="3106"/>
                                        </p:tgtEl>
                                        <p:attrNameLst>
                                          <p:attrName>ppt_x</p:attrName>
                                        </p:attrNameLst>
                                      </p:cBhvr>
                                      <p:tavLst>
                                        <p:tav tm="0">
                                          <p:val>
                                            <p:strVal val="#ppt_x"/>
                                          </p:val>
                                        </p:tav>
                                        <p:tav tm="100000">
                                          <p:val>
                                            <p:strVal val="#ppt_x"/>
                                          </p:val>
                                        </p:tav>
                                      </p:tavLst>
                                    </p:anim>
                                    <p:anim calcmode="lin" valueType="num">
                                      <p:cBhvr additive="base">
                                        <p:cTn id="151" dur="1000" fill="hold"/>
                                        <p:tgtEl>
                                          <p:spTgt spid="3106"/>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3107"/>
                                        </p:tgtEl>
                                        <p:attrNameLst>
                                          <p:attrName>style.visibility</p:attrName>
                                        </p:attrNameLst>
                                      </p:cBhvr>
                                      <p:to>
                                        <p:strVal val="visible"/>
                                      </p:to>
                                    </p:set>
                                    <p:anim calcmode="lin" valueType="num">
                                      <p:cBhvr additive="base">
                                        <p:cTn id="154" dur="1000" fill="hold"/>
                                        <p:tgtEl>
                                          <p:spTgt spid="3107"/>
                                        </p:tgtEl>
                                        <p:attrNameLst>
                                          <p:attrName>ppt_x</p:attrName>
                                        </p:attrNameLst>
                                      </p:cBhvr>
                                      <p:tavLst>
                                        <p:tav tm="0">
                                          <p:val>
                                            <p:strVal val="#ppt_x"/>
                                          </p:val>
                                        </p:tav>
                                        <p:tav tm="100000">
                                          <p:val>
                                            <p:strVal val="#ppt_x"/>
                                          </p:val>
                                        </p:tav>
                                      </p:tavLst>
                                    </p:anim>
                                    <p:anim calcmode="lin" valueType="num">
                                      <p:cBhvr additive="base">
                                        <p:cTn id="155" dur="1000" fill="hold"/>
                                        <p:tgtEl>
                                          <p:spTgt spid="310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108"/>
                                        </p:tgtEl>
                                        <p:attrNameLst>
                                          <p:attrName>style.visibility</p:attrName>
                                        </p:attrNameLst>
                                      </p:cBhvr>
                                      <p:to>
                                        <p:strVal val="visible"/>
                                      </p:to>
                                    </p:set>
                                    <p:anim calcmode="lin" valueType="num">
                                      <p:cBhvr additive="base">
                                        <p:cTn id="158" dur="1000" fill="hold"/>
                                        <p:tgtEl>
                                          <p:spTgt spid="3108"/>
                                        </p:tgtEl>
                                        <p:attrNameLst>
                                          <p:attrName>ppt_x</p:attrName>
                                        </p:attrNameLst>
                                      </p:cBhvr>
                                      <p:tavLst>
                                        <p:tav tm="0">
                                          <p:val>
                                            <p:strVal val="#ppt_x"/>
                                          </p:val>
                                        </p:tav>
                                        <p:tav tm="100000">
                                          <p:val>
                                            <p:strVal val="#ppt_x"/>
                                          </p:val>
                                        </p:tav>
                                      </p:tavLst>
                                    </p:anim>
                                    <p:anim calcmode="lin" valueType="num">
                                      <p:cBhvr additive="base">
                                        <p:cTn id="159" dur="1000" fill="hold"/>
                                        <p:tgtEl>
                                          <p:spTgt spid="310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9"/>
                                        </p:tgtEl>
                                        <p:attrNameLst>
                                          <p:attrName>style.visibility</p:attrName>
                                        </p:attrNameLst>
                                      </p:cBhvr>
                                      <p:to>
                                        <p:strVal val="visible"/>
                                      </p:to>
                                    </p:set>
                                    <p:anim calcmode="lin" valueType="num">
                                      <p:cBhvr additive="base">
                                        <p:cTn id="162" dur="1000" fill="hold"/>
                                        <p:tgtEl>
                                          <p:spTgt spid="3109"/>
                                        </p:tgtEl>
                                        <p:attrNameLst>
                                          <p:attrName>ppt_x</p:attrName>
                                        </p:attrNameLst>
                                      </p:cBhvr>
                                      <p:tavLst>
                                        <p:tav tm="0">
                                          <p:val>
                                            <p:strVal val="#ppt_x"/>
                                          </p:val>
                                        </p:tav>
                                        <p:tav tm="100000">
                                          <p:val>
                                            <p:strVal val="#ppt_x"/>
                                          </p:val>
                                        </p:tav>
                                      </p:tavLst>
                                    </p:anim>
                                    <p:anim calcmode="lin" valueType="num">
                                      <p:cBhvr additive="base">
                                        <p:cTn id="163" dur="1000" fill="hold"/>
                                        <p:tgtEl>
                                          <p:spTgt spid="3109"/>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3110"/>
                                        </p:tgtEl>
                                        <p:attrNameLst>
                                          <p:attrName>style.visibility</p:attrName>
                                        </p:attrNameLst>
                                      </p:cBhvr>
                                      <p:to>
                                        <p:strVal val="visible"/>
                                      </p:to>
                                    </p:set>
                                    <p:anim calcmode="lin" valueType="num">
                                      <p:cBhvr additive="base">
                                        <p:cTn id="166" dur="1000" fill="hold"/>
                                        <p:tgtEl>
                                          <p:spTgt spid="3110"/>
                                        </p:tgtEl>
                                        <p:attrNameLst>
                                          <p:attrName>ppt_x</p:attrName>
                                        </p:attrNameLst>
                                      </p:cBhvr>
                                      <p:tavLst>
                                        <p:tav tm="0">
                                          <p:val>
                                            <p:strVal val="#ppt_x"/>
                                          </p:val>
                                        </p:tav>
                                        <p:tav tm="100000">
                                          <p:val>
                                            <p:strVal val="#ppt_x"/>
                                          </p:val>
                                        </p:tav>
                                      </p:tavLst>
                                    </p:anim>
                                    <p:anim calcmode="lin" valueType="num">
                                      <p:cBhvr additive="base">
                                        <p:cTn id="167" dur="1000" fill="hold"/>
                                        <p:tgtEl>
                                          <p:spTgt spid="3110"/>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3111"/>
                                        </p:tgtEl>
                                        <p:attrNameLst>
                                          <p:attrName>style.visibility</p:attrName>
                                        </p:attrNameLst>
                                      </p:cBhvr>
                                      <p:to>
                                        <p:strVal val="visible"/>
                                      </p:to>
                                    </p:set>
                                    <p:anim calcmode="lin" valueType="num">
                                      <p:cBhvr additive="base">
                                        <p:cTn id="170" dur="1000" fill="hold"/>
                                        <p:tgtEl>
                                          <p:spTgt spid="3111"/>
                                        </p:tgtEl>
                                        <p:attrNameLst>
                                          <p:attrName>ppt_x</p:attrName>
                                        </p:attrNameLst>
                                      </p:cBhvr>
                                      <p:tavLst>
                                        <p:tav tm="0">
                                          <p:val>
                                            <p:strVal val="#ppt_x"/>
                                          </p:val>
                                        </p:tav>
                                        <p:tav tm="100000">
                                          <p:val>
                                            <p:strVal val="#ppt_x"/>
                                          </p:val>
                                        </p:tav>
                                      </p:tavLst>
                                    </p:anim>
                                    <p:anim calcmode="lin" valueType="num">
                                      <p:cBhvr additive="base">
                                        <p:cTn id="171" dur="1000" fill="hold"/>
                                        <p:tgtEl>
                                          <p:spTgt spid="3111"/>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3112"/>
                                        </p:tgtEl>
                                        <p:attrNameLst>
                                          <p:attrName>style.visibility</p:attrName>
                                        </p:attrNameLst>
                                      </p:cBhvr>
                                      <p:to>
                                        <p:strVal val="visible"/>
                                      </p:to>
                                    </p:set>
                                    <p:anim calcmode="lin" valueType="num">
                                      <p:cBhvr additive="base">
                                        <p:cTn id="174" dur="1000" fill="hold"/>
                                        <p:tgtEl>
                                          <p:spTgt spid="3112"/>
                                        </p:tgtEl>
                                        <p:attrNameLst>
                                          <p:attrName>ppt_x</p:attrName>
                                        </p:attrNameLst>
                                      </p:cBhvr>
                                      <p:tavLst>
                                        <p:tav tm="0">
                                          <p:val>
                                            <p:strVal val="#ppt_x"/>
                                          </p:val>
                                        </p:tav>
                                        <p:tav tm="100000">
                                          <p:val>
                                            <p:strVal val="#ppt_x"/>
                                          </p:val>
                                        </p:tav>
                                      </p:tavLst>
                                    </p:anim>
                                    <p:anim calcmode="lin" valueType="num">
                                      <p:cBhvr additive="base">
                                        <p:cTn id="175" dur="1000" fill="hold"/>
                                        <p:tgtEl>
                                          <p:spTgt spid="3112"/>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3113"/>
                                        </p:tgtEl>
                                        <p:attrNameLst>
                                          <p:attrName>style.visibility</p:attrName>
                                        </p:attrNameLst>
                                      </p:cBhvr>
                                      <p:to>
                                        <p:strVal val="visible"/>
                                      </p:to>
                                    </p:set>
                                    <p:anim calcmode="lin" valueType="num">
                                      <p:cBhvr additive="base">
                                        <p:cTn id="178" dur="1000" fill="hold"/>
                                        <p:tgtEl>
                                          <p:spTgt spid="3113"/>
                                        </p:tgtEl>
                                        <p:attrNameLst>
                                          <p:attrName>ppt_x</p:attrName>
                                        </p:attrNameLst>
                                      </p:cBhvr>
                                      <p:tavLst>
                                        <p:tav tm="0">
                                          <p:val>
                                            <p:strVal val="#ppt_x"/>
                                          </p:val>
                                        </p:tav>
                                        <p:tav tm="100000">
                                          <p:val>
                                            <p:strVal val="#ppt_x"/>
                                          </p:val>
                                        </p:tav>
                                      </p:tavLst>
                                    </p:anim>
                                    <p:anim calcmode="lin" valueType="num">
                                      <p:cBhvr additive="base">
                                        <p:cTn id="179" dur="1000" fill="hold"/>
                                        <p:tgtEl>
                                          <p:spTgt spid="3113"/>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3114"/>
                                        </p:tgtEl>
                                        <p:attrNameLst>
                                          <p:attrName>style.visibility</p:attrName>
                                        </p:attrNameLst>
                                      </p:cBhvr>
                                      <p:to>
                                        <p:strVal val="visible"/>
                                      </p:to>
                                    </p:set>
                                    <p:anim calcmode="lin" valueType="num">
                                      <p:cBhvr additive="base">
                                        <p:cTn id="182" dur="1000" fill="hold"/>
                                        <p:tgtEl>
                                          <p:spTgt spid="3114"/>
                                        </p:tgtEl>
                                        <p:attrNameLst>
                                          <p:attrName>ppt_x</p:attrName>
                                        </p:attrNameLst>
                                      </p:cBhvr>
                                      <p:tavLst>
                                        <p:tav tm="0">
                                          <p:val>
                                            <p:strVal val="#ppt_x"/>
                                          </p:val>
                                        </p:tav>
                                        <p:tav tm="100000">
                                          <p:val>
                                            <p:strVal val="#ppt_x"/>
                                          </p:val>
                                        </p:tav>
                                      </p:tavLst>
                                    </p:anim>
                                    <p:anim calcmode="lin" valueType="num">
                                      <p:cBhvr additive="base">
                                        <p:cTn id="183" dur="1000" fill="hold"/>
                                        <p:tgtEl>
                                          <p:spTgt spid="3114"/>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3115"/>
                                        </p:tgtEl>
                                        <p:attrNameLst>
                                          <p:attrName>style.visibility</p:attrName>
                                        </p:attrNameLst>
                                      </p:cBhvr>
                                      <p:to>
                                        <p:strVal val="visible"/>
                                      </p:to>
                                    </p:set>
                                    <p:anim calcmode="lin" valueType="num">
                                      <p:cBhvr additive="base">
                                        <p:cTn id="186" dur="1000" fill="hold"/>
                                        <p:tgtEl>
                                          <p:spTgt spid="3115"/>
                                        </p:tgtEl>
                                        <p:attrNameLst>
                                          <p:attrName>ppt_x</p:attrName>
                                        </p:attrNameLst>
                                      </p:cBhvr>
                                      <p:tavLst>
                                        <p:tav tm="0">
                                          <p:val>
                                            <p:strVal val="#ppt_x"/>
                                          </p:val>
                                        </p:tav>
                                        <p:tav tm="100000">
                                          <p:val>
                                            <p:strVal val="#ppt_x"/>
                                          </p:val>
                                        </p:tav>
                                      </p:tavLst>
                                    </p:anim>
                                    <p:anim calcmode="lin" valueType="num">
                                      <p:cBhvr additive="base">
                                        <p:cTn id="187" dur="1000" fill="hold"/>
                                        <p:tgtEl>
                                          <p:spTgt spid="3115"/>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3116"/>
                                        </p:tgtEl>
                                        <p:attrNameLst>
                                          <p:attrName>style.visibility</p:attrName>
                                        </p:attrNameLst>
                                      </p:cBhvr>
                                      <p:to>
                                        <p:strVal val="visible"/>
                                      </p:to>
                                    </p:set>
                                    <p:anim calcmode="lin" valueType="num">
                                      <p:cBhvr additive="base">
                                        <p:cTn id="190" dur="1000" fill="hold"/>
                                        <p:tgtEl>
                                          <p:spTgt spid="3116"/>
                                        </p:tgtEl>
                                        <p:attrNameLst>
                                          <p:attrName>ppt_x</p:attrName>
                                        </p:attrNameLst>
                                      </p:cBhvr>
                                      <p:tavLst>
                                        <p:tav tm="0">
                                          <p:val>
                                            <p:strVal val="#ppt_x"/>
                                          </p:val>
                                        </p:tav>
                                        <p:tav tm="100000">
                                          <p:val>
                                            <p:strVal val="#ppt_x"/>
                                          </p:val>
                                        </p:tav>
                                      </p:tavLst>
                                    </p:anim>
                                    <p:anim calcmode="lin" valueType="num">
                                      <p:cBhvr additive="base">
                                        <p:cTn id="191" dur="1000" fill="hold"/>
                                        <p:tgtEl>
                                          <p:spTgt spid="3116"/>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117"/>
                                        </p:tgtEl>
                                        <p:attrNameLst>
                                          <p:attrName>style.visibility</p:attrName>
                                        </p:attrNameLst>
                                      </p:cBhvr>
                                      <p:to>
                                        <p:strVal val="visible"/>
                                      </p:to>
                                    </p:set>
                                    <p:anim calcmode="lin" valueType="num">
                                      <p:cBhvr additive="base">
                                        <p:cTn id="194" dur="1000" fill="hold"/>
                                        <p:tgtEl>
                                          <p:spTgt spid="3117"/>
                                        </p:tgtEl>
                                        <p:attrNameLst>
                                          <p:attrName>ppt_x</p:attrName>
                                        </p:attrNameLst>
                                      </p:cBhvr>
                                      <p:tavLst>
                                        <p:tav tm="0">
                                          <p:val>
                                            <p:strVal val="#ppt_x"/>
                                          </p:val>
                                        </p:tav>
                                        <p:tav tm="100000">
                                          <p:val>
                                            <p:strVal val="#ppt_x"/>
                                          </p:val>
                                        </p:tav>
                                      </p:tavLst>
                                    </p:anim>
                                    <p:anim calcmode="lin" valueType="num">
                                      <p:cBhvr additive="base">
                                        <p:cTn id="195" dur="1000" fill="hold"/>
                                        <p:tgtEl>
                                          <p:spTgt spid="3117"/>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118"/>
                                        </p:tgtEl>
                                        <p:attrNameLst>
                                          <p:attrName>style.visibility</p:attrName>
                                        </p:attrNameLst>
                                      </p:cBhvr>
                                      <p:to>
                                        <p:strVal val="visible"/>
                                      </p:to>
                                    </p:set>
                                    <p:anim calcmode="lin" valueType="num">
                                      <p:cBhvr additive="base">
                                        <p:cTn id="198" dur="1000" fill="hold"/>
                                        <p:tgtEl>
                                          <p:spTgt spid="3118"/>
                                        </p:tgtEl>
                                        <p:attrNameLst>
                                          <p:attrName>ppt_x</p:attrName>
                                        </p:attrNameLst>
                                      </p:cBhvr>
                                      <p:tavLst>
                                        <p:tav tm="0">
                                          <p:val>
                                            <p:strVal val="#ppt_x"/>
                                          </p:val>
                                        </p:tav>
                                        <p:tav tm="100000">
                                          <p:val>
                                            <p:strVal val="#ppt_x"/>
                                          </p:val>
                                        </p:tav>
                                      </p:tavLst>
                                    </p:anim>
                                    <p:anim calcmode="lin" valueType="num">
                                      <p:cBhvr additive="base">
                                        <p:cTn id="199" dur="1000" fill="hold"/>
                                        <p:tgtEl>
                                          <p:spTgt spid="3118"/>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119"/>
                                        </p:tgtEl>
                                        <p:attrNameLst>
                                          <p:attrName>style.visibility</p:attrName>
                                        </p:attrNameLst>
                                      </p:cBhvr>
                                      <p:to>
                                        <p:strVal val="visible"/>
                                      </p:to>
                                    </p:set>
                                    <p:anim calcmode="lin" valueType="num">
                                      <p:cBhvr additive="base">
                                        <p:cTn id="202" dur="1000" fill="hold"/>
                                        <p:tgtEl>
                                          <p:spTgt spid="3119"/>
                                        </p:tgtEl>
                                        <p:attrNameLst>
                                          <p:attrName>ppt_x</p:attrName>
                                        </p:attrNameLst>
                                      </p:cBhvr>
                                      <p:tavLst>
                                        <p:tav tm="0">
                                          <p:val>
                                            <p:strVal val="#ppt_x"/>
                                          </p:val>
                                        </p:tav>
                                        <p:tav tm="100000">
                                          <p:val>
                                            <p:strVal val="#ppt_x"/>
                                          </p:val>
                                        </p:tav>
                                      </p:tavLst>
                                    </p:anim>
                                    <p:anim calcmode="lin" valueType="num">
                                      <p:cBhvr additive="base">
                                        <p:cTn id="203" dur="1000" fill="hold"/>
                                        <p:tgtEl>
                                          <p:spTgt spid="3119"/>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120"/>
                                        </p:tgtEl>
                                        <p:attrNameLst>
                                          <p:attrName>style.visibility</p:attrName>
                                        </p:attrNameLst>
                                      </p:cBhvr>
                                      <p:to>
                                        <p:strVal val="visible"/>
                                      </p:to>
                                    </p:set>
                                    <p:anim calcmode="lin" valueType="num">
                                      <p:cBhvr additive="base">
                                        <p:cTn id="206" dur="1000" fill="hold"/>
                                        <p:tgtEl>
                                          <p:spTgt spid="3120"/>
                                        </p:tgtEl>
                                        <p:attrNameLst>
                                          <p:attrName>ppt_x</p:attrName>
                                        </p:attrNameLst>
                                      </p:cBhvr>
                                      <p:tavLst>
                                        <p:tav tm="0">
                                          <p:val>
                                            <p:strVal val="#ppt_x"/>
                                          </p:val>
                                        </p:tav>
                                        <p:tav tm="100000">
                                          <p:val>
                                            <p:strVal val="#ppt_x"/>
                                          </p:val>
                                        </p:tav>
                                      </p:tavLst>
                                    </p:anim>
                                    <p:anim calcmode="lin" valueType="num">
                                      <p:cBhvr additive="base">
                                        <p:cTn id="207" dur="1000" fill="hold"/>
                                        <p:tgtEl>
                                          <p:spTgt spid="3120"/>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3121"/>
                                        </p:tgtEl>
                                        <p:attrNameLst>
                                          <p:attrName>style.visibility</p:attrName>
                                        </p:attrNameLst>
                                      </p:cBhvr>
                                      <p:to>
                                        <p:strVal val="visible"/>
                                      </p:to>
                                    </p:set>
                                    <p:anim calcmode="lin" valueType="num">
                                      <p:cBhvr additive="base">
                                        <p:cTn id="210" dur="1000" fill="hold"/>
                                        <p:tgtEl>
                                          <p:spTgt spid="3121"/>
                                        </p:tgtEl>
                                        <p:attrNameLst>
                                          <p:attrName>ppt_x</p:attrName>
                                        </p:attrNameLst>
                                      </p:cBhvr>
                                      <p:tavLst>
                                        <p:tav tm="0">
                                          <p:val>
                                            <p:strVal val="#ppt_x"/>
                                          </p:val>
                                        </p:tav>
                                        <p:tav tm="100000">
                                          <p:val>
                                            <p:strVal val="#ppt_x"/>
                                          </p:val>
                                        </p:tav>
                                      </p:tavLst>
                                    </p:anim>
                                    <p:anim calcmode="lin" valueType="num">
                                      <p:cBhvr additive="base">
                                        <p:cTn id="211" dur="1000" fill="hold"/>
                                        <p:tgtEl>
                                          <p:spTgt spid="3121"/>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3122"/>
                                        </p:tgtEl>
                                        <p:attrNameLst>
                                          <p:attrName>style.visibility</p:attrName>
                                        </p:attrNameLst>
                                      </p:cBhvr>
                                      <p:to>
                                        <p:strVal val="visible"/>
                                      </p:to>
                                    </p:set>
                                    <p:anim calcmode="lin" valueType="num">
                                      <p:cBhvr additive="base">
                                        <p:cTn id="214" dur="1000" fill="hold"/>
                                        <p:tgtEl>
                                          <p:spTgt spid="3122"/>
                                        </p:tgtEl>
                                        <p:attrNameLst>
                                          <p:attrName>ppt_x</p:attrName>
                                        </p:attrNameLst>
                                      </p:cBhvr>
                                      <p:tavLst>
                                        <p:tav tm="0">
                                          <p:val>
                                            <p:strVal val="#ppt_x"/>
                                          </p:val>
                                        </p:tav>
                                        <p:tav tm="100000">
                                          <p:val>
                                            <p:strVal val="#ppt_x"/>
                                          </p:val>
                                        </p:tav>
                                      </p:tavLst>
                                    </p:anim>
                                    <p:anim calcmode="lin" valueType="num">
                                      <p:cBhvr additive="base">
                                        <p:cTn id="215" dur="1000" fill="hold"/>
                                        <p:tgtEl>
                                          <p:spTgt spid="3122"/>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3123"/>
                                        </p:tgtEl>
                                        <p:attrNameLst>
                                          <p:attrName>style.visibility</p:attrName>
                                        </p:attrNameLst>
                                      </p:cBhvr>
                                      <p:to>
                                        <p:strVal val="visible"/>
                                      </p:to>
                                    </p:set>
                                    <p:anim calcmode="lin" valueType="num">
                                      <p:cBhvr additive="base">
                                        <p:cTn id="218" dur="1000" fill="hold"/>
                                        <p:tgtEl>
                                          <p:spTgt spid="3123"/>
                                        </p:tgtEl>
                                        <p:attrNameLst>
                                          <p:attrName>ppt_x</p:attrName>
                                        </p:attrNameLst>
                                      </p:cBhvr>
                                      <p:tavLst>
                                        <p:tav tm="0">
                                          <p:val>
                                            <p:strVal val="#ppt_x"/>
                                          </p:val>
                                        </p:tav>
                                        <p:tav tm="100000">
                                          <p:val>
                                            <p:strVal val="#ppt_x"/>
                                          </p:val>
                                        </p:tav>
                                      </p:tavLst>
                                    </p:anim>
                                    <p:anim calcmode="lin" valueType="num">
                                      <p:cBhvr additive="base">
                                        <p:cTn id="219" dur="1000" fill="hold"/>
                                        <p:tgtEl>
                                          <p:spTgt spid="3123"/>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3124"/>
                                        </p:tgtEl>
                                        <p:attrNameLst>
                                          <p:attrName>style.visibility</p:attrName>
                                        </p:attrNameLst>
                                      </p:cBhvr>
                                      <p:to>
                                        <p:strVal val="visible"/>
                                      </p:to>
                                    </p:set>
                                    <p:anim calcmode="lin" valueType="num">
                                      <p:cBhvr additive="base">
                                        <p:cTn id="222" dur="1000" fill="hold"/>
                                        <p:tgtEl>
                                          <p:spTgt spid="3124"/>
                                        </p:tgtEl>
                                        <p:attrNameLst>
                                          <p:attrName>ppt_x</p:attrName>
                                        </p:attrNameLst>
                                      </p:cBhvr>
                                      <p:tavLst>
                                        <p:tav tm="0">
                                          <p:val>
                                            <p:strVal val="#ppt_x"/>
                                          </p:val>
                                        </p:tav>
                                        <p:tav tm="100000">
                                          <p:val>
                                            <p:strVal val="#ppt_x"/>
                                          </p:val>
                                        </p:tav>
                                      </p:tavLst>
                                    </p:anim>
                                    <p:anim calcmode="lin" valueType="num">
                                      <p:cBhvr additive="base">
                                        <p:cTn id="223" dur="1000" fill="hold"/>
                                        <p:tgtEl>
                                          <p:spTgt spid="3124"/>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3125"/>
                                        </p:tgtEl>
                                        <p:attrNameLst>
                                          <p:attrName>style.visibility</p:attrName>
                                        </p:attrNameLst>
                                      </p:cBhvr>
                                      <p:to>
                                        <p:strVal val="visible"/>
                                      </p:to>
                                    </p:set>
                                    <p:anim calcmode="lin" valueType="num">
                                      <p:cBhvr additive="base">
                                        <p:cTn id="226" dur="1000" fill="hold"/>
                                        <p:tgtEl>
                                          <p:spTgt spid="3125"/>
                                        </p:tgtEl>
                                        <p:attrNameLst>
                                          <p:attrName>ppt_x</p:attrName>
                                        </p:attrNameLst>
                                      </p:cBhvr>
                                      <p:tavLst>
                                        <p:tav tm="0">
                                          <p:val>
                                            <p:strVal val="#ppt_x"/>
                                          </p:val>
                                        </p:tav>
                                        <p:tav tm="100000">
                                          <p:val>
                                            <p:strVal val="#ppt_x"/>
                                          </p:val>
                                        </p:tav>
                                      </p:tavLst>
                                    </p:anim>
                                    <p:anim calcmode="lin" valueType="num">
                                      <p:cBhvr additive="base">
                                        <p:cTn id="227" dur="1000" fill="hold"/>
                                        <p:tgtEl>
                                          <p:spTgt spid="3125"/>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3126"/>
                                        </p:tgtEl>
                                        <p:attrNameLst>
                                          <p:attrName>style.visibility</p:attrName>
                                        </p:attrNameLst>
                                      </p:cBhvr>
                                      <p:to>
                                        <p:strVal val="visible"/>
                                      </p:to>
                                    </p:set>
                                    <p:anim calcmode="lin" valueType="num">
                                      <p:cBhvr additive="base">
                                        <p:cTn id="230" dur="1000" fill="hold"/>
                                        <p:tgtEl>
                                          <p:spTgt spid="3126"/>
                                        </p:tgtEl>
                                        <p:attrNameLst>
                                          <p:attrName>ppt_x</p:attrName>
                                        </p:attrNameLst>
                                      </p:cBhvr>
                                      <p:tavLst>
                                        <p:tav tm="0">
                                          <p:val>
                                            <p:strVal val="#ppt_x"/>
                                          </p:val>
                                        </p:tav>
                                        <p:tav tm="100000">
                                          <p:val>
                                            <p:strVal val="#ppt_x"/>
                                          </p:val>
                                        </p:tav>
                                      </p:tavLst>
                                    </p:anim>
                                    <p:anim calcmode="lin" valueType="num">
                                      <p:cBhvr additive="base">
                                        <p:cTn id="231" dur="1000" fill="hold"/>
                                        <p:tgtEl>
                                          <p:spTgt spid="3126"/>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3127"/>
                                        </p:tgtEl>
                                        <p:attrNameLst>
                                          <p:attrName>style.visibility</p:attrName>
                                        </p:attrNameLst>
                                      </p:cBhvr>
                                      <p:to>
                                        <p:strVal val="visible"/>
                                      </p:to>
                                    </p:set>
                                    <p:anim calcmode="lin" valueType="num">
                                      <p:cBhvr additive="base">
                                        <p:cTn id="234" dur="1000" fill="hold"/>
                                        <p:tgtEl>
                                          <p:spTgt spid="3127"/>
                                        </p:tgtEl>
                                        <p:attrNameLst>
                                          <p:attrName>ppt_x</p:attrName>
                                        </p:attrNameLst>
                                      </p:cBhvr>
                                      <p:tavLst>
                                        <p:tav tm="0">
                                          <p:val>
                                            <p:strVal val="#ppt_x"/>
                                          </p:val>
                                        </p:tav>
                                        <p:tav tm="100000">
                                          <p:val>
                                            <p:strVal val="#ppt_x"/>
                                          </p:val>
                                        </p:tav>
                                      </p:tavLst>
                                    </p:anim>
                                    <p:anim calcmode="lin" valueType="num">
                                      <p:cBhvr additive="base">
                                        <p:cTn id="235" dur="1000" fill="hold"/>
                                        <p:tgtEl>
                                          <p:spTgt spid="3127"/>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3128"/>
                                        </p:tgtEl>
                                        <p:attrNameLst>
                                          <p:attrName>style.visibility</p:attrName>
                                        </p:attrNameLst>
                                      </p:cBhvr>
                                      <p:to>
                                        <p:strVal val="visible"/>
                                      </p:to>
                                    </p:set>
                                    <p:anim calcmode="lin" valueType="num">
                                      <p:cBhvr additive="base">
                                        <p:cTn id="238" dur="1000" fill="hold"/>
                                        <p:tgtEl>
                                          <p:spTgt spid="3128"/>
                                        </p:tgtEl>
                                        <p:attrNameLst>
                                          <p:attrName>ppt_x</p:attrName>
                                        </p:attrNameLst>
                                      </p:cBhvr>
                                      <p:tavLst>
                                        <p:tav tm="0">
                                          <p:val>
                                            <p:strVal val="#ppt_x"/>
                                          </p:val>
                                        </p:tav>
                                        <p:tav tm="100000">
                                          <p:val>
                                            <p:strVal val="#ppt_x"/>
                                          </p:val>
                                        </p:tav>
                                      </p:tavLst>
                                    </p:anim>
                                    <p:anim calcmode="lin" valueType="num">
                                      <p:cBhvr additive="base">
                                        <p:cTn id="239" dur="1000" fill="hold"/>
                                        <p:tgtEl>
                                          <p:spTgt spid="312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3129"/>
                                        </p:tgtEl>
                                        <p:attrNameLst>
                                          <p:attrName>style.visibility</p:attrName>
                                        </p:attrNameLst>
                                      </p:cBhvr>
                                      <p:to>
                                        <p:strVal val="visible"/>
                                      </p:to>
                                    </p:set>
                                    <p:anim calcmode="lin" valueType="num">
                                      <p:cBhvr additive="base">
                                        <p:cTn id="242" dur="1000" fill="hold"/>
                                        <p:tgtEl>
                                          <p:spTgt spid="3129"/>
                                        </p:tgtEl>
                                        <p:attrNameLst>
                                          <p:attrName>ppt_x</p:attrName>
                                        </p:attrNameLst>
                                      </p:cBhvr>
                                      <p:tavLst>
                                        <p:tav tm="0">
                                          <p:val>
                                            <p:strVal val="#ppt_x"/>
                                          </p:val>
                                        </p:tav>
                                        <p:tav tm="100000">
                                          <p:val>
                                            <p:strVal val="#ppt_x"/>
                                          </p:val>
                                        </p:tav>
                                      </p:tavLst>
                                    </p:anim>
                                    <p:anim calcmode="lin" valueType="num">
                                      <p:cBhvr additive="base">
                                        <p:cTn id="243" dur="1000" fill="hold"/>
                                        <p:tgtEl>
                                          <p:spTgt spid="3129"/>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3130"/>
                                        </p:tgtEl>
                                        <p:attrNameLst>
                                          <p:attrName>style.visibility</p:attrName>
                                        </p:attrNameLst>
                                      </p:cBhvr>
                                      <p:to>
                                        <p:strVal val="visible"/>
                                      </p:to>
                                    </p:set>
                                    <p:anim calcmode="lin" valueType="num">
                                      <p:cBhvr additive="base">
                                        <p:cTn id="246" dur="1000" fill="hold"/>
                                        <p:tgtEl>
                                          <p:spTgt spid="3130"/>
                                        </p:tgtEl>
                                        <p:attrNameLst>
                                          <p:attrName>ppt_x</p:attrName>
                                        </p:attrNameLst>
                                      </p:cBhvr>
                                      <p:tavLst>
                                        <p:tav tm="0">
                                          <p:val>
                                            <p:strVal val="#ppt_x"/>
                                          </p:val>
                                        </p:tav>
                                        <p:tav tm="100000">
                                          <p:val>
                                            <p:strVal val="#ppt_x"/>
                                          </p:val>
                                        </p:tav>
                                      </p:tavLst>
                                    </p:anim>
                                    <p:anim calcmode="lin" valueType="num">
                                      <p:cBhvr additive="base">
                                        <p:cTn id="247" dur="1000" fill="hold"/>
                                        <p:tgtEl>
                                          <p:spTgt spid="3130"/>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3131"/>
                                        </p:tgtEl>
                                        <p:attrNameLst>
                                          <p:attrName>style.visibility</p:attrName>
                                        </p:attrNameLst>
                                      </p:cBhvr>
                                      <p:to>
                                        <p:strVal val="visible"/>
                                      </p:to>
                                    </p:set>
                                    <p:anim calcmode="lin" valueType="num">
                                      <p:cBhvr additive="base">
                                        <p:cTn id="250" dur="1000" fill="hold"/>
                                        <p:tgtEl>
                                          <p:spTgt spid="3131"/>
                                        </p:tgtEl>
                                        <p:attrNameLst>
                                          <p:attrName>ppt_x</p:attrName>
                                        </p:attrNameLst>
                                      </p:cBhvr>
                                      <p:tavLst>
                                        <p:tav tm="0">
                                          <p:val>
                                            <p:strVal val="#ppt_x"/>
                                          </p:val>
                                        </p:tav>
                                        <p:tav tm="100000">
                                          <p:val>
                                            <p:strVal val="#ppt_x"/>
                                          </p:val>
                                        </p:tav>
                                      </p:tavLst>
                                    </p:anim>
                                    <p:anim calcmode="lin" valueType="num">
                                      <p:cBhvr additive="base">
                                        <p:cTn id="251" dur="1000" fill="hold"/>
                                        <p:tgtEl>
                                          <p:spTgt spid="3131"/>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3132"/>
                                        </p:tgtEl>
                                        <p:attrNameLst>
                                          <p:attrName>style.visibility</p:attrName>
                                        </p:attrNameLst>
                                      </p:cBhvr>
                                      <p:to>
                                        <p:strVal val="visible"/>
                                      </p:to>
                                    </p:set>
                                    <p:anim calcmode="lin" valueType="num">
                                      <p:cBhvr additive="base">
                                        <p:cTn id="254" dur="1000" fill="hold"/>
                                        <p:tgtEl>
                                          <p:spTgt spid="3132"/>
                                        </p:tgtEl>
                                        <p:attrNameLst>
                                          <p:attrName>ppt_x</p:attrName>
                                        </p:attrNameLst>
                                      </p:cBhvr>
                                      <p:tavLst>
                                        <p:tav tm="0">
                                          <p:val>
                                            <p:strVal val="#ppt_x"/>
                                          </p:val>
                                        </p:tav>
                                        <p:tav tm="100000">
                                          <p:val>
                                            <p:strVal val="#ppt_x"/>
                                          </p:val>
                                        </p:tav>
                                      </p:tavLst>
                                    </p:anim>
                                    <p:anim calcmode="lin" valueType="num">
                                      <p:cBhvr additive="base">
                                        <p:cTn id="255" dur="1000" fill="hold"/>
                                        <p:tgtEl>
                                          <p:spTgt spid="3132"/>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3133"/>
                                        </p:tgtEl>
                                        <p:attrNameLst>
                                          <p:attrName>style.visibility</p:attrName>
                                        </p:attrNameLst>
                                      </p:cBhvr>
                                      <p:to>
                                        <p:strVal val="visible"/>
                                      </p:to>
                                    </p:set>
                                    <p:anim calcmode="lin" valueType="num">
                                      <p:cBhvr additive="base">
                                        <p:cTn id="258" dur="1000" fill="hold"/>
                                        <p:tgtEl>
                                          <p:spTgt spid="3133"/>
                                        </p:tgtEl>
                                        <p:attrNameLst>
                                          <p:attrName>ppt_x</p:attrName>
                                        </p:attrNameLst>
                                      </p:cBhvr>
                                      <p:tavLst>
                                        <p:tav tm="0">
                                          <p:val>
                                            <p:strVal val="#ppt_x"/>
                                          </p:val>
                                        </p:tav>
                                        <p:tav tm="100000">
                                          <p:val>
                                            <p:strVal val="#ppt_x"/>
                                          </p:val>
                                        </p:tav>
                                      </p:tavLst>
                                    </p:anim>
                                    <p:anim calcmode="lin" valueType="num">
                                      <p:cBhvr additive="base">
                                        <p:cTn id="259" dur="1000" fill="hold"/>
                                        <p:tgtEl>
                                          <p:spTgt spid="3133"/>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3134"/>
                                        </p:tgtEl>
                                        <p:attrNameLst>
                                          <p:attrName>style.visibility</p:attrName>
                                        </p:attrNameLst>
                                      </p:cBhvr>
                                      <p:to>
                                        <p:strVal val="visible"/>
                                      </p:to>
                                    </p:set>
                                    <p:anim calcmode="lin" valueType="num">
                                      <p:cBhvr additive="base">
                                        <p:cTn id="262" dur="1000" fill="hold"/>
                                        <p:tgtEl>
                                          <p:spTgt spid="3134"/>
                                        </p:tgtEl>
                                        <p:attrNameLst>
                                          <p:attrName>ppt_x</p:attrName>
                                        </p:attrNameLst>
                                      </p:cBhvr>
                                      <p:tavLst>
                                        <p:tav tm="0">
                                          <p:val>
                                            <p:strVal val="#ppt_x"/>
                                          </p:val>
                                        </p:tav>
                                        <p:tav tm="100000">
                                          <p:val>
                                            <p:strVal val="#ppt_x"/>
                                          </p:val>
                                        </p:tav>
                                      </p:tavLst>
                                    </p:anim>
                                    <p:anim calcmode="lin" valueType="num">
                                      <p:cBhvr additive="base">
                                        <p:cTn id="263" dur="1000" fill="hold"/>
                                        <p:tgtEl>
                                          <p:spTgt spid="3134"/>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3135"/>
                                        </p:tgtEl>
                                        <p:attrNameLst>
                                          <p:attrName>style.visibility</p:attrName>
                                        </p:attrNameLst>
                                      </p:cBhvr>
                                      <p:to>
                                        <p:strVal val="visible"/>
                                      </p:to>
                                    </p:set>
                                    <p:anim calcmode="lin" valueType="num">
                                      <p:cBhvr additive="base">
                                        <p:cTn id="266" dur="1000" fill="hold"/>
                                        <p:tgtEl>
                                          <p:spTgt spid="3135"/>
                                        </p:tgtEl>
                                        <p:attrNameLst>
                                          <p:attrName>ppt_x</p:attrName>
                                        </p:attrNameLst>
                                      </p:cBhvr>
                                      <p:tavLst>
                                        <p:tav tm="0">
                                          <p:val>
                                            <p:strVal val="#ppt_x"/>
                                          </p:val>
                                        </p:tav>
                                        <p:tav tm="100000">
                                          <p:val>
                                            <p:strVal val="#ppt_x"/>
                                          </p:val>
                                        </p:tav>
                                      </p:tavLst>
                                    </p:anim>
                                    <p:anim calcmode="lin" valueType="num">
                                      <p:cBhvr additive="base">
                                        <p:cTn id="267" dur="1000" fill="hold"/>
                                        <p:tgtEl>
                                          <p:spTgt spid="3135"/>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3136"/>
                                        </p:tgtEl>
                                        <p:attrNameLst>
                                          <p:attrName>style.visibility</p:attrName>
                                        </p:attrNameLst>
                                      </p:cBhvr>
                                      <p:to>
                                        <p:strVal val="visible"/>
                                      </p:to>
                                    </p:set>
                                    <p:anim calcmode="lin" valueType="num">
                                      <p:cBhvr additive="base">
                                        <p:cTn id="270" dur="1000" fill="hold"/>
                                        <p:tgtEl>
                                          <p:spTgt spid="3136"/>
                                        </p:tgtEl>
                                        <p:attrNameLst>
                                          <p:attrName>ppt_x</p:attrName>
                                        </p:attrNameLst>
                                      </p:cBhvr>
                                      <p:tavLst>
                                        <p:tav tm="0">
                                          <p:val>
                                            <p:strVal val="#ppt_x"/>
                                          </p:val>
                                        </p:tav>
                                        <p:tav tm="100000">
                                          <p:val>
                                            <p:strVal val="#ppt_x"/>
                                          </p:val>
                                        </p:tav>
                                      </p:tavLst>
                                    </p:anim>
                                    <p:anim calcmode="lin" valueType="num">
                                      <p:cBhvr additive="base">
                                        <p:cTn id="271" dur="1000" fill="hold"/>
                                        <p:tgtEl>
                                          <p:spTgt spid="3136"/>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3137"/>
                                        </p:tgtEl>
                                        <p:attrNameLst>
                                          <p:attrName>style.visibility</p:attrName>
                                        </p:attrNameLst>
                                      </p:cBhvr>
                                      <p:to>
                                        <p:strVal val="visible"/>
                                      </p:to>
                                    </p:set>
                                    <p:anim calcmode="lin" valueType="num">
                                      <p:cBhvr additive="base">
                                        <p:cTn id="274" dur="1000" fill="hold"/>
                                        <p:tgtEl>
                                          <p:spTgt spid="3137"/>
                                        </p:tgtEl>
                                        <p:attrNameLst>
                                          <p:attrName>ppt_x</p:attrName>
                                        </p:attrNameLst>
                                      </p:cBhvr>
                                      <p:tavLst>
                                        <p:tav tm="0">
                                          <p:val>
                                            <p:strVal val="#ppt_x"/>
                                          </p:val>
                                        </p:tav>
                                        <p:tav tm="100000">
                                          <p:val>
                                            <p:strVal val="#ppt_x"/>
                                          </p:val>
                                        </p:tav>
                                      </p:tavLst>
                                    </p:anim>
                                    <p:anim calcmode="lin" valueType="num">
                                      <p:cBhvr additive="base">
                                        <p:cTn id="275" dur="1000" fill="hold"/>
                                        <p:tgtEl>
                                          <p:spTgt spid="3137"/>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3138"/>
                                        </p:tgtEl>
                                        <p:attrNameLst>
                                          <p:attrName>style.visibility</p:attrName>
                                        </p:attrNameLst>
                                      </p:cBhvr>
                                      <p:to>
                                        <p:strVal val="visible"/>
                                      </p:to>
                                    </p:set>
                                    <p:anim calcmode="lin" valueType="num">
                                      <p:cBhvr additive="base">
                                        <p:cTn id="278" dur="1000" fill="hold"/>
                                        <p:tgtEl>
                                          <p:spTgt spid="3138"/>
                                        </p:tgtEl>
                                        <p:attrNameLst>
                                          <p:attrName>ppt_x</p:attrName>
                                        </p:attrNameLst>
                                      </p:cBhvr>
                                      <p:tavLst>
                                        <p:tav tm="0">
                                          <p:val>
                                            <p:strVal val="#ppt_x"/>
                                          </p:val>
                                        </p:tav>
                                        <p:tav tm="100000">
                                          <p:val>
                                            <p:strVal val="#ppt_x"/>
                                          </p:val>
                                        </p:tav>
                                      </p:tavLst>
                                    </p:anim>
                                    <p:anim calcmode="lin" valueType="num">
                                      <p:cBhvr additive="base">
                                        <p:cTn id="279" dur="1000" fill="hold"/>
                                        <p:tgtEl>
                                          <p:spTgt spid="3138"/>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3139"/>
                                        </p:tgtEl>
                                        <p:attrNameLst>
                                          <p:attrName>style.visibility</p:attrName>
                                        </p:attrNameLst>
                                      </p:cBhvr>
                                      <p:to>
                                        <p:strVal val="visible"/>
                                      </p:to>
                                    </p:set>
                                    <p:anim calcmode="lin" valueType="num">
                                      <p:cBhvr additive="base">
                                        <p:cTn id="282" dur="1000" fill="hold"/>
                                        <p:tgtEl>
                                          <p:spTgt spid="3139"/>
                                        </p:tgtEl>
                                        <p:attrNameLst>
                                          <p:attrName>ppt_x</p:attrName>
                                        </p:attrNameLst>
                                      </p:cBhvr>
                                      <p:tavLst>
                                        <p:tav tm="0">
                                          <p:val>
                                            <p:strVal val="#ppt_x"/>
                                          </p:val>
                                        </p:tav>
                                        <p:tav tm="100000">
                                          <p:val>
                                            <p:strVal val="#ppt_x"/>
                                          </p:val>
                                        </p:tav>
                                      </p:tavLst>
                                    </p:anim>
                                    <p:anim calcmode="lin" valueType="num">
                                      <p:cBhvr additive="base">
                                        <p:cTn id="283" dur="1000" fill="hold"/>
                                        <p:tgtEl>
                                          <p:spTgt spid="3139"/>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3140"/>
                                        </p:tgtEl>
                                        <p:attrNameLst>
                                          <p:attrName>style.visibility</p:attrName>
                                        </p:attrNameLst>
                                      </p:cBhvr>
                                      <p:to>
                                        <p:strVal val="visible"/>
                                      </p:to>
                                    </p:set>
                                    <p:anim calcmode="lin" valueType="num">
                                      <p:cBhvr additive="base">
                                        <p:cTn id="286" dur="1000" fill="hold"/>
                                        <p:tgtEl>
                                          <p:spTgt spid="3140"/>
                                        </p:tgtEl>
                                        <p:attrNameLst>
                                          <p:attrName>ppt_x</p:attrName>
                                        </p:attrNameLst>
                                      </p:cBhvr>
                                      <p:tavLst>
                                        <p:tav tm="0">
                                          <p:val>
                                            <p:strVal val="#ppt_x"/>
                                          </p:val>
                                        </p:tav>
                                        <p:tav tm="100000">
                                          <p:val>
                                            <p:strVal val="#ppt_x"/>
                                          </p:val>
                                        </p:tav>
                                      </p:tavLst>
                                    </p:anim>
                                    <p:anim calcmode="lin" valueType="num">
                                      <p:cBhvr additive="base">
                                        <p:cTn id="287" dur="1000" fill="hold"/>
                                        <p:tgtEl>
                                          <p:spTgt spid="3140"/>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3141"/>
                                        </p:tgtEl>
                                        <p:attrNameLst>
                                          <p:attrName>style.visibility</p:attrName>
                                        </p:attrNameLst>
                                      </p:cBhvr>
                                      <p:to>
                                        <p:strVal val="visible"/>
                                      </p:to>
                                    </p:set>
                                    <p:anim calcmode="lin" valueType="num">
                                      <p:cBhvr additive="base">
                                        <p:cTn id="290" dur="1000" fill="hold"/>
                                        <p:tgtEl>
                                          <p:spTgt spid="3141"/>
                                        </p:tgtEl>
                                        <p:attrNameLst>
                                          <p:attrName>ppt_x</p:attrName>
                                        </p:attrNameLst>
                                      </p:cBhvr>
                                      <p:tavLst>
                                        <p:tav tm="0">
                                          <p:val>
                                            <p:strVal val="#ppt_x"/>
                                          </p:val>
                                        </p:tav>
                                        <p:tav tm="100000">
                                          <p:val>
                                            <p:strVal val="#ppt_x"/>
                                          </p:val>
                                        </p:tav>
                                      </p:tavLst>
                                    </p:anim>
                                    <p:anim calcmode="lin" valueType="num">
                                      <p:cBhvr additive="base">
                                        <p:cTn id="291" dur="1000" fill="hold"/>
                                        <p:tgtEl>
                                          <p:spTgt spid="3141"/>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3142"/>
                                        </p:tgtEl>
                                        <p:attrNameLst>
                                          <p:attrName>style.visibility</p:attrName>
                                        </p:attrNameLst>
                                      </p:cBhvr>
                                      <p:to>
                                        <p:strVal val="visible"/>
                                      </p:to>
                                    </p:set>
                                    <p:anim calcmode="lin" valueType="num">
                                      <p:cBhvr additive="base">
                                        <p:cTn id="294" dur="1000" fill="hold"/>
                                        <p:tgtEl>
                                          <p:spTgt spid="3142"/>
                                        </p:tgtEl>
                                        <p:attrNameLst>
                                          <p:attrName>ppt_x</p:attrName>
                                        </p:attrNameLst>
                                      </p:cBhvr>
                                      <p:tavLst>
                                        <p:tav tm="0">
                                          <p:val>
                                            <p:strVal val="#ppt_x"/>
                                          </p:val>
                                        </p:tav>
                                        <p:tav tm="100000">
                                          <p:val>
                                            <p:strVal val="#ppt_x"/>
                                          </p:val>
                                        </p:tav>
                                      </p:tavLst>
                                    </p:anim>
                                    <p:anim calcmode="lin" valueType="num">
                                      <p:cBhvr additive="base">
                                        <p:cTn id="295" dur="1000" fill="hold"/>
                                        <p:tgtEl>
                                          <p:spTgt spid="3142"/>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3143"/>
                                        </p:tgtEl>
                                        <p:attrNameLst>
                                          <p:attrName>style.visibility</p:attrName>
                                        </p:attrNameLst>
                                      </p:cBhvr>
                                      <p:to>
                                        <p:strVal val="visible"/>
                                      </p:to>
                                    </p:set>
                                    <p:anim calcmode="lin" valueType="num">
                                      <p:cBhvr additive="base">
                                        <p:cTn id="298" dur="1000" fill="hold"/>
                                        <p:tgtEl>
                                          <p:spTgt spid="3143"/>
                                        </p:tgtEl>
                                        <p:attrNameLst>
                                          <p:attrName>ppt_x</p:attrName>
                                        </p:attrNameLst>
                                      </p:cBhvr>
                                      <p:tavLst>
                                        <p:tav tm="0">
                                          <p:val>
                                            <p:strVal val="#ppt_x"/>
                                          </p:val>
                                        </p:tav>
                                        <p:tav tm="100000">
                                          <p:val>
                                            <p:strVal val="#ppt_x"/>
                                          </p:val>
                                        </p:tav>
                                      </p:tavLst>
                                    </p:anim>
                                    <p:anim calcmode="lin" valueType="num">
                                      <p:cBhvr additive="base">
                                        <p:cTn id="299" dur="1000" fill="hold"/>
                                        <p:tgtEl>
                                          <p:spTgt spid="3143"/>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3144"/>
                                        </p:tgtEl>
                                        <p:attrNameLst>
                                          <p:attrName>style.visibility</p:attrName>
                                        </p:attrNameLst>
                                      </p:cBhvr>
                                      <p:to>
                                        <p:strVal val="visible"/>
                                      </p:to>
                                    </p:set>
                                    <p:anim calcmode="lin" valueType="num">
                                      <p:cBhvr additive="base">
                                        <p:cTn id="302" dur="1000" fill="hold"/>
                                        <p:tgtEl>
                                          <p:spTgt spid="3144"/>
                                        </p:tgtEl>
                                        <p:attrNameLst>
                                          <p:attrName>ppt_x</p:attrName>
                                        </p:attrNameLst>
                                      </p:cBhvr>
                                      <p:tavLst>
                                        <p:tav tm="0">
                                          <p:val>
                                            <p:strVal val="#ppt_x"/>
                                          </p:val>
                                        </p:tav>
                                        <p:tav tm="100000">
                                          <p:val>
                                            <p:strVal val="#ppt_x"/>
                                          </p:val>
                                        </p:tav>
                                      </p:tavLst>
                                    </p:anim>
                                    <p:anim calcmode="lin" valueType="num">
                                      <p:cBhvr additive="base">
                                        <p:cTn id="303" dur="1000" fill="hold"/>
                                        <p:tgtEl>
                                          <p:spTgt spid="3144"/>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3145"/>
                                        </p:tgtEl>
                                        <p:attrNameLst>
                                          <p:attrName>style.visibility</p:attrName>
                                        </p:attrNameLst>
                                      </p:cBhvr>
                                      <p:to>
                                        <p:strVal val="visible"/>
                                      </p:to>
                                    </p:set>
                                    <p:anim calcmode="lin" valueType="num">
                                      <p:cBhvr additive="base">
                                        <p:cTn id="306" dur="1000" fill="hold"/>
                                        <p:tgtEl>
                                          <p:spTgt spid="3145"/>
                                        </p:tgtEl>
                                        <p:attrNameLst>
                                          <p:attrName>ppt_x</p:attrName>
                                        </p:attrNameLst>
                                      </p:cBhvr>
                                      <p:tavLst>
                                        <p:tav tm="0">
                                          <p:val>
                                            <p:strVal val="#ppt_x"/>
                                          </p:val>
                                        </p:tav>
                                        <p:tav tm="100000">
                                          <p:val>
                                            <p:strVal val="#ppt_x"/>
                                          </p:val>
                                        </p:tav>
                                      </p:tavLst>
                                    </p:anim>
                                    <p:anim calcmode="lin" valueType="num">
                                      <p:cBhvr additive="base">
                                        <p:cTn id="307" dur="1000" fill="hold"/>
                                        <p:tgtEl>
                                          <p:spTgt spid="3145"/>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3146"/>
                                        </p:tgtEl>
                                        <p:attrNameLst>
                                          <p:attrName>style.visibility</p:attrName>
                                        </p:attrNameLst>
                                      </p:cBhvr>
                                      <p:to>
                                        <p:strVal val="visible"/>
                                      </p:to>
                                    </p:set>
                                    <p:anim calcmode="lin" valueType="num">
                                      <p:cBhvr additive="base">
                                        <p:cTn id="310" dur="1000" fill="hold"/>
                                        <p:tgtEl>
                                          <p:spTgt spid="3146"/>
                                        </p:tgtEl>
                                        <p:attrNameLst>
                                          <p:attrName>ppt_x</p:attrName>
                                        </p:attrNameLst>
                                      </p:cBhvr>
                                      <p:tavLst>
                                        <p:tav tm="0">
                                          <p:val>
                                            <p:strVal val="#ppt_x"/>
                                          </p:val>
                                        </p:tav>
                                        <p:tav tm="100000">
                                          <p:val>
                                            <p:strVal val="#ppt_x"/>
                                          </p:val>
                                        </p:tav>
                                      </p:tavLst>
                                    </p:anim>
                                    <p:anim calcmode="lin" valueType="num">
                                      <p:cBhvr additive="base">
                                        <p:cTn id="311" dur="1000" fill="hold"/>
                                        <p:tgtEl>
                                          <p:spTgt spid="3146"/>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3147"/>
                                        </p:tgtEl>
                                        <p:attrNameLst>
                                          <p:attrName>style.visibility</p:attrName>
                                        </p:attrNameLst>
                                      </p:cBhvr>
                                      <p:to>
                                        <p:strVal val="visible"/>
                                      </p:to>
                                    </p:set>
                                    <p:anim calcmode="lin" valueType="num">
                                      <p:cBhvr additive="base">
                                        <p:cTn id="314" dur="1000" fill="hold"/>
                                        <p:tgtEl>
                                          <p:spTgt spid="3147"/>
                                        </p:tgtEl>
                                        <p:attrNameLst>
                                          <p:attrName>ppt_x</p:attrName>
                                        </p:attrNameLst>
                                      </p:cBhvr>
                                      <p:tavLst>
                                        <p:tav tm="0">
                                          <p:val>
                                            <p:strVal val="#ppt_x"/>
                                          </p:val>
                                        </p:tav>
                                        <p:tav tm="100000">
                                          <p:val>
                                            <p:strVal val="#ppt_x"/>
                                          </p:val>
                                        </p:tav>
                                      </p:tavLst>
                                    </p:anim>
                                    <p:anim calcmode="lin" valueType="num">
                                      <p:cBhvr additive="base">
                                        <p:cTn id="315" dur="1000" fill="hold"/>
                                        <p:tgtEl>
                                          <p:spTgt spid="3147"/>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3148"/>
                                        </p:tgtEl>
                                        <p:attrNameLst>
                                          <p:attrName>style.visibility</p:attrName>
                                        </p:attrNameLst>
                                      </p:cBhvr>
                                      <p:to>
                                        <p:strVal val="visible"/>
                                      </p:to>
                                    </p:set>
                                    <p:anim calcmode="lin" valueType="num">
                                      <p:cBhvr additive="base">
                                        <p:cTn id="318" dur="1000" fill="hold"/>
                                        <p:tgtEl>
                                          <p:spTgt spid="3148"/>
                                        </p:tgtEl>
                                        <p:attrNameLst>
                                          <p:attrName>ppt_x</p:attrName>
                                        </p:attrNameLst>
                                      </p:cBhvr>
                                      <p:tavLst>
                                        <p:tav tm="0">
                                          <p:val>
                                            <p:strVal val="#ppt_x"/>
                                          </p:val>
                                        </p:tav>
                                        <p:tav tm="100000">
                                          <p:val>
                                            <p:strVal val="#ppt_x"/>
                                          </p:val>
                                        </p:tav>
                                      </p:tavLst>
                                    </p:anim>
                                    <p:anim calcmode="lin" valueType="num">
                                      <p:cBhvr additive="base">
                                        <p:cTn id="319" dur="1000" fill="hold"/>
                                        <p:tgtEl>
                                          <p:spTgt spid="3148"/>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3149"/>
                                        </p:tgtEl>
                                        <p:attrNameLst>
                                          <p:attrName>style.visibility</p:attrName>
                                        </p:attrNameLst>
                                      </p:cBhvr>
                                      <p:to>
                                        <p:strVal val="visible"/>
                                      </p:to>
                                    </p:set>
                                    <p:anim calcmode="lin" valueType="num">
                                      <p:cBhvr additive="base">
                                        <p:cTn id="322" dur="1000" fill="hold"/>
                                        <p:tgtEl>
                                          <p:spTgt spid="3149"/>
                                        </p:tgtEl>
                                        <p:attrNameLst>
                                          <p:attrName>ppt_x</p:attrName>
                                        </p:attrNameLst>
                                      </p:cBhvr>
                                      <p:tavLst>
                                        <p:tav tm="0">
                                          <p:val>
                                            <p:strVal val="#ppt_x"/>
                                          </p:val>
                                        </p:tav>
                                        <p:tav tm="100000">
                                          <p:val>
                                            <p:strVal val="#ppt_x"/>
                                          </p:val>
                                        </p:tav>
                                      </p:tavLst>
                                    </p:anim>
                                    <p:anim calcmode="lin" valueType="num">
                                      <p:cBhvr additive="base">
                                        <p:cTn id="323" dur="1000" fill="hold"/>
                                        <p:tgtEl>
                                          <p:spTgt spid="3149"/>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3150"/>
                                        </p:tgtEl>
                                        <p:attrNameLst>
                                          <p:attrName>style.visibility</p:attrName>
                                        </p:attrNameLst>
                                      </p:cBhvr>
                                      <p:to>
                                        <p:strVal val="visible"/>
                                      </p:to>
                                    </p:set>
                                    <p:anim calcmode="lin" valueType="num">
                                      <p:cBhvr additive="base">
                                        <p:cTn id="326" dur="1000" fill="hold"/>
                                        <p:tgtEl>
                                          <p:spTgt spid="3150"/>
                                        </p:tgtEl>
                                        <p:attrNameLst>
                                          <p:attrName>ppt_x</p:attrName>
                                        </p:attrNameLst>
                                      </p:cBhvr>
                                      <p:tavLst>
                                        <p:tav tm="0">
                                          <p:val>
                                            <p:strVal val="#ppt_x"/>
                                          </p:val>
                                        </p:tav>
                                        <p:tav tm="100000">
                                          <p:val>
                                            <p:strVal val="#ppt_x"/>
                                          </p:val>
                                        </p:tav>
                                      </p:tavLst>
                                    </p:anim>
                                    <p:anim calcmode="lin" valueType="num">
                                      <p:cBhvr additive="base">
                                        <p:cTn id="327" dur="1000" fill="hold"/>
                                        <p:tgtEl>
                                          <p:spTgt spid="3150"/>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3151"/>
                                        </p:tgtEl>
                                        <p:attrNameLst>
                                          <p:attrName>style.visibility</p:attrName>
                                        </p:attrNameLst>
                                      </p:cBhvr>
                                      <p:to>
                                        <p:strVal val="visible"/>
                                      </p:to>
                                    </p:set>
                                    <p:anim calcmode="lin" valueType="num">
                                      <p:cBhvr additive="base">
                                        <p:cTn id="330" dur="1000" fill="hold"/>
                                        <p:tgtEl>
                                          <p:spTgt spid="3151"/>
                                        </p:tgtEl>
                                        <p:attrNameLst>
                                          <p:attrName>ppt_x</p:attrName>
                                        </p:attrNameLst>
                                      </p:cBhvr>
                                      <p:tavLst>
                                        <p:tav tm="0">
                                          <p:val>
                                            <p:strVal val="#ppt_x"/>
                                          </p:val>
                                        </p:tav>
                                        <p:tav tm="100000">
                                          <p:val>
                                            <p:strVal val="#ppt_x"/>
                                          </p:val>
                                        </p:tav>
                                      </p:tavLst>
                                    </p:anim>
                                    <p:anim calcmode="lin" valueType="num">
                                      <p:cBhvr additive="base">
                                        <p:cTn id="331" dur="1000" fill="hold"/>
                                        <p:tgtEl>
                                          <p:spTgt spid="3151"/>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3152"/>
                                        </p:tgtEl>
                                        <p:attrNameLst>
                                          <p:attrName>style.visibility</p:attrName>
                                        </p:attrNameLst>
                                      </p:cBhvr>
                                      <p:to>
                                        <p:strVal val="visible"/>
                                      </p:to>
                                    </p:set>
                                    <p:anim calcmode="lin" valueType="num">
                                      <p:cBhvr additive="base">
                                        <p:cTn id="334" dur="1000" fill="hold"/>
                                        <p:tgtEl>
                                          <p:spTgt spid="3152"/>
                                        </p:tgtEl>
                                        <p:attrNameLst>
                                          <p:attrName>ppt_x</p:attrName>
                                        </p:attrNameLst>
                                      </p:cBhvr>
                                      <p:tavLst>
                                        <p:tav tm="0">
                                          <p:val>
                                            <p:strVal val="#ppt_x"/>
                                          </p:val>
                                        </p:tav>
                                        <p:tav tm="100000">
                                          <p:val>
                                            <p:strVal val="#ppt_x"/>
                                          </p:val>
                                        </p:tav>
                                      </p:tavLst>
                                    </p:anim>
                                    <p:anim calcmode="lin" valueType="num">
                                      <p:cBhvr additive="base">
                                        <p:cTn id="335" dur="1000" fill="hold"/>
                                        <p:tgtEl>
                                          <p:spTgt spid="3152"/>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3153"/>
                                        </p:tgtEl>
                                        <p:attrNameLst>
                                          <p:attrName>style.visibility</p:attrName>
                                        </p:attrNameLst>
                                      </p:cBhvr>
                                      <p:to>
                                        <p:strVal val="visible"/>
                                      </p:to>
                                    </p:set>
                                    <p:anim calcmode="lin" valueType="num">
                                      <p:cBhvr additive="base">
                                        <p:cTn id="338" dur="1000" fill="hold"/>
                                        <p:tgtEl>
                                          <p:spTgt spid="3153"/>
                                        </p:tgtEl>
                                        <p:attrNameLst>
                                          <p:attrName>ppt_x</p:attrName>
                                        </p:attrNameLst>
                                      </p:cBhvr>
                                      <p:tavLst>
                                        <p:tav tm="0">
                                          <p:val>
                                            <p:strVal val="#ppt_x"/>
                                          </p:val>
                                        </p:tav>
                                        <p:tav tm="100000">
                                          <p:val>
                                            <p:strVal val="#ppt_x"/>
                                          </p:val>
                                        </p:tav>
                                      </p:tavLst>
                                    </p:anim>
                                    <p:anim calcmode="lin" valueType="num">
                                      <p:cBhvr additive="base">
                                        <p:cTn id="339" dur="1000" fill="hold"/>
                                        <p:tgtEl>
                                          <p:spTgt spid="3153"/>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3154"/>
                                        </p:tgtEl>
                                        <p:attrNameLst>
                                          <p:attrName>style.visibility</p:attrName>
                                        </p:attrNameLst>
                                      </p:cBhvr>
                                      <p:to>
                                        <p:strVal val="visible"/>
                                      </p:to>
                                    </p:set>
                                    <p:anim calcmode="lin" valueType="num">
                                      <p:cBhvr additive="base">
                                        <p:cTn id="342" dur="1000" fill="hold"/>
                                        <p:tgtEl>
                                          <p:spTgt spid="3154"/>
                                        </p:tgtEl>
                                        <p:attrNameLst>
                                          <p:attrName>ppt_x</p:attrName>
                                        </p:attrNameLst>
                                      </p:cBhvr>
                                      <p:tavLst>
                                        <p:tav tm="0">
                                          <p:val>
                                            <p:strVal val="#ppt_x"/>
                                          </p:val>
                                        </p:tav>
                                        <p:tav tm="100000">
                                          <p:val>
                                            <p:strVal val="#ppt_x"/>
                                          </p:val>
                                        </p:tav>
                                      </p:tavLst>
                                    </p:anim>
                                    <p:anim calcmode="lin" valueType="num">
                                      <p:cBhvr additive="base">
                                        <p:cTn id="343" dur="1000" fill="hold"/>
                                        <p:tgtEl>
                                          <p:spTgt spid="3154"/>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3155"/>
                                        </p:tgtEl>
                                        <p:attrNameLst>
                                          <p:attrName>style.visibility</p:attrName>
                                        </p:attrNameLst>
                                      </p:cBhvr>
                                      <p:to>
                                        <p:strVal val="visible"/>
                                      </p:to>
                                    </p:set>
                                    <p:anim calcmode="lin" valueType="num">
                                      <p:cBhvr additive="base">
                                        <p:cTn id="346" dur="1000" fill="hold"/>
                                        <p:tgtEl>
                                          <p:spTgt spid="3155"/>
                                        </p:tgtEl>
                                        <p:attrNameLst>
                                          <p:attrName>ppt_x</p:attrName>
                                        </p:attrNameLst>
                                      </p:cBhvr>
                                      <p:tavLst>
                                        <p:tav tm="0">
                                          <p:val>
                                            <p:strVal val="#ppt_x"/>
                                          </p:val>
                                        </p:tav>
                                        <p:tav tm="100000">
                                          <p:val>
                                            <p:strVal val="#ppt_x"/>
                                          </p:val>
                                        </p:tav>
                                      </p:tavLst>
                                    </p:anim>
                                    <p:anim calcmode="lin" valueType="num">
                                      <p:cBhvr additive="base">
                                        <p:cTn id="347" dur="1000" fill="hold"/>
                                        <p:tgtEl>
                                          <p:spTgt spid="3155"/>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3156"/>
                                        </p:tgtEl>
                                        <p:attrNameLst>
                                          <p:attrName>style.visibility</p:attrName>
                                        </p:attrNameLst>
                                      </p:cBhvr>
                                      <p:to>
                                        <p:strVal val="visible"/>
                                      </p:to>
                                    </p:set>
                                    <p:anim calcmode="lin" valueType="num">
                                      <p:cBhvr additive="base">
                                        <p:cTn id="350" dur="1000" fill="hold"/>
                                        <p:tgtEl>
                                          <p:spTgt spid="3156"/>
                                        </p:tgtEl>
                                        <p:attrNameLst>
                                          <p:attrName>ppt_x</p:attrName>
                                        </p:attrNameLst>
                                      </p:cBhvr>
                                      <p:tavLst>
                                        <p:tav tm="0">
                                          <p:val>
                                            <p:strVal val="#ppt_x"/>
                                          </p:val>
                                        </p:tav>
                                        <p:tav tm="100000">
                                          <p:val>
                                            <p:strVal val="#ppt_x"/>
                                          </p:val>
                                        </p:tav>
                                      </p:tavLst>
                                    </p:anim>
                                    <p:anim calcmode="lin" valueType="num">
                                      <p:cBhvr additive="base">
                                        <p:cTn id="351" dur="1000" fill="hold"/>
                                        <p:tgtEl>
                                          <p:spTgt spid="3156"/>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3157"/>
                                        </p:tgtEl>
                                        <p:attrNameLst>
                                          <p:attrName>style.visibility</p:attrName>
                                        </p:attrNameLst>
                                      </p:cBhvr>
                                      <p:to>
                                        <p:strVal val="visible"/>
                                      </p:to>
                                    </p:set>
                                    <p:anim calcmode="lin" valueType="num">
                                      <p:cBhvr additive="base">
                                        <p:cTn id="354" dur="1000" fill="hold"/>
                                        <p:tgtEl>
                                          <p:spTgt spid="3157"/>
                                        </p:tgtEl>
                                        <p:attrNameLst>
                                          <p:attrName>ppt_x</p:attrName>
                                        </p:attrNameLst>
                                      </p:cBhvr>
                                      <p:tavLst>
                                        <p:tav tm="0">
                                          <p:val>
                                            <p:strVal val="#ppt_x"/>
                                          </p:val>
                                        </p:tav>
                                        <p:tav tm="100000">
                                          <p:val>
                                            <p:strVal val="#ppt_x"/>
                                          </p:val>
                                        </p:tav>
                                      </p:tavLst>
                                    </p:anim>
                                    <p:anim calcmode="lin" valueType="num">
                                      <p:cBhvr additive="base">
                                        <p:cTn id="355" dur="1000" fill="hold"/>
                                        <p:tgtEl>
                                          <p:spTgt spid="3157"/>
                                        </p:tgtEl>
                                        <p:attrNameLst>
                                          <p:attrName>ppt_y</p:attrName>
                                        </p:attrNameLst>
                                      </p:cBhvr>
                                      <p:tavLst>
                                        <p:tav tm="0">
                                          <p:val>
                                            <p:strVal val="1+#ppt_h/2"/>
                                          </p:val>
                                        </p:tav>
                                        <p:tav tm="100000">
                                          <p:val>
                                            <p:strVal val="#ppt_y"/>
                                          </p:val>
                                        </p:tav>
                                      </p:tavLst>
                                    </p:anim>
                                  </p:childTnLst>
                                </p:cTn>
                              </p:par>
                            </p:childTnLst>
                          </p:cTn>
                        </p:par>
                        <p:par>
                          <p:cTn id="356" fill="hold">
                            <p:stCondLst>
                              <p:cond delay="4250"/>
                            </p:stCondLst>
                            <p:childTnLst>
                              <p:par>
                                <p:cTn id="357" presetID="42" presetClass="entr" presetSubtype="0" fill="hold" nodeType="afterEffect">
                                  <p:stCondLst>
                                    <p:cond delay="0"/>
                                  </p:stCondLst>
                                  <p:childTnLst>
                                    <p:set>
                                      <p:cBhvr>
                                        <p:cTn id="358" dur="1" fill="hold">
                                          <p:stCondLst>
                                            <p:cond delay="0"/>
                                          </p:stCondLst>
                                        </p:cTn>
                                        <p:tgtEl>
                                          <p:spTgt spid="149"/>
                                        </p:tgtEl>
                                        <p:attrNameLst>
                                          <p:attrName>style.visibility</p:attrName>
                                        </p:attrNameLst>
                                      </p:cBhvr>
                                      <p:to>
                                        <p:strVal val="visible"/>
                                      </p:to>
                                    </p:set>
                                    <p:animEffect transition="in" filter="fade">
                                      <p:cBhvr>
                                        <p:cTn id="359" dur="1000"/>
                                        <p:tgtEl>
                                          <p:spTgt spid="149"/>
                                        </p:tgtEl>
                                      </p:cBhvr>
                                    </p:animEffect>
                                    <p:anim calcmode="lin" valueType="num">
                                      <p:cBhvr>
                                        <p:cTn id="360" dur="1000" fill="hold"/>
                                        <p:tgtEl>
                                          <p:spTgt spid="149"/>
                                        </p:tgtEl>
                                        <p:attrNameLst>
                                          <p:attrName>ppt_x</p:attrName>
                                        </p:attrNameLst>
                                      </p:cBhvr>
                                      <p:tavLst>
                                        <p:tav tm="0">
                                          <p:val>
                                            <p:strVal val="#ppt_x"/>
                                          </p:val>
                                        </p:tav>
                                        <p:tav tm="100000">
                                          <p:val>
                                            <p:strVal val="#ppt_x"/>
                                          </p:val>
                                        </p:tav>
                                      </p:tavLst>
                                    </p:anim>
                                    <p:anim calcmode="lin" valueType="num">
                                      <p:cBhvr>
                                        <p:cTn id="361" dur="1000" fill="hold"/>
                                        <p:tgtEl>
                                          <p:spTgt spid="149"/>
                                        </p:tgtEl>
                                        <p:attrNameLst>
                                          <p:attrName>ppt_y</p:attrName>
                                        </p:attrNameLst>
                                      </p:cBhvr>
                                      <p:tavLst>
                                        <p:tav tm="0">
                                          <p:val>
                                            <p:strVal val="#ppt_y+.1"/>
                                          </p:val>
                                        </p:tav>
                                        <p:tav tm="100000">
                                          <p:val>
                                            <p:strVal val="#ppt_y"/>
                                          </p:val>
                                        </p:tav>
                                      </p:tavLst>
                                    </p:anim>
                                  </p:childTnLst>
                                </p:cTn>
                              </p:par>
                            </p:childTnLst>
                          </p:cTn>
                        </p:par>
                        <p:par>
                          <p:cTn id="362" fill="hold">
                            <p:stCondLst>
                              <p:cond delay="5250"/>
                            </p:stCondLst>
                            <p:childTnLst>
                              <p:par>
                                <p:cTn id="363" presetID="22" presetClass="entr" presetSubtype="8" fill="hold" nodeType="afterEffect">
                                  <p:stCondLst>
                                    <p:cond delay="0"/>
                                  </p:stCondLst>
                                  <p:childTnLst>
                                    <p:set>
                                      <p:cBhvr>
                                        <p:cTn id="364" dur="1" fill="hold">
                                          <p:stCondLst>
                                            <p:cond delay="0"/>
                                          </p:stCondLst>
                                        </p:cTn>
                                        <p:tgtEl>
                                          <p:spTgt spid="165"/>
                                        </p:tgtEl>
                                        <p:attrNameLst>
                                          <p:attrName>style.visibility</p:attrName>
                                        </p:attrNameLst>
                                      </p:cBhvr>
                                      <p:to>
                                        <p:strVal val="visible"/>
                                      </p:to>
                                    </p:set>
                                    <p:animEffect transition="in" filter="wipe(left)">
                                      <p:cBhvr>
                                        <p:cTn id="365" dur="500"/>
                                        <p:tgtEl>
                                          <p:spTgt spid="165"/>
                                        </p:tgtEl>
                                      </p:cBhvr>
                                    </p:animEffect>
                                  </p:childTnLst>
                                </p:cTn>
                              </p:par>
                            </p:childTnLst>
                          </p:cTn>
                        </p:par>
                        <p:par>
                          <p:cTn id="366" fill="hold">
                            <p:stCondLst>
                              <p:cond delay="5750"/>
                            </p:stCondLst>
                            <p:childTnLst>
                              <p:par>
                                <p:cTn id="367" presetID="42" presetClass="entr" presetSubtype="0" fill="hold" nodeType="afterEffect">
                                  <p:stCondLst>
                                    <p:cond delay="0"/>
                                  </p:stCondLst>
                                  <p:childTnLst>
                                    <p:set>
                                      <p:cBhvr>
                                        <p:cTn id="368" dur="1" fill="hold">
                                          <p:stCondLst>
                                            <p:cond delay="0"/>
                                          </p:stCondLst>
                                        </p:cTn>
                                        <p:tgtEl>
                                          <p:spTgt spid="154"/>
                                        </p:tgtEl>
                                        <p:attrNameLst>
                                          <p:attrName>style.visibility</p:attrName>
                                        </p:attrNameLst>
                                      </p:cBhvr>
                                      <p:to>
                                        <p:strVal val="visible"/>
                                      </p:to>
                                    </p:set>
                                    <p:animEffect transition="in" filter="fade">
                                      <p:cBhvr>
                                        <p:cTn id="369" dur="1000"/>
                                        <p:tgtEl>
                                          <p:spTgt spid="154"/>
                                        </p:tgtEl>
                                      </p:cBhvr>
                                    </p:animEffect>
                                    <p:anim calcmode="lin" valueType="num">
                                      <p:cBhvr>
                                        <p:cTn id="370" dur="1000" fill="hold"/>
                                        <p:tgtEl>
                                          <p:spTgt spid="154"/>
                                        </p:tgtEl>
                                        <p:attrNameLst>
                                          <p:attrName>ppt_x</p:attrName>
                                        </p:attrNameLst>
                                      </p:cBhvr>
                                      <p:tavLst>
                                        <p:tav tm="0">
                                          <p:val>
                                            <p:strVal val="#ppt_x"/>
                                          </p:val>
                                        </p:tav>
                                        <p:tav tm="100000">
                                          <p:val>
                                            <p:strVal val="#ppt_x"/>
                                          </p:val>
                                        </p:tav>
                                      </p:tavLst>
                                    </p:anim>
                                    <p:anim calcmode="lin" valueType="num">
                                      <p:cBhvr>
                                        <p:cTn id="371" dur="1000" fill="hold"/>
                                        <p:tgtEl>
                                          <p:spTgt spid="154"/>
                                        </p:tgtEl>
                                        <p:attrNameLst>
                                          <p:attrName>ppt_y</p:attrName>
                                        </p:attrNameLst>
                                      </p:cBhvr>
                                      <p:tavLst>
                                        <p:tav tm="0">
                                          <p:val>
                                            <p:strVal val="#ppt_y+.1"/>
                                          </p:val>
                                        </p:tav>
                                        <p:tav tm="100000">
                                          <p:val>
                                            <p:strVal val="#ppt_y"/>
                                          </p:val>
                                        </p:tav>
                                      </p:tavLst>
                                    </p:anim>
                                  </p:childTnLst>
                                </p:cTn>
                              </p:par>
                            </p:childTnLst>
                          </p:cTn>
                        </p:par>
                        <p:par>
                          <p:cTn id="372" fill="hold">
                            <p:stCondLst>
                              <p:cond delay="6750"/>
                            </p:stCondLst>
                            <p:childTnLst>
                              <p:par>
                                <p:cTn id="373" presetID="22" presetClass="entr" presetSubtype="8" fill="hold" nodeType="afterEffect">
                                  <p:stCondLst>
                                    <p:cond delay="0"/>
                                  </p:stCondLst>
                                  <p:childTnLst>
                                    <p:set>
                                      <p:cBhvr>
                                        <p:cTn id="374" dur="1" fill="hold">
                                          <p:stCondLst>
                                            <p:cond delay="0"/>
                                          </p:stCondLst>
                                        </p:cTn>
                                        <p:tgtEl>
                                          <p:spTgt spid="178"/>
                                        </p:tgtEl>
                                        <p:attrNameLst>
                                          <p:attrName>style.visibility</p:attrName>
                                        </p:attrNameLst>
                                      </p:cBhvr>
                                      <p:to>
                                        <p:strVal val="visible"/>
                                      </p:to>
                                    </p:set>
                                    <p:animEffect transition="in" filter="wipe(left)">
                                      <p:cBhvr>
                                        <p:cTn id="375"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1807</TotalTime>
  <Words>1243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417</cp:revision>
  <dcterms:created xsi:type="dcterms:W3CDTF">2016-09-28T22:08:47Z</dcterms:created>
  <dcterms:modified xsi:type="dcterms:W3CDTF">2018-11-12T23:51:15Z</dcterms:modified>
</cp:coreProperties>
</file>