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6900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3EB8C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FF2B2A"/>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TURKEY MAP</a:t>
            </a:r>
          </a:p>
          <a:p>
            <a:r>
              <a:rPr lang="en-US" dirty="0">
                <a:solidFill>
                  <a:srgbClr val="56595E"/>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63048"/>
              <a:chOff x="648100" y="3562350"/>
              <a:chExt cx="3096470" cy="914400"/>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62350"/>
                <a:ext cx="152400" cy="914400"/>
              </a:xfrm>
              <a:prstGeom prst="rect">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FF2B2A"/>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3EB8CD"/>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rgbClr val="56595E"/>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rgbClr val="56595E"/>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b="1" dirty="0">
                <a:solidFill>
                  <a:srgbClr val="56595E"/>
                </a:solidFill>
              </a:rPr>
              <a:t>Lorem Ipsum Dolor Sit Amet Consectetur</a:t>
            </a:r>
          </a:p>
          <a:p>
            <a:endParaRPr lang="en-US"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8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ED6111E3-C692-4279-99BE-4A5C85C016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776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1807</TotalTime>
  <Words>1243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417</cp:revision>
  <dcterms:created xsi:type="dcterms:W3CDTF">2016-09-28T22:08:47Z</dcterms:created>
  <dcterms:modified xsi:type="dcterms:W3CDTF">2018-11-12T23:51:15Z</dcterms:modified>
</cp:coreProperties>
</file>