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56967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31">
            <a:extLst>
              <a:ext uri="{FF2B5EF4-FFF2-40B4-BE49-F238E27FC236}">
                <a16:creationId xmlns:a16="http://schemas.microsoft.com/office/drawing/2014/main" id="{4546864D-5615-41C9-A78C-4B828F4D62EE}"/>
              </a:ext>
            </a:extLst>
          </p:cNvPr>
          <p:cNvGrpSpPr>
            <a:grpSpLocks/>
          </p:cNvGrpSpPr>
          <p:nvPr/>
        </p:nvGrpSpPr>
        <p:grpSpPr>
          <a:xfrm flipH="1">
            <a:off x="3592943" y="1463933"/>
            <a:ext cx="3931920" cy="5164760"/>
            <a:chOff x="3124200" y="1228506"/>
            <a:chExt cx="2831700" cy="3873569"/>
          </a:xfr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effectLst>
            <a:outerShdw blurRad="63500" sx="102000" sy="102000" algn="ctr" rotWithShape="0">
              <a:prstClr val="black">
                <a:alpha val="40000"/>
              </a:prstClr>
            </a:outerShdw>
          </a:effectLst>
        </p:grpSpPr>
        <p:grpSp>
          <p:nvGrpSpPr>
            <p:cNvPr id="7" name="Group 10">
              <a:extLst>
                <a:ext uri="{FF2B5EF4-FFF2-40B4-BE49-F238E27FC236}">
                  <a16:creationId xmlns:a16="http://schemas.microsoft.com/office/drawing/2014/main" id="{A6863132-27A1-4EE3-8D32-B10886B163B2}"/>
                </a:ext>
              </a:extLst>
            </p:cNvPr>
            <p:cNvGrpSpPr/>
            <p:nvPr/>
          </p:nvGrpSpPr>
          <p:grpSpPr>
            <a:xfrm>
              <a:off x="3129387" y="1228506"/>
              <a:ext cx="2826513" cy="3458713"/>
              <a:chOff x="2849146" y="1163254"/>
              <a:chExt cx="2910223" cy="3561146"/>
            </a:xfrm>
            <a:grpFill/>
          </p:grpSpPr>
          <p:sp>
            <p:nvSpPr>
              <p:cNvPr id="9" name="Freeform 5">
                <a:extLst>
                  <a:ext uri="{FF2B5EF4-FFF2-40B4-BE49-F238E27FC236}">
                    <a16:creationId xmlns:a16="http://schemas.microsoft.com/office/drawing/2014/main" id="{7906E37E-1829-4BCB-AEB5-6A5FBEFB83DE}"/>
                  </a:ext>
                </a:extLst>
              </p:cNvPr>
              <p:cNvSpPr/>
              <p:nvPr/>
            </p:nvSpPr>
            <p:spPr>
              <a:xfrm>
                <a:off x="4005622" y="2194560"/>
                <a:ext cx="909277" cy="2529840"/>
              </a:xfrm>
              <a:custGeom>
                <a:avLst/>
                <a:gdLst>
                  <a:gd name="connsiteX0" fmla="*/ 0 w 228600"/>
                  <a:gd name="connsiteY0" fmla="*/ 1905000 h 1905000"/>
                  <a:gd name="connsiteX1" fmla="*/ 114300 w 228600"/>
                  <a:gd name="connsiteY1" fmla="*/ 0 h 1905000"/>
                  <a:gd name="connsiteX2" fmla="*/ 228600 w 228600"/>
                  <a:gd name="connsiteY2" fmla="*/ 1905000 h 1905000"/>
                  <a:gd name="connsiteX3" fmla="*/ 0 w 2286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342900"/>
                  <a:gd name="connsiteY0" fmla="*/ 1905000 h 1905000"/>
                  <a:gd name="connsiteX1" fmla="*/ 342900 w 342900"/>
                  <a:gd name="connsiteY1" fmla="*/ 0 h 1905000"/>
                  <a:gd name="connsiteX2" fmla="*/ 228600 w 342900"/>
                  <a:gd name="connsiteY2" fmla="*/ 1905000 h 1905000"/>
                  <a:gd name="connsiteX3" fmla="*/ 0 w 342900"/>
                  <a:gd name="connsiteY3" fmla="*/ 1905000 h 1905000"/>
                  <a:gd name="connsiteX0" fmla="*/ 74612 w 417512"/>
                  <a:gd name="connsiteY0" fmla="*/ 1905000 h 1905000"/>
                  <a:gd name="connsiteX1" fmla="*/ 417512 w 417512"/>
                  <a:gd name="connsiteY1" fmla="*/ 0 h 1905000"/>
                  <a:gd name="connsiteX2" fmla="*/ 3032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0 w 419100"/>
                  <a:gd name="connsiteY0" fmla="*/ 2076450 h 2076450"/>
                  <a:gd name="connsiteX1" fmla="*/ 419100 w 419100"/>
                  <a:gd name="connsiteY1" fmla="*/ 0 h 2076450"/>
                  <a:gd name="connsiteX2" fmla="*/ 304800 w 419100"/>
                  <a:gd name="connsiteY2" fmla="*/ 2076450 h 2076450"/>
                  <a:gd name="connsiteX3" fmla="*/ 0 w 419100"/>
                  <a:gd name="connsiteY3" fmla="*/ 2076450 h 2076450"/>
                  <a:gd name="connsiteX0" fmla="*/ 0 w 647700"/>
                  <a:gd name="connsiteY0" fmla="*/ 2324100 h 2324100"/>
                  <a:gd name="connsiteX1" fmla="*/ 647700 w 647700"/>
                  <a:gd name="connsiteY1" fmla="*/ 0 h 2324100"/>
                  <a:gd name="connsiteX2" fmla="*/ 304800 w 647700"/>
                  <a:gd name="connsiteY2" fmla="*/ 2324100 h 2324100"/>
                  <a:gd name="connsiteX3" fmla="*/ 0 w 647700"/>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Lst>
                <a:ahLst/>
                <a:cxnLst>
                  <a:cxn ang="0">
                    <a:pos x="connsiteX0" y="connsiteY0"/>
                  </a:cxn>
                  <a:cxn ang="0">
                    <a:pos x="connsiteX1" y="connsiteY1"/>
                  </a:cxn>
                  <a:cxn ang="0">
                    <a:pos x="connsiteX2" y="connsiteY2"/>
                  </a:cxn>
                  <a:cxn ang="0">
                    <a:pos x="connsiteX3" y="connsiteY3"/>
                  </a:cxn>
                </a:cxnLst>
                <a:rect l="l" t="t" r="r" b="b"/>
                <a:pathLst>
                  <a:path w="952500" h="2266950">
                    <a:moveTo>
                      <a:pt x="0" y="2266950"/>
                    </a:moveTo>
                    <a:cubicBezTo>
                      <a:pt x="88900" y="1631950"/>
                      <a:pt x="1588" y="579438"/>
                      <a:pt x="952500" y="0"/>
                    </a:cubicBezTo>
                    <a:cubicBezTo>
                      <a:pt x="392113" y="646113"/>
                      <a:pt x="365125" y="1563688"/>
                      <a:pt x="609600" y="2266950"/>
                    </a:cubicBezTo>
                    <a:lnTo>
                      <a:pt x="0" y="226695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 name="Freeform 6">
                <a:extLst>
                  <a:ext uri="{FF2B5EF4-FFF2-40B4-BE49-F238E27FC236}">
                    <a16:creationId xmlns:a16="http://schemas.microsoft.com/office/drawing/2014/main" id="{782EBE5F-6331-44ED-82AD-ED46DEFE3878}"/>
                  </a:ext>
                </a:extLst>
              </p:cNvPr>
              <p:cNvSpPr/>
              <p:nvPr/>
            </p:nvSpPr>
            <p:spPr>
              <a:xfrm rot="3518512">
                <a:off x="4718673" y="2330344"/>
                <a:ext cx="500810" cy="1580583"/>
              </a:xfrm>
              <a:custGeom>
                <a:avLst/>
                <a:gdLst>
                  <a:gd name="connsiteX0" fmla="*/ 0 w 228600"/>
                  <a:gd name="connsiteY0" fmla="*/ 1905000 h 1905000"/>
                  <a:gd name="connsiteX1" fmla="*/ 114300 w 228600"/>
                  <a:gd name="connsiteY1" fmla="*/ 0 h 1905000"/>
                  <a:gd name="connsiteX2" fmla="*/ 228600 w 228600"/>
                  <a:gd name="connsiteY2" fmla="*/ 1905000 h 1905000"/>
                  <a:gd name="connsiteX3" fmla="*/ 0 w 2286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342900"/>
                  <a:gd name="connsiteY0" fmla="*/ 1905000 h 1905000"/>
                  <a:gd name="connsiteX1" fmla="*/ 342900 w 342900"/>
                  <a:gd name="connsiteY1" fmla="*/ 0 h 1905000"/>
                  <a:gd name="connsiteX2" fmla="*/ 228600 w 342900"/>
                  <a:gd name="connsiteY2" fmla="*/ 1905000 h 1905000"/>
                  <a:gd name="connsiteX3" fmla="*/ 0 w 342900"/>
                  <a:gd name="connsiteY3" fmla="*/ 1905000 h 1905000"/>
                  <a:gd name="connsiteX0" fmla="*/ 74612 w 417512"/>
                  <a:gd name="connsiteY0" fmla="*/ 1905000 h 1905000"/>
                  <a:gd name="connsiteX1" fmla="*/ 417512 w 417512"/>
                  <a:gd name="connsiteY1" fmla="*/ 0 h 1905000"/>
                  <a:gd name="connsiteX2" fmla="*/ 3032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0 w 419100"/>
                  <a:gd name="connsiteY0" fmla="*/ 2076450 h 2076450"/>
                  <a:gd name="connsiteX1" fmla="*/ 419100 w 419100"/>
                  <a:gd name="connsiteY1" fmla="*/ 0 h 2076450"/>
                  <a:gd name="connsiteX2" fmla="*/ 304800 w 419100"/>
                  <a:gd name="connsiteY2" fmla="*/ 2076450 h 2076450"/>
                  <a:gd name="connsiteX3" fmla="*/ 0 w 419100"/>
                  <a:gd name="connsiteY3" fmla="*/ 2076450 h 2076450"/>
                  <a:gd name="connsiteX0" fmla="*/ 0 w 647700"/>
                  <a:gd name="connsiteY0" fmla="*/ 2324100 h 2324100"/>
                  <a:gd name="connsiteX1" fmla="*/ 647700 w 647700"/>
                  <a:gd name="connsiteY1" fmla="*/ 0 h 2324100"/>
                  <a:gd name="connsiteX2" fmla="*/ 304800 w 647700"/>
                  <a:gd name="connsiteY2" fmla="*/ 2324100 h 2324100"/>
                  <a:gd name="connsiteX3" fmla="*/ 0 w 647700"/>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3006140"/>
                  <a:gd name="connsiteX1" fmla="*/ 952500 w 952500"/>
                  <a:gd name="connsiteY1" fmla="*/ 0 h 3006140"/>
                  <a:gd name="connsiteX2" fmla="*/ 609600 w 952500"/>
                  <a:gd name="connsiteY2" fmla="*/ 2266950 h 3006140"/>
                  <a:gd name="connsiteX3" fmla="*/ 890319 w 952500"/>
                  <a:gd name="connsiteY3" fmla="*/ 3006140 h 3006140"/>
                  <a:gd name="connsiteX4" fmla="*/ 0 w 952500"/>
                  <a:gd name="connsiteY4" fmla="*/ 2266950 h 3006140"/>
                  <a:gd name="connsiteX0" fmla="*/ 0 w 952500"/>
                  <a:gd name="connsiteY0" fmla="*/ 2266950 h 3006140"/>
                  <a:gd name="connsiteX1" fmla="*/ 952500 w 952500"/>
                  <a:gd name="connsiteY1" fmla="*/ 0 h 3006140"/>
                  <a:gd name="connsiteX2" fmla="*/ 609600 w 952500"/>
                  <a:gd name="connsiteY2" fmla="*/ 2266950 h 3006140"/>
                  <a:gd name="connsiteX3" fmla="*/ 890319 w 952500"/>
                  <a:gd name="connsiteY3" fmla="*/ 3006140 h 3006140"/>
                  <a:gd name="connsiteX4" fmla="*/ 0 w 952500"/>
                  <a:gd name="connsiteY4" fmla="*/ 2266950 h 3006140"/>
                  <a:gd name="connsiteX0" fmla="*/ 0 w 952500"/>
                  <a:gd name="connsiteY0" fmla="*/ 2266950 h 3006140"/>
                  <a:gd name="connsiteX1" fmla="*/ 952500 w 952500"/>
                  <a:gd name="connsiteY1" fmla="*/ 0 h 3006140"/>
                  <a:gd name="connsiteX2" fmla="*/ 441688 w 952500"/>
                  <a:gd name="connsiteY2" fmla="*/ 2206606 h 3006140"/>
                  <a:gd name="connsiteX3" fmla="*/ 890319 w 952500"/>
                  <a:gd name="connsiteY3" fmla="*/ 3006140 h 3006140"/>
                  <a:gd name="connsiteX4" fmla="*/ 0 w 952500"/>
                  <a:gd name="connsiteY4" fmla="*/ 2266950 h 3006140"/>
                  <a:gd name="connsiteX0" fmla="*/ 0 w 952500"/>
                  <a:gd name="connsiteY0" fmla="*/ 2266950 h 3006140"/>
                  <a:gd name="connsiteX1" fmla="*/ 952500 w 952500"/>
                  <a:gd name="connsiteY1" fmla="*/ 0 h 3006140"/>
                  <a:gd name="connsiteX2" fmla="*/ 441688 w 952500"/>
                  <a:gd name="connsiteY2" fmla="*/ 2206606 h 3006140"/>
                  <a:gd name="connsiteX3" fmla="*/ 890319 w 952500"/>
                  <a:gd name="connsiteY3" fmla="*/ 3006140 h 3006140"/>
                  <a:gd name="connsiteX4" fmla="*/ 0 w 952500"/>
                  <a:gd name="connsiteY4" fmla="*/ 2266950 h 3006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2500" h="3006140">
                    <a:moveTo>
                      <a:pt x="0" y="2266950"/>
                    </a:moveTo>
                    <a:cubicBezTo>
                      <a:pt x="88900" y="1631950"/>
                      <a:pt x="1588" y="579438"/>
                      <a:pt x="952500" y="0"/>
                    </a:cubicBezTo>
                    <a:cubicBezTo>
                      <a:pt x="392113" y="646113"/>
                      <a:pt x="319040" y="1407870"/>
                      <a:pt x="441688" y="2206606"/>
                    </a:cubicBezTo>
                    <a:cubicBezTo>
                      <a:pt x="475447" y="2593490"/>
                      <a:pt x="740775" y="2739629"/>
                      <a:pt x="890319" y="3006140"/>
                    </a:cubicBezTo>
                    <a:lnTo>
                      <a:pt x="0" y="226695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 name="Freeform 7">
                <a:extLst>
                  <a:ext uri="{FF2B5EF4-FFF2-40B4-BE49-F238E27FC236}">
                    <a16:creationId xmlns:a16="http://schemas.microsoft.com/office/drawing/2014/main" id="{B59BD233-D6AE-4466-9B12-08414D0A185D}"/>
                  </a:ext>
                </a:extLst>
              </p:cNvPr>
              <p:cNvSpPr/>
              <p:nvPr/>
            </p:nvSpPr>
            <p:spPr>
              <a:xfrm rot="20407343" flipH="1">
                <a:off x="3585346" y="1163254"/>
                <a:ext cx="586347" cy="2365037"/>
              </a:xfrm>
              <a:custGeom>
                <a:avLst/>
                <a:gdLst>
                  <a:gd name="connsiteX0" fmla="*/ 0 w 228600"/>
                  <a:gd name="connsiteY0" fmla="*/ 1905000 h 1905000"/>
                  <a:gd name="connsiteX1" fmla="*/ 114300 w 228600"/>
                  <a:gd name="connsiteY1" fmla="*/ 0 h 1905000"/>
                  <a:gd name="connsiteX2" fmla="*/ 228600 w 228600"/>
                  <a:gd name="connsiteY2" fmla="*/ 1905000 h 1905000"/>
                  <a:gd name="connsiteX3" fmla="*/ 0 w 2286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342900"/>
                  <a:gd name="connsiteY0" fmla="*/ 1905000 h 1905000"/>
                  <a:gd name="connsiteX1" fmla="*/ 342900 w 342900"/>
                  <a:gd name="connsiteY1" fmla="*/ 0 h 1905000"/>
                  <a:gd name="connsiteX2" fmla="*/ 228600 w 342900"/>
                  <a:gd name="connsiteY2" fmla="*/ 1905000 h 1905000"/>
                  <a:gd name="connsiteX3" fmla="*/ 0 w 342900"/>
                  <a:gd name="connsiteY3" fmla="*/ 1905000 h 1905000"/>
                  <a:gd name="connsiteX0" fmla="*/ 74612 w 417512"/>
                  <a:gd name="connsiteY0" fmla="*/ 1905000 h 1905000"/>
                  <a:gd name="connsiteX1" fmla="*/ 417512 w 417512"/>
                  <a:gd name="connsiteY1" fmla="*/ 0 h 1905000"/>
                  <a:gd name="connsiteX2" fmla="*/ 3032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0 w 419100"/>
                  <a:gd name="connsiteY0" fmla="*/ 2076450 h 2076450"/>
                  <a:gd name="connsiteX1" fmla="*/ 419100 w 419100"/>
                  <a:gd name="connsiteY1" fmla="*/ 0 h 2076450"/>
                  <a:gd name="connsiteX2" fmla="*/ 304800 w 419100"/>
                  <a:gd name="connsiteY2" fmla="*/ 2076450 h 2076450"/>
                  <a:gd name="connsiteX3" fmla="*/ 0 w 419100"/>
                  <a:gd name="connsiteY3" fmla="*/ 2076450 h 2076450"/>
                  <a:gd name="connsiteX0" fmla="*/ 0 w 647700"/>
                  <a:gd name="connsiteY0" fmla="*/ 2324100 h 2324100"/>
                  <a:gd name="connsiteX1" fmla="*/ 647700 w 647700"/>
                  <a:gd name="connsiteY1" fmla="*/ 0 h 2324100"/>
                  <a:gd name="connsiteX2" fmla="*/ 304800 w 647700"/>
                  <a:gd name="connsiteY2" fmla="*/ 2324100 h 2324100"/>
                  <a:gd name="connsiteX3" fmla="*/ 0 w 647700"/>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2625205"/>
                  <a:gd name="connsiteX1" fmla="*/ 952500 w 952500"/>
                  <a:gd name="connsiteY1" fmla="*/ 0 h 2625205"/>
                  <a:gd name="connsiteX2" fmla="*/ 421458 w 952500"/>
                  <a:gd name="connsiteY2" fmla="*/ 2625205 h 2625205"/>
                  <a:gd name="connsiteX3" fmla="*/ 0 w 952500"/>
                  <a:gd name="connsiteY3" fmla="*/ 2266950 h 2625205"/>
                  <a:gd name="connsiteX0" fmla="*/ 0 w 952500"/>
                  <a:gd name="connsiteY0" fmla="*/ 2266950 h 2625205"/>
                  <a:gd name="connsiteX1" fmla="*/ 952500 w 952500"/>
                  <a:gd name="connsiteY1" fmla="*/ 0 h 2625205"/>
                  <a:gd name="connsiteX2" fmla="*/ 421458 w 952500"/>
                  <a:gd name="connsiteY2" fmla="*/ 2625205 h 2625205"/>
                  <a:gd name="connsiteX3" fmla="*/ 0 w 952500"/>
                  <a:gd name="connsiteY3" fmla="*/ 2266950 h 2625205"/>
                  <a:gd name="connsiteX0" fmla="*/ 143106 w 926427"/>
                  <a:gd name="connsiteY0" fmla="*/ 2358752 h 2717007"/>
                  <a:gd name="connsiteX1" fmla="*/ 926427 w 926427"/>
                  <a:gd name="connsiteY1" fmla="*/ 0 h 2717007"/>
                  <a:gd name="connsiteX2" fmla="*/ 564564 w 926427"/>
                  <a:gd name="connsiteY2" fmla="*/ 2717007 h 2717007"/>
                  <a:gd name="connsiteX3" fmla="*/ 143106 w 926427"/>
                  <a:gd name="connsiteY3" fmla="*/ 2358752 h 2717007"/>
                  <a:gd name="connsiteX0" fmla="*/ 278206 w 926428"/>
                  <a:gd name="connsiteY0" fmla="*/ 2323821 h 2682076"/>
                  <a:gd name="connsiteX1" fmla="*/ 926428 w 926428"/>
                  <a:gd name="connsiteY1" fmla="*/ 0 h 2682076"/>
                  <a:gd name="connsiteX2" fmla="*/ 699664 w 926428"/>
                  <a:gd name="connsiteY2" fmla="*/ 2682076 h 2682076"/>
                  <a:gd name="connsiteX3" fmla="*/ 278206 w 926428"/>
                  <a:gd name="connsiteY3" fmla="*/ 2323821 h 2682076"/>
                  <a:gd name="connsiteX0" fmla="*/ 129111 w 777333"/>
                  <a:gd name="connsiteY0" fmla="*/ 2323821 h 2682076"/>
                  <a:gd name="connsiteX1" fmla="*/ 777333 w 777333"/>
                  <a:gd name="connsiteY1" fmla="*/ 0 h 2682076"/>
                  <a:gd name="connsiteX2" fmla="*/ 550569 w 777333"/>
                  <a:gd name="connsiteY2" fmla="*/ 2682076 h 2682076"/>
                  <a:gd name="connsiteX3" fmla="*/ 129111 w 777333"/>
                  <a:gd name="connsiteY3" fmla="*/ 2323821 h 2682076"/>
                </a:gdLst>
                <a:ahLst/>
                <a:cxnLst>
                  <a:cxn ang="0">
                    <a:pos x="connsiteX0" y="connsiteY0"/>
                  </a:cxn>
                  <a:cxn ang="0">
                    <a:pos x="connsiteX1" y="connsiteY1"/>
                  </a:cxn>
                  <a:cxn ang="0">
                    <a:pos x="connsiteX2" y="connsiteY2"/>
                  </a:cxn>
                  <a:cxn ang="0">
                    <a:pos x="connsiteX3" y="connsiteY3"/>
                  </a:cxn>
                </a:cxnLst>
                <a:rect l="l" t="t" r="r" b="b"/>
                <a:pathLst>
                  <a:path w="777333" h="2682076">
                    <a:moveTo>
                      <a:pt x="129111" y="2323821"/>
                    </a:moveTo>
                    <a:cubicBezTo>
                      <a:pt x="218011" y="1688821"/>
                      <a:pt x="0" y="823746"/>
                      <a:pt x="777333" y="0"/>
                    </a:cubicBezTo>
                    <a:cubicBezTo>
                      <a:pt x="216946" y="646113"/>
                      <a:pt x="306094" y="1978814"/>
                      <a:pt x="550569" y="2682076"/>
                    </a:cubicBezTo>
                    <a:lnTo>
                      <a:pt x="129111" y="2323821"/>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 name="Freeform 8">
                <a:extLst>
                  <a:ext uri="{FF2B5EF4-FFF2-40B4-BE49-F238E27FC236}">
                    <a16:creationId xmlns:a16="http://schemas.microsoft.com/office/drawing/2014/main" id="{6ECE55E1-F2A7-4559-8572-363AB785A173}"/>
                  </a:ext>
                </a:extLst>
              </p:cNvPr>
              <p:cNvSpPr/>
              <p:nvPr/>
            </p:nvSpPr>
            <p:spPr>
              <a:xfrm rot="18269237" flipH="1">
                <a:off x="3381995" y="1863920"/>
                <a:ext cx="318592" cy="1384289"/>
              </a:xfrm>
              <a:custGeom>
                <a:avLst/>
                <a:gdLst>
                  <a:gd name="connsiteX0" fmla="*/ 0 w 228600"/>
                  <a:gd name="connsiteY0" fmla="*/ 1905000 h 1905000"/>
                  <a:gd name="connsiteX1" fmla="*/ 114300 w 228600"/>
                  <a:gd name="connsiteY1" fmla="*/ 0 h 1905000"/>
                  <a:gd name="connsiteX2" fmla="*/ 228600 w 228600"/>
                  <a:gd name="connsiteY2" fmla="*/ 1905000 h 1905000"/>
                  <a:gd name="connsiteX3" fmla="*/ 0 w 2286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342900"/>
                  <a:gd name="connsiteY0" fmla="*/ 1905000 h 1905000"/>
                  <a:gd name="connsiteX1" fmla="*/ 342900 w 342900"/>
                  <a:gd name="connsiteY1" fmla="*/ 0 h 1905000"/>
                  <a:gd name="connsiteX2" fmla="*/ 228600 w 342900"/>
                  <a:gd name="connsiteY2" fmla="*/ 1905000 h 1905000"/>
                  <a:gd name="connsiteX3" fmla="*/ 0 w 342900"/>
                  <a:gd name="connsiteY3" fmla="*/ 1905000 h 1905000"/>
                  <a:gd name="connsiteX0" fmla="*/ 74612 w 417512"/>
                  <a:gd name="connsiteY0" fmla="*/ 1905000 h 1905000"/>
                  <a:gd name="connsiteX1" fmla="*/ 417512 w 417512"/>
                  <a:gd name="connsiteY1" fmla="*/ 0 h 1905000"/>
                  <a:gd name="connsiteX2" fmla="*/ 3032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0 w 419100"/>
                  <a:gd name="connsiteY0" fmla="*/ 2076450 h 2076450"/>
                  <a:gd name="connsiteX1" fmla="*/ 419100 w 419100"/>
                  <a:gd name="connsiteY1" fmla="*/ 0 h 2076450"/>
                  <a:gd name="connsiteX2" fmla="*/ 304800 w 419100"/>
                  <a:gd name="connsiteY2" fmla="*/ 2076450 h 2076450"/>
                  <a:gd name="connsiteX3" fmla="*/ 0 w 419100"/>
                  <a:gd name="connsiteY3" fmla="*/ 2076450 h 2076450"/>
                  <a:gd name="connsiteX0" fmla="*/ 0 w 647700"/>
                  <a:gd name="connsiteY0" fmla="*/ 2324100 h 2324100"/>
                  <a:gd name="connsiteX1" fmla="*/ 647700 w 647700"/>
                  <a:gd name="connsiteY1" fmla="*/ 0 h 2324100"/>
                  <a:gd name="connsiteX2" fmla="*/ 304800 w 647700"/>
                  <a:gd name="connsiteY2" fmla="*/ 2324100 h 2324100"/>
                  <a:gd name="connsiteX3" fmla="*/ 0 w 647700"/>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2625205"/>
                  <a:gd name="connsiteX1" fmla="*/ 952500 w 952500"/>
                  <a:gd name="connsiteY1" fmla="*/ 0 h 2625205"/>
                  <a:gd name="connsiteX2" fmla="*/ 421458 w 952500"/>
                  <a:gd name="connsiteY2" fmla="*/ 2625205 h 2625205"/>
                  <a:gd name="connsiteX3" fmla="*/ 0 w 952500"/>
                  <a:gd name="connsiteY3" fmla="*/ 2266950 h 2625205"/>
                  <a:gd name="connsiteX0" fmla="*/ 0 w 952500"/>
                  <a:gd name="connsiteY0" fmla="*/ 2266950 h 2625205"/>
                  <a:gd name="connsiteX1" fmla="*/ 952500 w 952500"/>
                  <a:gd name="connsiteY1" fmla="*/ 0 h 2625205"/>
                  <a:gd name="connsiteX2" fmla="*/ 421458 w 952500"/>
                  <a:gd name="connsiteY2" fmla="*/ 2625205 h 2625205"/>
                  <a:gd name="connsiteX3" fmla="*/ 0 w 952500"/>
                  <a:gd name="connsiteY3" fmla="*/ 2266950 h 2625205"/>
                  <a:gd name="connsiteX0" fmla="*/ 227166 w 926428"/>
                  <a:gd name="connsiteY0" fmla="*/ 2480162 h 2838417"/>
                  <a:gd name="connsiteX1" fmla="*/ 926427 w 926428"/>
                  <a:gd name="connsiteY1" fmla="*/ 0 h 2838417"/>
                  <a:gd name="connsiteX2" fmla="*/ 648624 w 926428"/>
                  <a:gd name="connsiteY2" fmla="*/ 2838417 h 2838417"/>
                  <a:gd name="connsiteX3" fmla="*/ 227166 w 926428"/>
                  <a:gd name="connsiteY3" fmla="*/ 2480162 h 2838417"/>
                  <a:gd name="connsiteX0" fmla="*/ 64404 w 763666"/>
                  <a:gd name="connsiteY0" fmla="*/ 2480162 h 2838417"/>
                  <a:gd name="connsiteX1" fmla="*/ 763665 w 763666"/>
                  <a:gd name="connsiteY1" fmla="*/ 0 h 2838417"/>
                  <a:gd name="connsiteX2" fmla="*/ 485862 w 763666"/>
                  <a:gd name="connsiteY2" fmla="*/ 2838417 h 2838417"/>
                  <a:gd name="connsiteX3" fmla="*/ 64404 w 763666"/>
                  <a:gd name="connsiteY3" fmla="*/ 2480162 h 2838417"/>
                </a:gdLst>
                <a:ahLst/>
                <a:cxnLst>
                  <a:cxn ang="0">
                    <a:pos x="connsiteX0" y="connsiteY0"/>
                  </a:cxn>
                  <a:cxn ang="0">
                    <a:pos x="connsiteX1" y="connsiteY1"/>
                  </a:cxn>
                  <a:cxn ang="0">
                    <a:pos x="connsiteX2" y="connsiteY2"/>
                  </a:cxn>
                  <a:cxn ang="0">
                    <a:pos x="connsiteX3" y="connsiteY3"/>
                  </a:cxn>
                </a:cxnLst>
                <a:rect l="l" t="t" r="r" b="b"/>
                <a:pathLst>
                  <a:path w="763666" h="2838417">
                    <a:moveTo>
                      <a:pt x="64404" y="2480162"/>
                    </a:moveTo>
                    <a:cubicBezTo>
                      <a:pt x="153304" y="1845162"/>
                      <a:pt x="0" y="828318"/>
                      <a:pt x="763665" y="0"/>
                    </a:cubicBezTo>
                    <a:cubicBezTo>
                      <a:pt x="203278" y="646113"/>
                      <a:pt x="241387" y="2135155"/>
                      <a:pt x="485862" y="2838417"/>
                    </a:cubicBezTo>
                    <a:lnTo>
                      <a:pt x="64404" y="248016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reeform 9">
                <a:extLst>
                  <a:ext uri="{FF2B5EF4-FFF2-40B4-BE49-F238E27FC236}">
                    <a16:creationId xmlns:a16="http://schemas.microsoft.com/office/drawing/2014/main" id="{8DAE8380-FB3B-44F6-A424-C607F9B46FA8}"/>
                  </a:ext>
                </a:extLst>
              </p:cNvPr>
              <p:cNvSpPr/>
              <p:nvPr/>
            </p:nvSpPr>
            <p:spPr>
              <a:xfrm rot="18512099" flipH="1">
                <a:off x="3455365" y="2788134"/>
                <a:ext cx="469550" cy="1409879"/>
              </a:xfrm>
              <a:custGeom>
                <a:avLst/>
                <a:gdLst>
                  <a:gd name="connsiteX0" fmla="*/ 0 w 228600"/>
                  <a:gd name="connsiteY0" fmla="*/ 1905000 h 1905000"/>
                  <a:gd name="connsiteX1" fmla="*/ 114300 w 228600"/>
                  <a:gd name="connsiteY1" fmla="*/ 0 h 1905000"/>
                  <a:gd name="connsiteX2" fmla="*/ 228600 w 228600"/>
                  <a:gd name="connsiteY2" fmla="*/ 1905000 h 1905000"/>
                  <a:gd name="connsiteX3" fmla="*/ 0 w 2286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266700"/>
                  <a:gd name="connsiteY0" fmla="*/ 1905000 h 1905000"/>
                  <a:gd name="connsiteX1" fmla="*/ 266700 w 266700"/>
                  <a:gd name="connsiteY1" fmla="*/ 0 h 1905000"/>
                  <a:gd name="connsiteX2" fmla="*/ 228600 w 266700"/>
                  <a:gd name="connsiteY2" fmla="*/ 1905000 h 1905000"/>
                  <a:gd name="connsiteX3" fmla="*/ 0 w 266700"/>
                  <a:gd name="connsiteY3" fmla="*/ 1905000 h 1905000"/>
                  <a:gd name="connsiteX0" fmla="*/ 0 w 342900"/>
                  <a:gd name="connsiteY0" fmla="*/ 1905000 h 1905000"/>
                  <a:gd name="connsiteX1" fmla="*/ 342900 w 342900"/>
                  <a:gd name="connsiteY1" fmla="*/ 0 h 1905000"/>
                  <a:gd name="connsiteX2" fmla="*/ 228600 w 342900"/>
                  <a:gd name="connsiteY2" fmla="*/ 1905000 h 1905000"/>
                  <a:gd name="connsiteX3" fmla="*/ 0 w 342900"/>
                  <a:gd name="connsiteY3" fmla="*/ 1905000 h 1905000"/>
                  <a:gd name="connsiteX0" fmla="*/ 74612 w 417512"/>
                  <a:gd name="connsiteY0" fmla="*/ 1905000 h 1905000"/>
                  <a:gd name="connsiteX1" fmla="*/ 417512 w 417512"/>
                  <a:gd name="connsiteY1" fmla="*/ 0 h 1905000"/>
                  <a:gd name="connsiteX2" fmla="*/ 3032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74612 w 417512"/>
                  <a:gd name="connsiteY0" fmla="*/ 1905000 h 1905000"/>
                  <a:gd name="connsiteX1" fmla="*/ 417512 w 417512"/>
                  <a:gd name="connsiteY1" fmla="*/ 0 h 1905000"/>
                  <a:gd name="connsiteX2" fmla="*/ 379412 w 417512"/>
                  <a:gd name="connsiteY2" fmla="*/ 1905000 h 1905000"/>
                  <a:gd name="connsiteX3" fmla="*/ 74612 w 417512"/>
                  <a:gd name="connsiteY3" fmla="*/ 1905000 h 1905000"/>
                  <a:gd name="connsiteX0" fmla="*/ 0 w 419100"/>
                  <a:gd name="connsiteY0" fmla="*/ 2076450 h 2076450"/>
                  <a:gd name="connsiteX1" fmla="*/ 419100 w 419100"/>
                  <a:gd name="connsiteY1" fmla="*/ 0 h 2076450"/>
                  <a:gd name="connsiteX2" fmla="*/ 304800 w 419100"/>
                  <a:gd name="connsiteY2" fmla="*/ 2076450 h 2076450"/>
                  <a:gd name="connsiteX3" fmla="*/ 0 w 419100"/>
                  <a:gd name="connsiteY3" fmla="*/ 2076450 h 2076450"/>
                  <a:gd name="connsiteX0" fmla="*/ 0 w 647700"/>
                  <a:gd name="connsiteY0" fmla="*/ 2324100 h 2324100"/>
                  <a:gd name="connsiteX1" fmla="*/ 647700 w 647700"/>
                  <a:gd name="connsiteY1" fmla="*/ 0 h 2324100"/>
                  <a:gd name="connsiteX2" fmla="*/ 304800 w 647700"/>
                  <a:gd name="connsiteY2" fmla="*/ 2324100 h 2324100"/>
                  <a:gd name="connsiteX3" fmla="*/ 0 w 647700"/>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3222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17462 w 665162"/>
                  <a:gd name="connsiteY0" fmla="*/ 2324100 h 2324100"/>
                  <a:gd name="connsiteX1" fmla="*/ 665162 w 665162"/>
                  <a:gd name="connsiteY1" fmla="*/ 0 h 2324100"/>
                  <a:gd name="connsiteX2" fmla="*/ 474662 w 665162"/>
                  <a:gd name="connsiteY2" fmla="*/ 2324100 h 2324100"/>
                  <a:gd name="connsiteX3" fmla="*/ 17462 w 6651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68262 w 715962"/>
                  <a:gd name="connsiteY0" fmla="*/ 2324100 h 2324100"/>
                  <a:gd name="connsiteX1" fmla="*/ 715962 w 715962"/>
                  <a:gd name="connsiteY1" fmla="*/ 0 h 2324100"/>
                  <a:gd name="connsiteX2" fmla="*/ 525462 w 715962"/>
                  <a:gd name="connsiteY2" fmla="*/ 2324100 h 2324100"/>
                  <a:gd name="connsiteX3" fmla="*/ 68262 w 715962"/>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324100 h 2324100"/>
                  <a:gd name="connsiteX1" fmla="*/ 952500 w 952500"/>
                  <a:gd name="connsiteY1" fmla="*/ 0 h 2324100"/>
                  <a:gd name="connsiteX2" fmla="*/ 457200 w 952500"/>
                  <a:gd name="connsiteY2" fmla="*/ 2324100 h 2324100"/>
                  <a:gd name="connsiteX3" fmla="*/ 0 w 952500"/>
                  <a:gd name="connsiteY3" fmla="*/ 2324100 h 232410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4572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2266950"/>
                  <a:gd name="connsiteX1" fmla="*/ 952500 w 952500"/>
                  <a:gd name="connsiteY1" fmla="*/ 0 h 2266950"/>
                  <a:gd name="connsiteX2" fmla="*/ 609600 w 952500"/>
                  <a:gd name="connsiteY2" fmla="*/ 2266950 h 2266950"/>
                  <a:gd name="connsiteX3" fmla="*/ 0 w 952500"/>
                  <a:gd name="connsiteY3" fmla="*/ 2266950 h 2266950"/>
                  <a:gd name="connsiteX0" fmla="*/ 0 w 952500"/>
                  <a:gd name="connsiteY0" fmla="*/ 2266950 h 3006140"/>
                  <a:gd name="connsiteX1" fmla="*/ 952500 w 952500"/>
                  <a:gd name="connsiteY1" fmla="*/ 0 h 3006140"/>
                  <a:gd name="connsiteX2" fmla="*/ 609600 w 952500"/>
                  <a:gd name="connsiteY2" fmla="*/ 2266950 h 3006140"/>
                  <a:gd name="connsiteX3" fmla="*/ 890319 w 952500"/>
                  <a:gd name="connsiteY3" fmla="*/ 3006140 h 3006140"/>
                  <a:gd name="connsiteX4" fmla="*/ 0 w 952500"/>
                  <a:gd name="connsiteY4" fmla="*/ 2266950 h 3006140"/>
                  <a:gd name="connsiteX0" fmla="*/ 0 w 952500"/>
                  <a:gd name="connsiteY0" fmla="*/ 2266950 h 3006140"/>
                  <a:gd name="connsiteX1" fmla="*/ 952500 w 952500"/>
                  <a:gd name="connsiteY1" fmla="*/ 0 h 3006140"/>
                  <a:gd name="connsiteX2" fmla="*/ 609600 w 952500"/>
                  <a:gd name="connsiteY2" fmla="*/ 2266950 h 3006140"/>
                  <a:gd name="connsiteX3" fmla="*/ 890319 w 952500"/>
                  <a:gd name="connsiteY3" fmla="*/ 3006140 h 3006140"/>
                  <a:gd name="connsiteX4" fmla="*/ 0 w 952500"/>
                  <a:gd name="connsiteY4" fmla="*/ 2266950 h 3006140"/>
                  <a:gd name="connsiteX0" fmla="*/ 0 w 952500"/>
                  <a:gd name="connsiteY0" fmla="*/ 2266950 h 3006140"/>
                  <a:gd name="connsiteX1" fmla="*/ 952500 w 952500"/>
                  <a:gd name="connsiteY1" fmla="*/ 0 h 3006140"/>
                  <a:gd name="connsiteX2" fmla="*/ 441688 w 952500"/>
                  <a:gd name="connsiteY2" fmla="*/ 2206606 h 3006140"/>
                  <a:gd name="connsiteX3" fmla="*/ 890319 w 952500"/>
                  <a:gd name="connsiteY3" fmla="*/ 3006140 h 3006140"/>
                  <a:gd name="connsiteX4" fmla="*/ 0 w 952500"/>
                  <a:gd name="connsiteY4" fmla="*/ 2266950 h 3006140"/>
                  <a:gd name="connsiteX0" fmla="*/ 0 w 952500"/>
                  <a:gd name="connsiteY0" fmla="*/ 2266950 h 3006140"/>
                  <a:gd name="connsiteX1" fmla="*/ 952500 w 952500"/>
                  <a:gd name="connsiteY1" fmla="*/ 0 h 3006140"/>
                  <a:gd name="connsiteX2" fmla="*/ 441688 w 952500"/>
                  <a:gd name="connsiteY2" fmla="*/ 2206606 h 3006140"/>
                  <a:gd name="connsiteX3" fmla="*/ 890319 w 952500"/>
                  <a:gd name="connsiteY3" fmla="*/ 3006140 h 3006140"/>
                  <a:gd name="connsiteX4" fmla="*/ 0 w 952500"/>
                  <a:gd name="connsiteY4" fmla="*/ 2266950 h 3006140"/>
                  <a:gd name="connsiteX0" fmla="*/ 0 w 1001172"/>
                  <a:gd name="connsiteY0" fmla="*/ 2504110 h 3006140"/>
                  <a:gd name="connsiteX1" fmla="*/ 1001172 w 1001172"/>
                  <a:gd name="connsiteY1" fmla="*/ 0 h 3006140"/>
                  <a:gd name="connsiteX2" fmla="*/ 490360 w 1001172"/>
                  <a:gd name="connsiteY2" fmla="*/ 2206606 h 3006140"/>
                  <a:gd name="connsiteX3" fmla="*/ 938991 w 1001172"/>
                  <a:gd name="connsiteY3" fmla="*/ 3006140 h 3006140"/>
                  <a:gd name="connsiteX4" fmla="*/ 0 w 1001172"/>
                  <a:gd name="connsiteY4" fmla="*/ 2504110 h 30061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1172" h="3006140">
                    <a:moveTo>
                      <a:pt x="0" y="2504110"/>
                    </a:moveTo>
                    <a:cubicBezTo>
                      <a:pt x="88900" y="1869110"/>
                      <a:pt x="50260" y="579438"/>
                      <a:pt x="1001172" y="0"/>
                    </a:cubicBezTo>
                    <a:cubicBezTo>
                      <a:pt x="440785" y="646113"/>
                      <a:pt x="367712" y="1407870"/>
                      <a:pt x="490360" y="2206606"/>
                    </a:cubicBezTo>
                    <a:cubicBezTo>
                      <a:pt x="524119" y="2593490"/>
                      <a:pt x="789447" y="2739629"/>
                      <a:pt x="938991" y="3006140"/>
                    </a:cubicBezTo>
                    <a:lnTo>
                      <a:pt x="0" y="250411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8" name="Freeform 11">
              <a:extLst>
                <a:ext uri="{FF2B5EF4-FFF2-40B4-BE49-F238E27FC236}">
                  <a16:creationId xmlns:a16="http://schemas.microsoft.com/office/drawing/2014/main" id="{87002E81-4E37-49E5-9D7D-AF28DD64C7F2}"/>
                </a:ext>
              </a:extLst>
            </p:cNvPr>
            <p:cNvSpPr>
              <a:spLocks/>
            </p:cNvSpPr>
            <p:nvPr/>
          </p:nvSpPr>
          <p:spPr bwMode="auto">
            <a:xfrm>
              <a:off x="3124200" y="4186470"/>
              <a:ext cx="2789984" cy="915605"/>
            </a:xfrm>
            <a:custGeom>
              <a:avLst/>
              <a:gdLst/>
              <a:ahLst/>
              <a:cxnLst>
                <a:cxn ang="0">
                  <a:pos x="1229" y="237"/>
                </a:cxn>
                <a:cxn ang="0">
                  <a:pos x="0" y="272"/>
                </a:cxn>
                <a:cxn ang="0">
                  <a:pos x="1229" y="237"/>
                </a:cxn>
              </a:cxnLst>
              <a:rect l="0" t="0" r="r" b="b"/>
              <a:pathLst>
                <a:path w="1229" h="272">
                  <a:moveTo>
                    <a:pt x="1229" y="237"/>
                  </a:moveTo>
                  <a:cubicBezTo>
                    <a:pt x="1229" y="237"/>
                    <a:pt x="463" y="138"/>
                    <a:pt x="0" y="272"/>
                  </a:cubicBezTo>
                  <a:cubicBezTo>
                    <a:pt x="0" y="272"/>
                    <a:pt x="516" y="0"/>
                    <a:pt x="1229" y="23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4" name="TextBox 13">
            <a:extLst>
              <a:ext uri="{FF2B5EF4-FFF2-40B4-BE49-F238E27FC236}">
                <a16:creationId xmlns:a16="http://schemas.microsoft.com/office/drawing/2014/main" id="{767723C0-8389-445C-AA60-165371518357}"/>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sp>
        <p:nvSpPr>
          <p:cNvPr id="44" name="TextBox 43">
            <a:extLst>
              <a:ext uri="{FF2B5EF4-FFF2-40B4-BE49-F238E27FC236}">
                <a16:creationId xmlns:a16="http://schemas.microsoft.com/office/drawing/2014/main" id="{5CECD3E2-95B9-4E14-894D-877B6CCD0A81}"/>
              </a:ext>
            </a:extLst>
          </p:cNvPr>
          <p:cNvSpPr txBox="1"/>
          <p:nvPr/>
        </p:nvSpPr>
        <p:spPr>
          <a:xfrm>
            <a:off x="500812" y="4741016"/>
            <a:ext cx="3976706" cy="1277273"/>
          </a:xfrm>
          <a:prstGeom prst="rect">
            <a:avLst/>
          </a:prstGeom>
          <a:noFill/>
        </p:spPr>
        <p:txBody>
          <a:bodyPr wrap="square" rtlCol="0">
            <a:spAutoFit/>
          </a:bodyPr>
          <a:lstStyle/>
          <a:p>
            <a:r>
              <a:rPr lang="en-US" sz="1400" b="1" dirty="0">
                <a:solidFill>
                  <a:srgbClr val="FF2B2A"/>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56595E"/>
                </a:solidFill>
                <a:latin typeface="Candara" panose="020E0502030303020204" pitchFamily="34" charset="0"/>
              </a:rPr>
              <a:t>Lorem ipsum dolor sit amet, consectetur adipiscing elit, sed do eiusmod.</a:t>
            </a:r>
          </a:p>
        </p:txBody>
      </p:sp>
      <p:sp>
        <p:nvSpPr>
          <p:cNvPr id="45" name="TextBox 44">
            <a:extLst>
              <a:ext uri="{FF2B5EF4-FFF2-40B4-BE49-F238E27FC236}">
                <a16:creationId xmlns:a16="http://schemas.microsoft.com/office/drawing/2014/main" id="{214322A1-36B9-4FB5-BD53-67B195C77E66}"/>
              </a:ext>
            </a:extLst>
          </p:cNvPr>
          <p:cNvSpPr txBox="1"/>
          <p:nvPr/>
        </p:nvSpPr>
        <p:spPr>
          <a:xfrm>
            <a:off x="106442" y="1697735"/>
            <a:ext cx="3439704" cy="1477328"/>
          </a:xfrm>
          <a:prstGeom prst="rect">
            <a:avLst/>
          </a:prstGeom>
          <a:noFill/>
        </p:spPr>
        <p:txBody>
          <a:bodyPr wrap="square" rtlCol="0">
            <a:spAutoFit/>
          </a:bodyPr>
          <a:lstStyle/>
          <a:p>
            <a:r>
              <a:rPr lang="en-US" sz="1400" b="1" dirty="0">
                <a:solidFill>
                  <a:srgbClr val="85C401"/>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56595E"/>
                </a:solidFill>
                <a:latin typeface="Candara" panose="020E0502030303020204" pitchFamily="34" charset="0"/>
              </a:rPr>
              <a:t>Lorem ipsum dolor sit amet, consectetur adipiscing elit, sed do eiusmod.</a:t>
            </a:r>
          </a:p>
        </p:txBody>
      </p:sp>
      <p:sp>
        <p:nvSpPr>
          <p:cNvPr id="46" name="TextBox 45">
            <a:extLst>
              <a:ext uri="{FF2B5EF4-FFF2-40B4-BE49-F238E27FC236}">
                <a16:creationId xmlns:a16="http://schemas.microsoft.com/office/drawing/2014/main" id="{37B7E1A1-C637-46C7-B195-09429A8E7374}"/>
              </a:ext>
            </a:extLst>
          </p:cNvPr>
          <p:cNvSpPr txBox="1"/>
          <p:nvPr/>
        </p:nvSpPr>
        <p:spPr>
          <a:xfrm>
            <a:off x="8441887" y="564013"/>
            <a:ext cx="3439704" cy="1477328"/>
          </a:xfrm>
          <a:prstGeom prst="rect">
            <a:avLst/>
          </a:prstGeom>
          <a:noFill/>
        </p:spPr>
        <p:txBody>
          <a:bodyPr wrap="square" rtlCol="0">
            <a:spAutoFit/>
          </a:bodyPr>
          <a:lstStyle/>
          <a:p>
            <a:r>
              <a:rPr lang="en-US" sz="1400" b="1" dirty="0">
                <a:solidFill>
                  <a:srgbClr val="3EB8CD"/>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56595E"/>
                </a:solidFill>
                <a:latin typeface="Candara" panose="020E0502030303020204" pitchFamily="34" charset="0"/>
              </a:rPr>
              <a:t>Lorem ipsum dolor sit amet, consectetur adipiscing elit, sed do eiusmod.</a:t>
            </a:r>
          </a:p>
        </p:txBody>
      </p:sp>
      <p:sp>
        <p:nvSpPr>
          <p:cNvPr id="47" name="TextBox 46">
            <a:extLst>
              <a:ext uri="{FF2B5EF4-FFF2-40B4-BE49-F238E27FC236}">
                <a16:creationId xmlns:a16="http://schemas.microsoft.com/office/drawing/2014/main" id="{76AA51A4-6509-45C1-B122-8EE24C502D1C}"/>
              </a:ext>
            </a:extLst>
          </p:cNvPr>
          <p:cNvSpPr txBox="1"/>
          <p:nvPr/>
        </p:nvSpPr>
        <p:spPr>
          <a:xfrm>
            <a:off x="8676096" y="2528655"/>
            <a:ext cx="3439704" cy="1477328"/>
          </a:xfrm>
          <a:prstGeom prst="rect">
            <a:avLst/>
          </a:prstGeom>
          <a:noFill/>
        </p:spPr>
        <p:txBody>
          <a:bodyPr wrap="square" rtlCol="0">
            <a:spAutoFit/>
          </a:bodyPr>
          <a:lstStyle/>
          <a:p>
            <a:r>
              <a:rPr lang="en-US" sz="1400" b="1" dirty="0">
                <a:solidFill>
                  <a:srgbClr val="FFA803"/>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56595E"/>
                </a:solidFill>
                <a:latin typeface="Candara" panose="020E0502030303020204" pitchFamily="34" charset="0"/>
              </a:rPr>
              <a:t>Lorem ipsum dolor sit amet, consectetur adipiscing elit, sed do eiusmod.</a:t>
            </a:r>
          </a:p>
        </p:txBody>
      </p:sp>
      <p:sp>
        <p:nvSpPr>
          <p:cNvPr id="48" name="TextBox 47">
            <a:extLst>
              <a:ext uri="{FF2B5EF4-FFF2-40B4-BE49-F238E27FC236}">
                <a16:creationId xmlns:a16="http://schemas.microsoft.com/office/drawing/2014/main" id="{D3BB181B-C675-421C-BAC5-850C05487CD6}"/>
              </a:ext>
            </a:extLst>
          </p:cNvPr>
          <p:cNvSpPr txBox="1"/>
          <p:nvPr/>
        </p:nvSpPr>
        <p:spPr>
          <a:xfrm>
            <a:off x="8440250" y="4669222"/>
            <a:ext cx="3439704" cy="1477328"/>
          </a:xfrm>
          <a:prstGeom prst="rect">
            <a:avLst/>
          </a:prstGeom>
          <a:noFill/>
        </p:spPr>
        <p:txBody>
          <a:bodyPr wrap="square" rtlCol="0">
            <a:spAutoFit/>
          </a:bodyPr>
          <a:lstStyle/>
          <a:p>
            <a:r>
              <a:rPr lang="en-US" sz="1400" b="1" dirty="0">
                <a:solidFill>
                  <a:srgbClr val="01AA8D"/>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a:p>
            <a:endParaRPr lang="en-US" sz="2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000" dirty="0">
                <a:solidFill>
                  <a:srgbClr val="56595E"/>
                </a:solidFill>
                <a:latin typeface="Candara" panose="020E0502030303020204" pitchFamily="34" charset="0"/>
              </a:rPr>
              <a:t>Lorem ipsum dolor sit amet, consectetur adipiscing elit, sed do eiusmod.</a:t>
            </a:r>
          </a:p>
        </p:txBody>
      </p:sp>
      <p:grpSp>
        <p:nvGrpSpPr>
          <p:cNvPr id="56" name="Group 55">
            <a:extLst>
              <a:ext uri="{FF2B5EF4-FFF2-40B4-BE49-F238E27FC236}">
                <a16:creationId xmlns:a16="http://schemas.microsoft.com/office/drawing/2014/main" id="{FBEDF7E7-FA81-4C28-8B18-58E65B477C7A}"/>
              </a:ext>
            </a:extLst>
          </p:cNvPr>
          <p:cNvGrpSpPr/>
          <p:nvPr/>
        </p:nvGrpSpPr>
        <p:grpSpPr>
          <a:xfrm>
            <a:off x="3682550" y="1814443"/>
            <a:ext cx="1389988" cy="2926572"/>
            <a:chOff x="3682550" y="1814443"/>
            <a:chExt cx="1389988" cy="2926572"/>
          </a:xfrm>
        </p:grpSpPr>
        <p:grpSp>
          <p:nvGrpSpPr>
            <p:cNvPr id="24" name="Group 23">
              <a:extLst>
                <a:ext uri="{FF2B5EF4-FFF2-40B4-BE49-F238E27FC236}">
                  <a16:creationId xmlns:a16="http://schemas.microsoft.com/office/drawing/2014/main" id="{AE6CF432-1331-485D-A48F-9A44C004CA74}"/>
                </a:ext>
              </a:extLst>
            </p:cNvPr>
            <p:cNvGrpSpPr/>
            <p:nvPr/>
          </p:nvGrpSpPr>
          <p:grpSpPr>
            <a:xfrm>
              <a:off x="3682550" y="1814443"/>
              <a:ext cx="1371600" cy="1371600"/>
              <a:chOff x="2729483" y="2633778"/>
              <a:chExt cx="1371600" cy="1371600"/>
            </a:xfrm>
          </p:grpSpPr>
          <p:sp>
            <p:nvSpPr>
              <p:cNvPr id="25" name="Oval 24">
                <a:extLst>
                  <a:ext uri="{FF2B5EF4-FFF2-40B4-BE49-F238E27FC236}">
                    <a16:creationId xmlns:a16="http://schemas.microsoft.com/office/drawing/2014/main" id="{97216730-DFCE-49BC-8507-E221EB67E905}"/>
                  </a:ext>
                </a:extLst>
              </p:cNvPr>
              <p:cNvSpPr>
                <a:spLocks noChangeAspect="1"/>
              </p:cNvSpPr>
              <p:nvPr/>
            </p:nvSpPr>
            <p:spPr>
              <a:xfrm>
                <a:off x="2729483" y="2633778"/>
                <a:ext cx="1371600" cy="1371600"/>
              </a:xfrm>
              <a:prstGeom prst="ellipse">
                <a:avLst/>
              </a:prstGeom>
              <a:solidFill>
                <a:srgbClr val="85C401"/>
              </a:solidFill>
              <a:ln w="635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6F3FAD42-D19E-4FDE-A29D-9B1B4E595A7A}"/>
                  </a:ext>
                </a:extLst>
              </p:cNvPr>
              <p:cNvGrpSpPr/>
              <p:nvPr/>
            </p:nvGrpSpPr>
            <p:grpSpPr>
              <a:xfrm>
                <a:off x="3049523" y="2953632"/>
                <a:ext cx="731520" cy="731520"/>
                <a:chOff x="3049523" y="2953632"/>
                <a:chExt cx="731520" cy="731520"/>
              </a:xfrm>
            </p:grpSpPr>
            <p:sp>
              <p:nvSpPr>
                <p:cNvPr id="27" name="Oval 26">
                  <a:extLst>
                    <a:ext uri="{FF2B5EF4-FFF2-40B4-BE49-F238E27FC236}">
                      <a16:creationId xmlns:a16="http://schemas.microsoft.com/office/drawing/2014/main" id="{EA3E3D65-8DCD-43FF-AFB5-3EE9930B8164}"/>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 Box 10">
                  <a:extLst>
                    <a:ext uri="{FF2B5EF4-FFF2-40B4-BE49-F238E27FC236}">
                      <a16:creationId xmlns:a16="http://schemas.microsoft.com/office/drawing/2014/main" id="{B62F9D6F-2B43-425E-A1EE-5C57CD4F0353}"/>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02</a:t>
                  </a:r>
                </a:p>
              </p:txBody>
            </p:sp>
          </p:grpSp>
        </p:grpSp>
        <p:sp>
          <p:nvSpPr>
            <p:cNvPr id="49" name="Text Box 10">
              <a:extLst>
                <a:ext uri="{FF2B5EF4-FFF2-40B4-BE49-F238E27FC236}">
                  <a16:creationId xmlns:a16="http://schemas.microsoft.com/office/drawing/2014/main" id="{D233CDE6-CCDE-4D98-A21A-4103713DB682}"/>
                </a:ext>
              </a:extLst>
            </p:cNvPr>
            <p:cNvSpPr txBox="1">
              <a:spLocks noChangeArrowheads="1"/>
            </p:cNvSpPr>
            <p:nvPr/>
          </p:nvSpPr>
          <p:spPr bwMode="auto">
            <a:xfrm>
              <a:off x="3700938" y="2198262"/>
              <a:ext cx="1371600" cy="2542753"/>
            </a:xfrm>
            <a:prstGeom prst="rect">
              <a:avLst/>
            </a:prstGeom>
            <a:noFill/>
            <a:ln w="9525">
              <a:noFill/>
              <a:miter lim="800000"/>
              <a:headEnd/>
              <a:tailEnd/>
            </a:ln>
          </p:spPr>
          <p:txBody>
            <a:bodyPr wrap="square" lIns="60960" tIns="30480" rIns="60960" bIns="30480" anchor="ctr" anchorCtr="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endParaRPr lang="en-US" sz="1100" dirty="0">
                <a:solidFill>
                  <a:schemeClr val="bg1"/>
                </a:solidFill>
              </a:endParaRPr>
            </a:p>
          </p:txBody>
        </p:sp>
      </p:grpSp>
      <p:grpSp>
        <p:nvGrpSpPr>
          <p:cNvPr id="55" name="Group 54">
            <a:extLst>
              <a:ext uri="{FF2B5EF4-FFF2-40B4-BE49-F238E27FC236}">
                <a16:creationId xmlns:a16="http://schemas.microsoft.com/office/drawing/2014/main" id="{925E8111-7AAE-4CD0-B1CD-354C27AA13F1}"/>
              </a:ext>
            </a:extLst>
          </p:cNvPr>
          <p:cNvGrpSpPr/>
          <p:nvPr/>
        </p:nvGrpSpPr>
        <p:grpSpPr>
          <a:xfrm>
            <a:off x="2515937" y="3264828"/>
            <a:ext cx="1386012" cy="2921058"/>
            <a:chOff x="2515937" y="3264828"/>
            <a:chExt cx="1386012" cy="2921058"/>
          </a:xfrm>
        </p:grpSpPr>
        <p:grpSp>
          <p:nvGrpSpPr>
            <p:cNvPr id="19" name="Group 18">
              <a:extLst>
                <a:ext uri="{FF2B5EF4-FFF2-40B4-BE49-F238E27FC236}">
                  <a16:creationId xmlns:a16="http://schemas.microsoft.com/office/drawing/2014/main" id="{E19B2293-D252-4A39-ADC1-86E818CD350E}"/>
                </a:ext>
              </a:extLst>
            </p:cNvPr>
            <p:cNvGrpSpPr/>
            <p:nvPr/>
          </p:nvGrpSpPr>
          <p:grpSpPr>
            <a:xfrm>
              <a:off x="2515937" y="3264828"/>
              <a:ext cx="1371600" cy="1371600"/>
              <a:chOff x="2729483" y="2633778"/>
              <a:chExt cx="1371600" cy="1371600"/>
            </a:xfrm>
          </p:grpSpPr>
          <p:sp>
            <p:nvSpPr>
              <p:cNvPr id="15" name="Oval 14">
                <a:extLst>
                  <a:ext uri="{FF2B5EF4-FFF2-40B4-BE49-F238E27FC236}">
                    <a16:creationId xmlns:a16="http://schemas.microsoft.com/office/drawing/2014/main" id="{FDB32170-F208-416A-9E09-C7CD98CEC0B5}"/>
                  </a:ext>
                </a:extLst>
              </p:cNvPr>
              <p:cNvSpPr>
                <a:spLocks noChangeAspect="1"/>
              </p:cNvSpPr>
              <p:nvPr/>
            </p:nvSpPr>
            <p:spPr>
              <a:xfrm>
                <a:off x="2729483" y="2633778"/>
                <a:ext cx="1371600" cy="1371600"/>
              </a:xfrm>
              <a:prstGeom prst="ellipse">
                <a:avLst/>
              </a:prstGeom>
              <a:solidFill>
                <a:srgbClr val="FF2B2A"/>
              </a:solidFill>
              <a:ln w="635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6" name="Group 15">
                <a:extLst>
                  <a:ext uri="{FF2B5EF4-FFF2-40B4-BE49-F238E27FC236}">
                    <a16:creationId xmlns:a16="http://schemas.microsoft.com/office/drawing/2014/main" id="{0399D121-333B-45C9-B5FA-CFD0ECBEB76D}"/>
                  </a:ext>
                </a:extLst>
              </p:cNvPr>
              <p:cNvGrpSpPr/>
              <p:nvPr/>
            </p:nvGrpSpPr>
            <p:grpSpPr>
              <a:xfrm>
                <a:off x="3049523" y="2953632"/>
                <a:ext cx="731520" cy="731520"/>
                <a:chOff x="3049523" y="2953632"/>
                <a:chExt cx="731520" cy="731520"/>
              </a:xfrm>
            </p:grpSpPr>
            <p:sp>
              <p:nvSpPr>
                <p:cNvPr id="17" name="Oval 16">
                  <a:extLst>
                    <a:ext uri="{FF2B5EF4-FFF2-40B4-BE49-F238E27FC236}">
                      <a16:creationId xmlns:a16="http://schemas.microsoft.com/office/drawing/2014/main" id="{1DDE6256-F954-4A0F-ACA4-94B944AFBAF1}"/>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 Box 10">
                  <a:extLst>
                    <a:ext uri="{FF2B5EF4-FFF2-40B4-BE49-F238E27FC236}">
                      <a16:creationId xmlns:a16="http://schemas.microsoft.com/office/drawing/2014/main" id="{2C6B4A32-BBFD-45E6-B0F3-59219CBD236D}"/>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01</a:t>
                  </a:r>
                </a:p>
              </p:txBody>
            </p:sp>
          </p:grpSp>
        </p:grpSp>
        <p:sp>
          <p:nvSpPr>
            <p:cNvPr id="50" name="Text Box 10">
              <a:extLst>
                <a:ext uri="{FF2B5EF4-FFF2-40B4-BE49-F238E27FC236}">
                  <a16:creationId xmlns:a16="http://schemas.microsoft.com/office/drawing/2014/main" id="{2AA89AA0-4D4A-4980-AEBA-56F5283D2991}"/>
                </a:ext>
              </a:extLst>
            </p:cNvPr>
            <p:cNvSpPr txBox="1">
              <a:spLocks noChangeArrowheads="1"/>
            </p:cNvSpPr>
            <p:nvPr/>
          </p:nvSpPr>
          <p:spPr bwMode="auto">
            <a:xfrm>
              <a:off x="2530349" y="3643133"/>
              <a:ext cx="1371600" cy="2542753"/>
            </a:xfrm>
            <a:prstGeom prst="rect">
              <a:avLst/>
            </a:prstGeom>
            <a:noFill/>
            <a:ln w="9525">
              <a:noFill/>
              <a:miter lim="800000"/>
              <a:headEnd/>
              <a:tailEnd/>
            </a:ln>
          </p:spPr>
          <p:txBody>
            <a:bodyPr wrap="square" lIns="60960" tIns="30480" rIns="60960" bIns="30480" anchor="ctr" anchorCtr="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endParaRPr lang="en-US" sz="1100" dirty="0">
                <a:solidFill>
                  <a:schemeClr val="bg1"/>
                </a:solidFill>
              </a:endParaRPr>
            </a:p>
          </p:txBody>
        </p:sp>
      </p:grpSp>
      <p:grpSp>
        <p:nvGrpSpPr>
          <p:cNvPr id="57" name="Group 56">
            <a:extLst>
              <a:ext uri="{FF2B5EF4-FFF2-40B4-BE49-F238E27FC236}">
                <a16:creationId xmlns:a16="http://schemas.microsoft.com/office/drawing/2014/main" id="{E20F3A7A-3F7D-4903-95E7-E19B8B4EDF67}"/>
              </a:ext>
            </a:extLst>
          </p:cNvPr>
          <p:cNvGrpSpPr/>
          <p:nvPr/>
        </p:nvGrpSpPr>
        <p:grpSpPr>
          <a:xfrm>
            <a:off x="6633686" y="802433"/>
            <a:ext cx="1374481" cy="2927468"/>
            <a:chOff x="6633686" y="802433"/>
            <a:chExt cx="1374481" cy="2927468"/>
          </a:xfrm>
        </p:grpSpPr>
        <p:grpSp>
          <p:nvGrpSpPr>
            <p:cNvPr id="29" name="Group 28">
              <a:extLst>
                <a:ext uri="{FF2B5EF4-FFF2-40B4-BE49-F238E27FC236}">
                  <a16:creationId xmlns:a16="http://schemas.microsoft.com/office/drawing/2014/main" id="{EB81EEDC-1010-4D34-9F0F-B62D45196855}"/>
                </a:ext>
              </a:extLst>
            </p:cNvPr>
            <p:cNvGrpSpPr/>
            <p:nvPr/>
          </p:nvGrpSpPr>
          <p:grpSpPr>
            <a:xfrm>
              <a:off x="6633686" y="802433"/>
              <a:ext cx="1371600" cy="1371600"/>
              <a:chOff x="2729483" y="2633778"/>
              <a:chExt cx="1371600" cy="1371600"/>
            </a:xfrm>
          </p:grpSpPr>
          <p:sp>
            <p:nvSpPr>
              <p:cNvPr id="30" name="Oval 29">
                <a:extLst>
                  <a:ext uri="{FF2B5EF4-FFF2-40B4-BE49-F238E27FC236}">
                    <a16:creationId xmlns:a16="http://schemas.microsoft.com/office/drawing/2014/main" id="{2A35B088-EB67-489F-8D22-0DD127B6FC84}"/>
                  </a:ext>
                </a:extLst>
              </p:cNvPr>
              <p:cNvSpPr>
                <a:spLocks noChangeAspect="1"/>
              </p:cNvSpPr>
              <p:nvPr/>
            </p:nvSpPr>
            <p:spPr>
              <a:xfrm>
                <a:off x="2729483" y="2633778"/>
                <a:ext cx="1371600" cy="1371600"/>
              </a:xfrm>
              <a:prstGeom prst="ellipse">
                <a:avLst/>
              </a:prstGeom>
              <a:solidFill>
                <a:srgbClr val="3EB8CD"/>
              </a:solidFill>
              <a:ln w="635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30">
                <a:extLst>
                  <a:ext uri="{FF2B5EF4-FFF2-40B4-BE49-F238E27FC236}">
                    <a16:creationId xmlns:a16="http://schemas.microsoft.com/office/drawing/2014/main" id="{84604C44-C6F7-4153-985A-2A1FB68EBB57}"/>
                  </a:ext>
                </a:extLst>
              </p:cNvPr>
              <p:cNvGrpSpPr/>
              <p:nvPr/>
            </p:nvGrpSpPr>
            <p:grpSpPr>
              <a:xfrm>
                <a:off x="3049523" y="2953632"/>
                <a:ext cx="731520" cy="731520"/>
                <a:chOff x="3049523" y="2953632"/>
                <a:chExt cx="731520" cy="731520"/>
              </a:xfrm>
            </p:grpSpPr>
            <p:sp>
              <p:nvSpPr>
                <p:cNvPr id="32" name="Oval 31">
                  <a:extLst>
                    <a:ext uri="{FF2B5EF4-FFF2-40B4-BE49-F238E27FC236}">
                      <a16:creationId xmlns:a16="http://schemas.microsoft.com/office/drawing/2014/main" id="{CA1361DE-A55C-4267-9B25-1392DD756C66}"/>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Box 10">
                  <a:extLst>
                    <a:ext uri="{FF2B5EF4-FFF2-40B4-BE49-F238E27FC236}">
                      <a16:creationId xmlns:a16="http://schemas.microsoft.com/office/drawing/2014/main" id="{CF9C21CA-EE95-4138-A794-E37FCE759778}"/>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03</a:t>
                  </a:r>
                </a:p>
              </p:txBody>
            </p:sp>
          </p:grpSp>
        </p:grpSp>
        <p:sp>
          <p:nvSpPr>
            <p:cNvPr id="51" name="Text Box 10">
              <a:extLst>
                <a:ext uri="{FF2B5EF4-FFF2-40B4-BE49-F238E27FC236}">
                  <a16:creationId xmlns:a16="http://schemas.microsoft.com/office/drawing/2014/main" id="{D1E0EAEE-C9AA-4421-95AB-3CB18D44FE50}"/>
                </a:ext>
              </a:extLst>
            </p:cNvPr>
            <p:cNvSpPr txBox="1">
              <a:spLocks noChangeArrowheads="1"/>
            </p:cNvSpPr>
            <p:nvPr/>
          </p:nvSpPr>
          <p:spPr bwMode="auto">
            <a:xfrm>
              <a:off x="6636567" y="1187148"/>
              <a:ext cx="1371600" cy="2542753"/>
            </a:xfrm>
            <a:prstGeom prst="rect">
              <a:avLst/>
            </a:prstGeom>
            <a:noFill/>
            <a:ln w="9525">
              <a:noFill/>
              <a:miter lim="800000"/>
              <a:headEnd/>
              <a:tailEnd/>
            </a:ln>
          </p:spPr>
          <p:txBody>
            <a:bodyPr wrap="square" lIns="60960" tIns="30480" rIns="60960" bIns="30480" anchor="ctr" anchorCtr="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endParaRPr lang="en-US" sz="1100" dirty="0">
                <a:solidFill>
                  <a:schemeClr val="bg1"/>
                </a:solidFill>
              </a:endParaRPr>
            </a:p>
          </p:txBody>
        </p:sp>
      </p:grpSp>
      <p:grpSp>
        <p:nvGrpSpPr>
          <p:cNvPr id="58" name="Group 57">
            <a:extLst>
              <a:ext uri="{FF2B5EF4-FFF2-40B4-BE49-F238E27FC236}">
                <a16:creationId xmlns:a16="http://schemas.microsoft.com/office/drawing/2014/main" id="{CE48EE37-F6B0-468D-BEA0-7740B148F91E}"/>
              </a:ext>
            </a:extLst>
          </p:cNvPr>
          <p:cNvGrpSpPr/>
          <p:nvPr/>
        </p:nvGrpSpPr>
        <p:grpSpPr>
          <a:xfrm>
            <a:off x="7109918" y="2322994"/>
            <a:ext cx="1390375" cy="2925762"/>
            <a:chOff x="7109918" y="2322994"/>
            <a:chExt cx="1390375" cy="2925762"/>
          </a:xfrm>
        </p:grpSpPr>
        <p:grpSp>
          <p:nvGrpSpPr>
            <p:cNvPr id="34" name="Group 33">
              <a:extLst>
                <a:ext uri="{FF2B5EF4-FFF2-40B4-BE49-F238E27FC236}">
                  <a16:creationId xmlns:a16="http://schemas.microsoft.com/office/drawing/2014/main" id="{11A42FEE-1881-4566-8477-5F1AF7983BCA}"/>
                </a:ext>
              </a:extLst>
            </p:cNvPr>
            <p:cNvGrpSpPr/>
            <p:nvPr/>
          </p:nvGrpSpPr>
          <p:grpSpPr>
            <a:xfrm>
              <a:off x="7109918" y="2322994"/>
              <a:ext cx="1371600" cy="1371600"/>
              <a:chOff x="2729483" y="2633778"/>
              <a:chExt cx="1371600" cy="1371600"/>
            </a:xfrm>
          </p:grpSpPr>
          <p:sp>
            <p:nvSpPr>
              <p:cNvPr id="35" name="Oval 34">
                <a:extLst>
                  <a:ext uri="{FF2B5EF4-FFF2-40B4-BE49-F238E27FC236}">
                    <a16:creationId xmlns:a16="http://schemas.microsoft.com/office/drawing/2014/main" id="{5B763C52-7D89-4160-A660-B439E173B928}"/>
                  </a:ext>
                </a:extLst>
              </p:cNvPr>
              <p:cNvSpPr>
                <a:spLocks noChangeAspect="1"/>
              </p:cNvSpPr>
              <p:nvPr/>
            </p:nvSpPr>
            <p:spPr>
              <a:xfrm>
                <a:off x="2729483" y="2633778"/>
                <a:ext cx="1371600" cy="1371600"/>
              </a:xfrm>
              <a:prstGeom prst="ellipse">
                <a:avLst/>
              </a:prstGeom>
              <a:solidFill>
                <a:srgbClr val="FFA803"/>
              </a:solidFill>
              <a:ln w="635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6" name="Group 35">
                <a:extLst>
                  <a:ext uri="{FF2B5EF4-FFF2-40B4-BE49-F238E27FC236}">
                    <a16:creationId xmlns:a16="http://schemas.microsoft.com/office/drawing/2014/main" id="{8D5634BA-D30A-46A1-ADD8-CAE322E84738}"/>
                  </a:ext>
                </a:extLst>
              </p:cNvPr>
              <p:cNvGrpSpPr/>
              <p:nvPr/>
            </p:nvGrpSpPr>
            <p:grpSpPr>
              <a:xfrm>
                <a:off x="3049523" y="2953632"/>
                <a:ext cx="731520" cy="731520"/>
                <a:chOff x="3049523" y="2953632"/>
                <a:chExt cx="731520" cy="731520"/>
              </a:xfrm>
            </p:grpSpPr>
            <p:sp>
              <p:nvSpPr>
                <p:cNvPr id="37" name="Oval 36">
                  <a:extLst>
                    <a:ext uri="{FF2B5EF4-FFF2-40B4-BE49-F238E27FC236}">
                      <a16:creationId xmlns:a16="http://schemas.microsoft.com/office/drawing/2014/main" id="{7D3DD668-BA8B-4610-8947-E68D82D99BFB}"/>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 Box 10">
                  <a:extLst>
                    <a:ext uri="{FF2B5EF4-FFF2-40B4-BE49-F238E27FC236}">
                      <a16:creationId xmlns:a16="http://schemas.microsoft.com/office/drawing/2014/main" id="{6FE05BAC-A07E-438D-B0FC-8CB22D43AEA9}"/>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04</a:t>
                  </a:r>
                </a:p>
              </p:txBody>
            </p:sp>
          </p:grpSp>
        </p:grpSp>
        <p:sp>
          <p:nvSpPr>
            <p:cNvPr id="52" name="Text Box 10">
              <a:extLst>
                <a:ext uri="{FF2B5EF4-FFF2-40B4-BE49-F238E27FC236}">
                  <a16:creationId xmlns:a16="http://schemas.microsoft.com/office/drawing/2014/main" id="{98D2F56C-96F7-4E8F-9A13-0602D9B944B9}"/>
                </a:ext>
              </a:extLst>
            </p:cNvPr>
            <p:cNvSpPr txBox="1">
              <a:spLocks noChangeArrowheads="1"/>
            </p:cNvSpPr>
            <p:nvPr/>
          </p:nvSpPr>
          <p:spPr bwMode="auto">
            <a:xfrm>
              <a:off x="7128693" y="2706003"/>
              <a:ext cx="1371600" cy="2542753"/>
            </a:xfrm>
            <a:prstGeom prst="rect">
              <a:avLst/>
            </a:prstGeom>
            <a:noFill/>
            <a:ln w="9525">
              <a:noFill/>
              <a:miter lim="800000"/>
              <a:headEnd/>
              <a:tailEnd/>
            </a:ln>
          </p:spPr>
          <p:txBody>
            <a:bodyPr wrap="square" lIns="60960" tIns="30480" rIns="60960" bIns="30480" anchor="ctr" anchorCtr="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endParaRPr lang="en-US" sz="1100" dirty="0">
                <a:solidFill>
                  <a:schemeClr val="bg1"/>
                </a:solidFill>
              </a:endParaRPr>
            </a:p>
          </p:txBody>
        </p:sp>
      </p:grpSp>
      <p:grpSp>
        <p:nvGrpSpPr>
          <p:cNvPr id="60" name="Group 59">
            <a:extLst>
              <a:ext uri="{FF2B5EF4-FFF2-40B4-BE49-F238E27FC236}">
                <a16:creationId xmlns:a16="http://schemas.microsoft.com/office/drawing/2014/main" id="{069AC201-D975-46A3-8477-11370F7B1688}"/>
              </a:ext>
            </a:extLst>
          </p:cNvPr>
          <p:cNvGrpSpPr/>
          <p:nvPr/>
        </p:nvGrpSpPr>
        <p:grpSpPr>
          <a:xfrm>
            <a:off x="6987917" y="3870678"/>
            <a:ext cx="1381202" cy="2936168"/>
            <a:chOff x="6987917" y="3870678"/>
            <a:chExt cx="1381202" cy="2936168"/>
          </a:xfrm>
        </p:grpSpPr>
        <p:grpSp>
          <p:nvGrpSpPr>
            <p:cNvPr id="39" name="Group 38">
              <a:extLst>
                <a:ext uri="{FF2B5EF4-FFF2-40B4-BE49-F238E27FC236}">
                  <a16:creationId xmlns:a16="http://schemas.microsoft.com/office/drawing/2014/main" id="{C0E2983D-2569-4CBD-BA9D-DC462FFA66C4}"/>
                </a:ext>
              </a:extLst>
            </p:cNvPr>
            <p:cNvGrpSpPr/>
            <p:nvPr/>
          </p:nvGrpSpPr>
          <p:grpSpPr>
            <a:xfrm>
              <a:off x="6987917" y="3870678"/>
              <a:ext cx="1371600" cy="1371600"/>
              <a:chOff x="2729483" y="2633778"/>
              <a:chExt cx="1371600" cy="1371600"/>
            </a:xfrm>
          </p:grpSpPr>
          <p:sp>
            <p:nvSpPr>
              <p:cNvPr id="40" name="Oval 39">
                <a:extLst>
                  <a:ext uri="{FF2B5EF4-FFF2-40B4-BE49-F238E27FC236}">
                    <a16:creationId xmlns:a16="http://schemas.microsoft.com/office/drawing/2014/main" id="{A620681B-BD9A-47E8-A2AB-77931A20D4D3}"/>
                  </a:ext>
                </a:extLst>
              </p:cNvPr>
              <p:cNvSpPr>
                <a:spLocks noChangeAspect="1"/>
              </p:cNvSpPr>
              <p:nvPr/>
            </p:nvSpPr>
            <p:spPr>
              <a:xfrm>
                <a:off x="2729483" y="2633778"/>
                <a:ext cx="1371600" cy="1371600"/>
              </a:xfrm>
              <a:prstGeom prst="ellipse">
                <a:avLst/>
              </a:prstGeom>
              <a:solidFill>
                <a:srgbClr val="01AA8D"/>
              </a:solidFill>
              <a:ln w="6350">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1" name="Group 40">
                <a:extLst>
                  <a:ext uri="{FF2B5EF4-FFF2-40B4-BE49-F238E27FC236}">
                    <a16:creationId xmlns:a16="http://schemas.microsoft.com/office/drawing/2014/main" id="{E95B416E-6272-49F7-9CEB-7EB5CA143EF2}"/>
                  </a:ext>
                </a:extLst>
              </p:cNvPr>
              <p:cNvGrpSpPr/>
              <p:nvPr/>
            </p:nvGrpSpPr>
            <p:grpSpPr>
              <a:xfrm>
                <a:off x="3049523" y="2953632"/>
                <a:ext cx="731520" cy="731520"/>
                <a:chOff x="3049523" y="2953632"/>
                <a:chExt cx="731520" cy="731520"/>
              </a:xfrm>
            </p:grpSpPr>
            <p:sp>
              <p:nvSpPr>
                <p:cNvPr id="42" name="Oval 41">
                  <a:extLst>
                    <a:ext uri="{FF2B5EF4-FFF2-40B4-BE49-F238E27FC236}">
                      <a16:creationId xmlns:a16="http://schemas.microsoft.com/office/drawing/2014/main" id="{11073DC6-8B1B-47C5-831A-F59336D7938D}"/>
                    </a:ext>
                  </a:extLst>
                </p:cNvPr>
                <p:cNvSpPr>
                  <a:spLocks noChangeAspect="1"/>
                </p:cNvSpPr>
                <p:nvPr/>
              </p:nvSpPr>
              <p:spPr>
                <a:xfrm>
                  <a:off x="3049523" y="2953632"/>
                  <a:ext cx="731520" cy="73152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 Box 10">
                  <a:extLst>
                    <a:ext uri="{FF2B5EF4-FFF2-40B4-BE49-F238E27FC236}">
                      <a16:creationId xmlns:a16="http://schemas.microsoft.com/office/drawing/2014/main" id="{F45BAA73-3B15-436B-87DF-FE9ECA519F19}"/>
                    </a:ext>
                  </a:extLst>
                </p:cNvPr>
                <p:cNvSpPr txBox="1">
                  <a:spLocks noChangeArrowheads="1"/>
                </p:cNvSpPr>
                <p:nvPr/>
              </p:nvSpPr>
              <p:spPr bwMode="auto">
                <a:xfrm>
                  <a:off x="3162354" y="3082195"/>
                  <a:ext cx="504442" cy="492443"/>
                </a:xfrm>
                <a:prstGeom prst="rect">
                  <a:avLst/>
                </a:prstGeom>
                <a:noFill/>
                <a:ln w="9525">
                  <a:noFill/>
                  <a:miter lim="800000"/>
                  <a:headEnd/>
                  <a:tailEnd/>
                </a:ln>
              </p:spPr>
              <p:txBody>
                <a:bodyPr wrap="square" lIns="60960" tIns="30480" rIns="60960" bIns="30480">
                  <a:spAutoFit/>
                </a:bodyPr>
                <a:lstStyle/>
                <a:p>
                  <a:pPr algn="ctr"/>
                  <a:r>
                    <a:rPr lang="en-US" sz="2800" spc="100" dirty="0">
                      <a:solidFill>
                        <a:srgbClr val="464646"/>
                      </a:solidFill>
                      <a:latin typeface="Bernard MT Condensed" panose="02050806060905020404" pitchFamily="18" charset="0"/>
                    </a:rPr>
                    <a:t>05</a:t>
                  </a:r>
                </a:p>
              </p:txBody>
            </p:sp>
          </p:grpSp>
        </p:grpSp>
        <p:sp>
          <p:nvSpPr>
            <p:cNvPr id="53" name="Text Box 10">
              <a:extLst>
                <a:ext uri="{FF2B5EF4-FFF2-40B4-BE49-F238E27FC236}">
                  <a16:creationId xmlns:a16="http://schemas.microsoft.com/office/drawing/2014/main" id="{31224EF5-9C90-48B8-BBA0-030A4FDD1C97}"/>
                </a:ext>
              </a:extLst>
            </p:cNvPr>
            <p:cNvSpPr txBox="1">
              <a:spLocks noChangeArrowheads="1"/>
            </p:cNvSpPr>
            <p:nvPr/>
          </p:nvSpPr>
          <p:spPr bwMode="auto">
            <a:xfrm>
              <a:off x="6997519" y="4264093"/>
              <a:ext cx="1371600" cy="2542753"/>
            </a:xfrm>
            <a:prstGeom prst="rect">
              <a:avLst/>
            </a:prstGeom>
            <a:noFill/>
            <a:ln w="9525">
              <a:noFill/>
              <a:miter lim="800000"/>
              <a:headEnd/>
              <a:tailEnd/>
            </a:ln>
          </p:spPr>
          <p:txBody>
            <a:bodyPr wrap="square" lIns="60960" tIns="30480" rIns="60960" bIns="30480" anchor="ctr" anchorCtr="0">
              <a:prstTxWarp prst="textArchUp">
                <a:avLst/>
              </a:prstTxWarp>
              <a:spAutoFit/>
            </a:bodyPr>
            <a:lstStyle/>
            <a:p>
              <a:pPr algn="ctr" defTabSz="1219170">
                <a:spcBef>
                  <a:spcPct val="20000"/>
                </a:spcBef>
                <a:defRPr/>
              </a:pPr>
              <a:r>
                <a:rPr lang="en-US" sz="1400" b="1" dirty="0">
                  <a:solidFill>
                    <a:schemeClr val="bg1"/>
                  </a:solidFill>
                </a:rPr>
                <a:t>YOUR TITLE</a:t>
              </a:r>
              <a:br>
                <a:rPr lang="en-US" sz="4000" dirty="0">
                  <a:solidFill>
                    <a:schemeClr val="bg1"/>
                  </a:solidFill>
                </a:rPr>
              </a:br>
              <a:endParaRPr lang="en-US" sz="1100" dirty="0">
                <a:solidFill>
                  <a:schemeClr val="bg1"/>
                </a:solidFill>
              </a:endParaRPr>
            </a:p>
          </p:txBody>
        </p:sp>
      </p:grpSp>
      <p:pic>
        <p:nvPicPr>
          <p:cNvPr id="54" name="Picture 53">
            <a:hlinkClick r:id="rId2"/>
            <a:extLst>
              <a:ext uri="{FF2B5EF4-FFF2-40B4-BE49-F238E27FC236}">
                <a16:creationId xmlns:a16="http://schemas.microsoft.com/office/drawing/2014/main" id="{D5482E5F-B099-4C1E-8948-8C0FC1D3B07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02164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nodeType="afterEffect">
                                  <p:stCondLst>
                                    <p:cond delay="0"/>
                                  </p:stCondLst>
                                  <p:childTnLst>
                                    <p:set>
                                      <p:cBhvr>
                                        <p:cTn id="16" dur="1" fill="hold">
                                          <p:stCondLst>
                                            <p:cond delay="0"/>
                                          </p:stCondLst>
                                        </p:cTn>
                                        <p:tgtEl>
                                          <p:spTgt spid="55"/>
                                        </p:tgtEl>
                                        <p:attrNameLst>
                                          <p:attrName>style.visibility</p:attrName>
                                        </p:attrNameLst>
                                      </p:cBhvr>
                                      <p:to>
                                        <p:strVal val="visible"/>
                                      </p:to>
                                    </p:set>
                                    <p:anim calcmode="lin" valueType="num">
                                      <p:cBhvr>
                                        <p:cTn id="17" dur="500" fill="hold"/>
                                        <p:tgtEl>
                                          <p:spTgt spid="55"/>
                                        </p:tgtEl>
                                        <p:attrNameLst>
                                          <p:attrName>ppt_w</p:attrName>
                                        </p:attrNameLst>
                                      </p:cBhvr>
                                      <p:tavLst>
                                        <p:tav tm="0">
                                          <p:val>
                                            <p:fltVal val="0"/>
                                          </p:val>
                                        </p:tav>
                                        <p:tav tm="100000">
                                          <p:val>
                                            <p:strVal val="#ppt_w"/>
                                          </p:val>
                                        </p:tav>
                                      </p:tavLst>
                                    </p:anim>
                                    <p:anim calcmode="lin" valueType="num">
                                      <p:cBhvr>
                                        <p:cTn id="18" dur="500" fill="hold"/>
                                        <p:tgtEl>
                                          <p:spTgt spid="55"/>
                                        </p:tgtEl>
                                        <p:attrNameLst>
                                          <p:attrName>ppt_h</p:attrName>
                                        </p:attrNameLst>
                                      </p:cBhvr>
                                      <p:tavLst>
                                        <p:tav tm="0">
                                          <p:val>
                                            <p:fltVal val="0"/>
                                          </p:val>
                                        </p:tav>
                                        <p:tav tm="100000">
                                          <p:val>
                                            <p:strVal val="#ppt_h"/>
                                          </p:val>
                                        </p:tav>
                                      </p:tavLst>
                                    </p:anim>
                                    <p:animEffect transition="in" filter="fade">
                                      <p:cBhvr>
                                        <p:cTn id="19" dur="500"/>
                                        <p:tgtEl>
                                          <p:spTgt spid="55"/>
                                        </p:tgtEl>
                                      </p:cBhvr>
                                    </p:animEffect>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44"/>
                                        </p:tgtEl>
                                        <p:attrNameLst>
                                          <p:attrName>style.visibility</p:attrName>
                                        </p:attrNameLst>
                                      </p:cBhvr>
                                      <p:to>
                                        <p:strVal val="visible"/>
                                      </p:to>
                                    </p:set>
                                    <p:animEffect transition="in" filter="fade">
                                      <p:cBhvr>
                                        <p:cTn id="23" dur="1000"/>
                                        <p:tgtEl>
                                          <p:spTgt spid="44"/>
                                        </p:tgtEl>
                                      </p:cBhvr>
                                    </p:animEffect>
                                    <p:anim calcmode="lin" valueType="num">
                                      <p:cBhvr>
                                        <p:cTn id="24" dur="1000" fill="hold"/>
                                        <p:tgtEl>
                                          <p:spTgt spid="44"/>
                                        </p:tgtEl>
                                        <p:attrNameLst>
                                          <p:attrName>ppt_x</p:attrName>
                                        </p:attrNameLst>
                                      </p:cBhvr>
                                      <p:tavLst>
                                        <p:tav tm="0">
                                          <p:val>
                                            <p:strVal val="#ppt_x"/>
                                          </p:val>
                                        </p:tav>
                                        <p:tav tm="100000">
                                          <p:val>
                                            <p:strVal val="#ppt_x"/>
                                          </p:val>
                                        </p:tav>
                                      </p:tavLst>
                                    </p:anim>
                                    <p:anim calcmode="lin" valueType="num">
                                      <p:cBhvr>
                                        <p:cTn id="25" dur="1000" fill="hold"/>
                                        <p:tgtEl>
                                          <p:spTgt spid="44"/>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53" presetClass="entr" presetSubtype="16" fill="hold" nodeType="afterEffect">
                                  <p:stCondLst>
                                    <p:cond delay="0"/>
                                  </p:stCondLst>
                                  <p:childTnLst>
                                    <p:set>
                                      <p:cBhvr>
                                        <p:cTn id="28" dur="1" fill="hold">
                                          <p:stCondLst>
                                            <p:cond delay="0"/>
                                          </p:stCondLst>
                                        </p:cTn>
                                        <p:tgtEl>
                                          <p:spTgt spid="56"/>
                                        </p:tgtEl>
                                        <p:attrNameLst>
                                          <p:attrName>style.visibility</p:attrName>
                                        </p:attrNameLst>
                                      </p:cBhvr>
                                      <p:to>
                                        <p:strVal val="visible"/>
                                      </p:to>
                                    </p:set>
                                    <p:anim calcmode="lin" valueType="num">
                                      <p:cBhvr>
                                        <p:cTn id="29" dur="500" fill="hold"/>
                                        <p:tgtEl>
                                          <p:spTgt spid="56"/>
                                        </p:tgtEl>
                                        <p:attrNameLst>
                                          <p:attrName>ppt_w</p:attrName>
                                        </p:attrNameLst>
                                      </p:cBhvr>
                                      <p:tavLst>
                                        <p:tav tm="0">
                                          <p:val>
                                            <p:fltVal val="0"/>
                                          </p:val>
                                        </p:tav>
                                        <p:tav tm="100000">
                                          <p:val>
                                            <p:strVal val="#ppt_w"/>
                                          </p:val>
                                        </p:tav>
                                      </p:tavLst>
                                    </p:anim>
                                    <p:anim calcmode="lin" valueType="num">
                                      <p:cBhvr>
                                        <p:cTn id="30" dur="500" fill="hold"/>
                                        <p:tgtEl>
                                          <p:spTgt spid="56"/>
                                        </p:tgtEl>
                                        <p:attrNameLst>
                                          <p:attrName>ppt_h</p:attrName>
                                        </p:attrNameLst>
                                      </p:cBhvr>
                                      <p:tavLst>
                                        <p:tav tm="0">
                                          <p:val>
                                            <p:fltVal val="0"/>
                                          </p:val>
                                        </p:tav>
                                        <p:tav tm="100000">
                                          <p:val>
                                            <p:strVal val="#ppt_h"/>
                                          </p:val>
                                        </p:tav>
                                      </p:tavLst>
                                    </p:anim>
                                    <p:animEffect transition="in" filter="fade">
                                      <p:cBhvr>
                                        <p:cTn id="31" dur="500"/>
                                        <p:tgtEl>
                                          <p:spTgt spid="56"/>
                                        </p:tgtEl>
                                      </p:cBhvr>
                                    </p:animEffect>
                                  </p:childTnLst>
                                </p:cTn>
                              </p:par>
                            </p:childTnLst>
                          </p:cTn>
                        </p:par>
                        <p:par>
                          <p:cTn id="32" fill="hold">
                            <p:stCondLst>
                              <p:cond delay="3500"/>
                            </p:stCondLst>
                            <p:childTnLst>
                              <p:par>
                                <p:cTn id="33" presetID="42" presetClass="entr" presetSubtype="0" fill="hold" grpId="0" nodeType="afterEffect">
                                  <p:stCondLst>
                                    <p:cond delay="0"/>
                                  </p:stCondLst>
                                  <p:childTnLst>
                                    <p:set>
                                      <p:cBhvr>
                                        <p:cTn id="34" dur="1" fill="hold">
                                          <p:stCondLst>
                                            <p:cond delay="0"/>
                                          </p:stCondLst>
                                        </p:cTn>
                                        <p:tgtEl>
                                          <p:spTgt spid="45"/>
                                        </p:tgtEl>
                                        <p:attrNameLst>
                                          <p:attrName>style.visibility</p:attrName>
                                        </p:attrNameLst>
                                      </p:cBhvr>
                                      <p:to>
                                        <p:strVal val="visible"/>
                                      </p:to>
                                    </p:set>
                                    <p:animEffect transition="in" filter="fade">
                                      <p:cBhvr>
                                        <p:cTn id="35" dur="1000"/>
                                        <p:tgtEl>
                                          <p:spTgt spid="45"/>
                                        </p:tgtEl>
                                      </p:cBhvr>
                                    </p:animEffect>
                                    <p:anim calcmode="lin" valueType="num">
                                      <p:cBhvr>
                                        <p:cTn id="36" dur="1000" fill="hold"/>
                                        <p:tgtEl>
                                          <p:spTgt spid="45"/>
                                        </p:tgtEl>
                                        <p:attrNameLst>
                                          <p:attrName>ppt_x</p:attrName>
                                        </p:attrNameLst>
                                      </p:cBhvr>
                                      <p:tavLst>
                                        <p:tav tm="0">
                                          <p:val>
                                            <p:strVal val="#ppt_x"/>
                                          </p:val>
                                        </p:tav>
                                        <p:tav tm="100000">
                                          <p:val>
                                            <p:strVal val="#ppt_x"/>
                                          </p:val>
                                        </p:tav>
                                      </p:tavLst>
                                    </p:anim>
                                    <p:anim calcmode="lin" valueType="num">
                                      <p:cBhvr>
                                        <p:cTn id="37" dur="1000" fill="hold"/>
                                        <p:tgtEl>
                                          <p:spTgt spid="45"/>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53" presetClass="entr" presetSubtype="16" fill="hold" nodeType="afterEffect">
                                  <p:stCondLst>
                                    <p:cond delay="0"/>
                                  </p:stCondLst>
                                  <p:childTnLst>
                                    <p:set>
                                      <p:cBhvr>
                                        <p:cTn id="40" dur="1" fill="hold">
                                          <p:stCondLst>
                                            <p:cond delay="0"/>
                                          </p:stCondLst>
                                        </p:cTn>
                                        <p:tgtEl>
                                          <p:spTgt spid="57"/>
                                        </p:tgtEl>
                                        <p:attrNameLst>
                                          <p:attrName>style.visibility</p:attrName>
                                        </p:attrNameLst>
                                      </p:cBhvr>
                                      <p:to>
                                        <p:strVal val="visible"/>
                                      </p:to>
                                    </p:set>
                                    <p:anim calcmode="lin" valueType="num">
                                      <p:cBhvr>
                                        <p:cTn id="41" dur="500" fill="hold"/>
                                        <p:tgtEl>
                                          <p:spTgt spid="57"/>
                                        </p:tgtEl>
                                        <p:attrNameLst>
                                          <p:attrName>ppt_w</p:attrName>
                                        </p:attrNameLst>
                                      </p:cBhvr>
                                      <p:tavLst>
                                        <p:tav tm="0">
                                          <p:val>
                                            <p:fltVal val="0"/>
                                          </p:val>
                                        </p:tav>
                                        <p:tav tm="100000">
                                          <p:val>
                                            <p:strVal val="#ppt_w"/>
                                          </p:val>
                                        </p:tav>
                                      </p:tavLst>
                                    </p:anim>
                                    <p:anim calcmode="lin" valueType="num">
                                      <p:cBhvr>
                                        <p:cTn id="42" dur="500" fill="hold"/>
                                        <p:tgtEl>
                                          <p:spTgt spid="57"/>
                                        </p:tgtEl>
                                        <p:attrNameLst>
                                          <p:attrName>ppt_h</p:attrName>
                                        </p:attrNameLst>
                                      </p:cBhvr>
                                      <p:tavLst>
                                        <p:tav tm="0">
                                          <p:val>
                                            <p:fltVal val="0"/>
                                          </p:val>
                                        </p:tav>
                                        <p:tav tm="100000">
                                          <p:val>
                                            <p:strVal val="#ppt_h"/>
                                          </p:val>
                                        </p:tav>
                                      </p:tavLst>
                                    </p:anim>
                                    <p:animEffect transition="in" filter="fade">
                                      <p:cBhvr>
                                        <p:cTn id="43" dur="500"/>
                                        <p:tgtEl>
                                          <p:spTgt spid="57"/>
                                        </p:tgtEl>
                                      </p:cBhvr>
                                    </p:animEffect>
                                  </p:childTnLst>
                                </p:cTn>
                              </p:par>
                            </p:childTnLst>
                          </p:cTn>
                        </p:par>
                        <p:par>
                          <p:cTn id="44" fill="hold">
                            <p:stCondLst>
                              <p:cond delay="5000"/>
                            </p:stCondLst>
                            <p:childTnLst>
                              <p:par>
                                <p:cTn id="45" presetID="42" presetClass="entr" presetSubtype="0" fill="hold" grpId="0" nodeType="afterEffect">
                                  <p:stCondLst>
                                    <p:cond delay="0"/>
                                  </p:stCondLst>
                                  <p:childTnLst>
                                    <p:set>
                                      <p:cBhvr>
                                        <p:cTn id="46" dur="1" fill="hold">
                                          <p:stCondLst>
                                            <p:cond delay="0"/>
                                          </p:stCondLst>
                                        </p:cTn>
                                        <p:tgtEl>
                                          <p:spTgt spid="46"/>
                                        </p:tgtEl>
                                        <p:attrNameLst>
                                          <p:attrName>style.visibility</p:attrName>
                                        </p:attrNameLst>
                                      </p:cBhvr>
                                      <p:to>
                                        <p:strVal val="visible"/>
                                      </p:to>
                                    </p:set>
                                    <p:animEffect transition="in" filter="fade">
                                      <p:cBhvr>
                                        <p:cTn id="47" dur="1000"/>
                                        <p:tgtEl>
                                          <p:spTgt spid="46"/>
                                        </p:tgtEl>
                                      </p:cBhvr>
                                    </p:animEffect>
                                    <p:anim calcmode="lin" valueType="num">
                                      <p:cBhvr>
                                        <p:cTn id="48" dur="1000" fill="hold"/>
                                        <p:tgtEl>
                                          <p:spTgt spid="46"/>
                                        </p:tgtEl>
                                        <p:attrNameLst>
                                          <p:attrName>ppt_x</p:attrName>
                                        </p:attrNameLst>
                                      </p:cBhvr>
                                      <p:tavLst>
                                        <p:tav tm="0">
                                          <p:val>
                                            <p:strVal val="#ppt_x"/>
                                          </p:val>
                                        </p:tav>
                                        <p:tav tm="100000">
                                          <p:val>
                                            <p:strVal val="#ppt_x"/>
                                          </p:val>
                                        </p:tav>
                                      </p:tavLst>
                                    </p:anim>
                                    <p:anim calcmode="lin" valueType="num">
                                      <p:cBhvr>
                                        <p:cTn id="49" dur="1000" fill="hold"/>
                                        <p:tgtEl>
                                          <p:spTgt spid="46"/>
                                        </p:tgtEl>
                                        <p:attrNameLst>
                                          <p:attrName>ppt_y</p:attrName>
                                        </p:attrNameLst>
                                      </p:cBhvr>
                                      <p:tavLst>
                                        <p:tav tm="0">
                                          <p:val>
                                            <p:strVal val="#ppt_y+.1"/>
                                          </p:val>
                                        </p:tav>
                                        <p:tav tm="100000">
                                          <p:val>
                                            <p:strVal val="#ppt_y"/>
                                          </p:val>
                                        </p:tav>
                                      </p:tavLst>
                                    </p:anim>
                                  </p:childTnLst>
                                </p:cTn>
                              </p:par>
                            </p:childTnLst>
                          </p:cTn>
                        </p:par>
                        <p:par>
                          <p:cTn id="50" fill="hold">
                            <p:stCondLst>
                              <p:cond delay="6000"/>
                            </p:stCondLst>
                            <p:childTnLst>
                              <p:par>
                                <p:cTn id="51" presetID="53" presetClass="entr" presetSubtype="16" fill="hold" nodeType="afterEffect">
                                  <p:stCondLst>
                                    <p:cond delay="0"/>
                                  </p:stCondLst>
                                  <p:childTnLst>
                                    <p:set>
                                      <p:cBhvr>
                                        <p:cTn id="52" dur="1" fill="hold">
                                          <p:stCondLst>
                                            <p:cond delay="0"/>
                                          </p:stCondLst>
                                        </p:cTn>
                                        <p:tgtEl>
                                          <p:spTgt spid="58"/>
                                        </p:tgtEl>
                                        <p:attrNameLst>
                                          <p:attrName>style.visibility</p:attrName>
                                        </p:attrNameLst>
                                      </p:cBhvr>
                                      <p:to>
                                        <p:strVal val="visible"/>
                                      </p:to>
                                    </p:set>
                                    <p:anim calcmode="lin" valueType="num">
                                      <p:cBhvr>
                                        <p:cTn id="53" dur="500" fill="hold"/>
                                        <p:tgtEl>
                                          <p:spTgt spid="58"/>
                                        </p:tgtEl>
                                        <p:attrNameLst>
                                          <p:attrName>ppt_w</p:attrName>
                                        </p:attrNameLst>
                                      </p:cBhvr>
                                      <p:tavLst>
                                        <p:tav tm="0">
                                          <p:val>
                                            <p:fltVal val="0"/>
                                          </p:val>
                                        </p:tav>
                                        <p:tav tm="100000">
                                          <p:val>
                                            <p:strVal val="#ppt_w"/>
                                          </p:val>
                                        </p:tav>
                                      </p:tavLst>
                                    </p:anim>
                                    <p:anim calcmode="lin" valueType="num">
                                      <p:cBhvr>
                                        <p:cTn id="54" dur="500" fill="hold"/>
                                        <p:tgtEl>
                                          <p:spTgt spid="58"/>
                                        </p:tgtEl>
                                        <p:attrNameLst>
                                          <p:attrName>ppt_h</p:attrName>
                                        </p:attrNameLst>
                                      </p:cBhvr>
                                      <p:tavLst>
                                        <p:tav tm="0">
                                          <p:val>
                                            <p:fltVal val="0"/>
                                          </p:val>
                                        </p:tav>
                                        <p:tav tm="100000">
                                          <p:val>
                                            <p:strVal val="#ppt_h"/>
                                          </p:val>
                                        </p:tav>
                                      </p:tavLst>
                                    </p:anim>
                                    <p:animEffect transition="in" filter="fade">
                                      <p:cBhvr>
                                        <p:cTn id="55" dur="500"/>
                                        <p:tgtEl>
                                          <p:spTgt spid="58"/>
                                        </p:tgtEl>
                                      </p:cBhvr>
                                    </p:animEffect>
                                  </p:childTnLst>
                                </p:cTn>
                              </p:par>
                            </p:childTnLst>
                          </p:cTn>
                        </p:par>
                        <p:par>
                          <p:cTn id="56" fill="hold">
                            <p:stCondLst>
                              <p:cond delay="6500"/>
                            </p:stCondLst>
                            <p:childTnLst>
                              <p:par>
                                <p:cTn id="57" presetID="42" presetClass="entr" presetSubtype="0" fill="hold" grpId="0" nodeType="afterEffect">
                                  <p:stCondLst>
                                    <p:cond delay="0"/>
                                  </p:stCondLst>
                                  <p:childTnLst>
                                    <p:set>
                                      <p:cBhvr>
                                        <p:cTn id="58" dur="1" fill="hold">
                                          <p:stCondLst>
                                            <p:cond delay="0"/>
                                          </p:stCondLst>
                                        </p:cTn>
                                        <p:tgtEl>
                                          <p:spTgt spid="47"/>
                                        </p:tgtEl>
                                        <p:attrNameLst>
                                          <p:attrName>style.visibility</p:attrName>
                                        </p:attrNameLst>
                                      </p:cBhvr>
                                      <p:to>
                                        <p:strVal val="visible"/>
                                      </p:to>
                                    </p:set>
                                    <p:animEffect transition="in" filter="fade">
                                      <p:cBhvr>
                                        <p:cTn id="59" dur="1000"/>
                                        <p:tgtEl>
                                          <p:spTgt spid="47"/>
                                        </p:tgtEl>
                                      </p:cBhvr>
                                    </p:animEffect>
                                    <p:anim calcmode="lin" valueType="num">
                                      <p:cBhvr>
                                        <p:cTn id="60" dur="1000" fill="hold"/>
                                        <p:tgtEl>
                                          <p:spTgt spid="47"/>
                                        </p:tgtEl>
                                        <p:attrNameLst>
                                          <p:attrName>ppt_x</p:attrName>
                                        </p:attrNameLst>
                                      </p:cBhvr>
                                      <p:tavLst>
                                        <p:tav tm="0">
                                          <p:val>
                                            <p:strVal val="#ppt_x"/>
                                          </p:val>
                                        </p:tav>
                                        <p:tav tm="100000">
                                          <p:val>
                                            <p:strVal val="#ppt_x"/>
                                          </p:val>
                                        </p:tav>
                                      </p:tavLst>
                                    </p:anim>
                                    <p:anim calcmode="lin" valueType="num">
                                      <p:cBhvr>
                                        <p:cTn id="61" dur="1000" fill="hold"/>
                                        <p:tgtEl>
                                          <p:spTgt spid="47"/>
                                        </p:tgtEl>
                                        <p:attrNameLst>
                                          <p:attrName>ppt_y</p:attrName>
                                        </p:attrNameLst>
                                      </p:cBhvr>
                                      <p:tavLst>
                                        <p:tav tm="0">
                                          <p:val>
                                            <p:strVal val="#ppt_y+.1"/>
                                          </p:val>
                                        </p:tav>
                                        <p:tav tm="100000">
                                          <p:val>
                                            <p:strVal val="#ppt_y"/>
                                          </p:val>
                                        </p:tav>
                                      </p:tavLst>
                                    </p:anim>
                                  </p:childTnLst>
                                </p:cTn>
                              </p:par>
                            </p:childTnLst>
                          </p:cTn>
                        </p:par>
                        <p:par>
                          <p:cTn id="62" fill="hold">
                            <p:stCondLst>
                              <p:cond delay="7500"/>
                            </p:stCondLst>
                            <p:childTnLst>
                              <p:par>
                                <p:cTn id="63" presetID="53" presetClass="entr" presetSubtype="16" fill="hold" nodeType="afterEffect">
                                  <p:stCondLst>
                                    <p:cond delay="0"/>
                                  </p:stCondLst>
                                  <p:childTnLst>
                                    <p:set>
                                      <p:cBhvr>
                                        <p:cTn id="64" dur="1" fill="hold">
                                          <p:stCondLst>
                                            <p:cond delay="0"/>
                                          </p:stCondLst>
                                        </p:cTn>
                                        <p:tgtEl>
                                          <p:spTgt spid="60"/>
                                        </p:tgtEl>
                                        <p:attrNameLst>
                                          <p:attrName>style.visibility</p:attrName>
                                        </p:attrNameLst>
                                      </p:cBhvr>
                                      <p:to>
                                        <p:strVal val="visible"/>
                                      </p:to>
                                    </p:set>
                                    <p:anim calcmode="lin" valueType="num">
                                      <p:cBhvr>
                                        <p:cTn id="65" dur="500" fill="hold"/>
                                        <p:tgtEl>
                                          <p:spTgt spid="60"/>
                                        </p:tgtEl>
                                        <p:attrNameLst>
                                          <p:attrName>ppt_w</p:attrName>
                                        </p:attrNameLst>
                                      </p:cBhvr>
                                      <p:tavLst>
                                        <p:tav tm="0">
                                          <p:val>
                                            <p:fltVal val="0"/>
                                          </p:val>
                                        </p:tav>
                                        <p:tav tm="100000">
                                          <p:val>
                                            <p:strVal val="#ppt_w"/>
                                          </p:val>
                                        </p:tav>
                                      </p:tavLst>
                                    </p:anim>
                                    <p:anim calcmode="lin" valueType="num">
                                      <p:cBhvr>
                                        <p:cTn id="66" dur="500" fill="hold"/>
                                        <p:tgtEl>
                                          <p:spTgt spid="60"/>
                                        </p:tgtEl>
                                        <p:attrNameLst>
                                          <p:attrName>ppt_h</p:attrName>
                                        </p:attrNameLst>
                                      </p:cBhvr>
                                      <p:tavLst>
                                        <p:tav tm="0">
                                          <p:val>
                                            <p:fltVal val="0"/>
                                          </p:val>
                                        </p:tav>
                                        <p:tav tm="100000">
                                          <p:val>
                                            <p:strVal val="#ppt_h"/>
                                          </p:val>
                                        </p:tav>
                                      </p:tavLst>
                                    </p:anim>
                                    <p:animEffect transition="in" filter="fade">
                                      <p:cBhvr>
                                        <p:cTn id="67" dur="500"/>
                                        <p:tgtEl>
                                          <p:spTgt spid="60"/>
                                        </p:tgtEl>
                                      </p:cBhvr>
                                    </p:animEffect>
                                  </p:childTnLst>
                                </p:cTn>
                              </p:par>
                            </p:childTnLst>
                          </p:cTn>
                        </p:par>
                        <p:par>
                          <p:cTn id="68" fill="hold">
                            <p:stCondLst>
                              <p:cond delay="8000"/>
                            </p:stCondLst>
                            <p:childTnLst>
                              <p:par>
                                <p:cTn id="69" presetID="42" presetClass="entr" presetSubtype="0" fill="hold" grpId="0" nodeType="afterEffect">
                                  <p:stCondLst>
                                    <p:cond delay="0"/>
                                  </p:stCondLst>
                                  <p:childTnLst>
                                    <p:set>
                                      <p:cBhvr>
                                        <p:cTn id="70" dur="1" fill="hold">
                                          <p:stCondLst>
                                            <p:cond delay="0"/>
                                          </p:stCondLst>
                                        </p:cTn>
                                        <p:tgtEl>
                                          <p:spTgt spid="48"/>
                                        </p:tgtEl>
                                        <p:attrNameLst>
                                          <p:attrName>style.visibility</p:attrName>
                                        </p:attrNameLst>
                                      </p:cBhvr>
                                      <p:to>
                                        <p:strVal val="visible"/>
                                      </p:to>
                                    </p:set>
                                    <p:animEffect transition="in" filter="fade">
                                      <p:cBhvr>
                                        <p:cTn id="71" dur="1000"/>
                                        <p:tgtEl>
                                          <p:spTgt spid="48"/>
                                        </p:tgtEl>
                                      </p:cBhvr>
                                    </p:animEffect>
                                    <p:anim calcmode="lin" valueType="num">
                                      <p:cBhvr>
                                        <p:cTn id="72" dur="1000" fill="hold"/>
                                        <p:tgtEl>
                                          <p:spTgt spid="48"/>
                                        </p:tgtEl>
                                        <p:attrNameLst>
                                          <p:attrName>ppt_x</p:attrName>
                                        </p:attrNameLst>
                                      </p:cBhvr>
                                      <p:tavLst>
                                        <p:tav tm="0">
                                          <p:val>
                                            <p:strVal val="#ppt_x"/>
                                          </p:val>
                                        </p:tav>
                                        <p:tav tm="100000">
                                          <p:val>
                                            <p:strVal val="#ppt_x"/>
                                          </p:val>
                                        </p:tav>
                                      </p:tavLst>
                                    </p:anim>
                                    <p:anim calcmode="lin" valueType="num">
                                      <p:cBhvr>
                                        <p:cTn id="73" dur="1000" fill="hold"/>
                                        <p:tgtEl>
                                          <p:spTgt spid="4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44" grpId="0"/>
      <p:bldP spid="45" grpId="0"/>
      <p:bldP spid="46" grpId="0"/>
      <p:bldP spid="47" grpId="0"/>
      <p:bldP spid="4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1792</TotalTime>
  <Words>1426</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408</cp:revision>
  <dcterms:created xsi:type="dcterms:W3CDTF">2016-09-28T22:08:47Z</dcterms:created>
  <dcterms:modified xsi:type="dcterms:W3CDTF">2018-11-12T23:35:59Z</dcterms:modified>
</cp:coreProperties>
</file>