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7467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70F5734C-DEA5-4B9A-A28D-A6DEB8F6062F}"/>
              </a:ext>
            </a:extLst>
          </p:cNvPr>
          <p:cNvSpPr>
            <a:spLocks noChangeAspect="1"/>
          </p:cNvSpPr>
          <p:nvPr/>
        </p:nvSpPr>
        <p:spPr>
          <a:xfrm>
            <a:off x="2569464" y="2438400"/>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373C631-E920-49DD-BB75-79AD173CD554}"/>
              </a:ext>
            </a:extLst>
          </p:cNvPr>
          <p:cNvSpPr>
            <a:spLocks noChangeAspect="1"/>
          </p:cNvSpPr>
          <p:nvPr/>
        </p:nvSpPr>
        <p:spPr>
          <a:xfrm>
            <a:off x="5943600" y="2435634"/>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D04B8E8-8526-4740-AB64-959BD9A1CA52}"/>
              </a:ext>
            </a:extLst>
          </p:cNvPr>
          <p:cNvSpPr>
            <a:spLocks noChangeAspect="1"/>
          </p:cNvSpPr>
          <p:nvPr/>
        </p:nvSpPr>
        <p:spPr>
          <a:xfrm rot="10800000">
            <a:off x="4261104" y="3320607"/>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0C503E-2388-45E2-90B0-76BDAE2F272D}"/>
              </a:ext>
            </a:extLst>
          </p:cNvPr>
          <p:cNvSpPr>
            <a:spLocks noChangeAspect="1"/>
          </p:cNvSpPr>
          <p:nvPr/>
        </p:nvSpPr>
        <p:spPr>
          <a:xfrm rot="10800000">
            <a:off x="7635240" y="3319578"/>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463A0762-6558-4CEC-B5A9-BBDF5AC977CC}"/>
              </a:ext>
            </a:extLst>
          </p:cNvPr>
          <p:cNvCxnSpPr>
            <a:cxnSpLocks/>
          </p:cNvCxnSpPr>
          <p:nvPr/>
        </p:nvCxnSpPr>
        <p:spPr>
          <a:xfrm>
            <a:off x="2133600" y="3328416"/>
            <a:ext cx="7696200" cy="0"/>
          </a:xfrm>
          <a:prstGeom prst="line">
            <a:avLst/>
          </a:prstGeom>
          <a:ln w="44450">
            <a:solidFill>
              <a:srgbClr val="56595E"/>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D9AEB77D-4814-49B8-98DA-BEFA34424648}"/>
              </a:ext>
            </a:extLst>
          </p:cNvPr>
          <p:cNvSpPr>
            <a:spLocks noChangeAspect="1"/>
          </p:cNvSpPr>
          <p:nvPr/>
        </p:nvSpPr>
        <p:spPr>
          <a:xfrm>
            <a:off x="2729483" y="2633778"/>
            <a:ext cx="1371600" cy="1371600"/>
          </a:xfrm>
          <a:prstGeom prst="ellipse">
            <a:avLst/>
          </a:prstGeom>
          <a:solidFill>
            <a:srgbClr val="FF2B2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C8E6086-19F8-4F16-A7EA-6152DB224605}"/>
              </a:ext>
            </a:extLst>
          </p:cNvPr>
          <p:cNvGrpSpPr/>
          <p:nvPr/>
        </p:nvGrpSpPr>
        <p:grpSpPr>
          <a:xfrm>
            <a:off x="3049523" y="2953632"/>
            <a:ext cx="731520" cy="731520"/>
            <a:chOff x="3049523" y="2953632"/>
            <a:chExt cx="731520" cy="731520"/>
          </a:xfrm>
        </p:grpSpPr>
        <p:sp>
          <p:nvSpPr>
            <p:cNvPr id="16" name="Oval 15">
              <a:extLst>
                <a:ext uri="{FF2B5EF4-FFF2-40B4-BE49-F238E27FC236}">
                  <a16:creationId xmlns:a16="http://schemas.microsoft.com/office/drawing/2014/main" id="{E73358F2-A934-4F83-B9DE-6C0A90386BD9}"/>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3B235075-C34D-4376-8C8C-AD1AD01B2A6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sp>
        <p:nvSpPr>
          <p:cNvPr id="18" name="Isosceles Triangle 17">
            <a:extLst>
              <a:ext uri="{FF2B5EF4-FFF2-40B4-BE49-F238E27FC236}">
                <a16:creationId xmlns:a16="http://schemas.microsoft.com/office/drawing/2014/main" id="{034D2B52-D3BE-4D91-A099-3132633840FA}"/>
              </a:ext>
            </a:extLst>
          </p:cNvPr>
          <p:cNvSpPr/>
          <p:nvPr/>
        </p:nvSpPr>
        <p:spPr>
          <a:xfrm rot="10800000">
            <a:off x="3277415" y="4081272"/>
            <a:ext cx="274320" cy="274320"/>
          </a:xfrm>
          <a:prstGeom prst="triangle">
            <a:avLst/>
          </a:prstGeom>
          <a:solidFill>
            <a:srgbClr val="46464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7C3C9B1-7038-4D30-AFE3-303C9D4E28F4}"/>
              </a:ext>
            </a:extLst>
          </p:cNvPr>
          <p:cNvSpPr txBox="1"/>
          <p:nvPr/>
        </p:nvSpPr>
        <p:spPr>
          <a:xfrm>
            <a:off x="2112722" y="4513854"/>
            <a:ext cx="2650844" cy="1677382"/>
          </a:xfrm>
          <a:prstGeom prst="rect">
            <a:avLst/>
          </a:prstGeom>
          <a:noFill/>
        </p:spPr>
        <p:txBody>
          <a:bodyPr wrap="square" rtlCol="0">
            <a:spAutoFit/>
          </a:bodyPr>
          <a:lstStyle/>
          <a:p>
            <a:pPr algn="ctr"/>
            <a:r>
              <a:rPr lang="en-US" sz="1400" b="1" dirty="0">
                <a:solidFill>
                  <a:srgbClr val="FF2B2A"/>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rgbClr val="56595E"/>
              </a:solidFill>
              <a:latin typeface="Candara" panose="020E0502030303020204" pitchFamily="34" charset="0"/>
            </a:endParaRPr>
          </a:p>
          <a:p>
            <a:pPr marL="285750" indent="-285750" algn="ctr">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865325E-B793-4275-B1B7-788FAD67BADA}"/>
              </a:ext>
            </a:extLst>
          </p:cNvPr>
          <p:cNvSpPr txBox="1"/>
          <p:nvPr/>
        </p:nvSpPr>
        <p:spPr>
          <a:xfrm>
            <a:off x="5486858" y="4510128"/>
            <a:ext cx="2650844" cy="1677382"/>
          </a:xfrm>
          <a:prstGeom prst="rect">
            <a:avLst/>
          </a:prstGeom>
          <a:noFill/>
        </p:spPr>
        <p:txBody>
          <a:bodyPr wrap="square" rtlCol="0">
            <a:spAutoFit/>
          </a:bodyPr>
          <a:lstStyle/>
          <a:p>
            <a:pPr algn="ctr"/>
            <a:r>
              <a:rPr lang="en-US" sz="1400" b="1" dirty="0">
                <a:solidFill>
                  <a:srgbClr val="3EB8CD"/>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rgbClr val="56595E"/>
              </a:solidFill>
              <a:latin typeface="Candara" panose="020E0502030303020204" pitchFamily="34" charset="0"/>
            </a:endParaRPr>
          </a:p>
          <a:p>
            <a:pPr marL="285750" indent="-285750" algn="ctr">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21" name="Isosceles Triangle 20">
            <a:extLst>
              <a:ext uri="{FF2B5EF4-FFF2-40B4-BE49-F238E27FC236}">
                <a16:creationId xmlns:a16="http://schemas.microsoft.com/office/drawing/2014/main" id="{796C4AD6-4DB1-4D2A-AFDA-2D4D60032598}"/>
              </a:ext>
            </a:extLst>
          </p:cNvPr>
          <p:cNvSpPr/>
          <p:nvPr/>
        </p:nvSpPr>
        <p:spPr>
          <a:xfrm rot="10800000">
            <a:off x="6656020" y="4081272"/>
            <a:ext cx="274320" cy="274320"/>
          </a:xfrm>
          <a:prstGeom prst="triangle">
            <a:avLst/>
          </a:prstGeom>
          <a:solidFill>
            <a:srgbClr val="46464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6D2FF01-792D-416B-BC27-67F69301C950}"/>
              </a:ext>
            </a:extLst>
          </p:cNvPr>
          <p:cNvSpPr>
            <a:spLocks noChangeAspect="1"/>
          </p:cNvSpPr>
          <p:nvPr/>
        </p:nvSpPr>
        <p:spPr>
          <a:xfrm>
            <a:off x="6114288" y="2632405"/>
            <a:ext cx="1371600" cy="1371600"/>
          </a:xfrm>
          <a:prstGeom prst="ellipse">
            <a:avLst/>
          </a:prstGeom>
          <a:solidFill>
            <a:srgbClr val="3EB8C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EA65EEF-0A4A-49ED-84EE-F7EED90CDADC}"/>
              </a:ext>
            </a:extLst>
          </p:cNvPr>
          <p:cNvGrpSpPr/>
          <p:nvPr/>
        </p:nvGrpSpPr>
        <p:grpSpPr>
          <a:xfrm>
            <a:off x="6434328" y="2952259"/>
            <a:ext cx="731520" cy="731520"/>
            <a:chOff x="3049523" y="2953632"/>
            <a:chExt cx="731520" cy="731520"/>
          </a:xfrm>
        </p:grpSpPr>
        <p:sp>
          <p:nvSpPr>
            <p:cNvPr id="25" name="Oval 24">
              <a:extLst>
                <a:ext uri="{FF2B5EF4-FFF2-40B4-BE49-F238E27FC236}">
                  <a16:creationId xmlns:a16="http://schemas.microsoft.com/office/drawing/2014/main" id="{ECCDE689-C5F4-4919-BF50-93423C124DA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A903BB00-CDB1-4B95-B4CE-04206E2ED51F}"/>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sp>
        <p:nvSpPr>
          <p:cNvPr id="27" name="Oval 26">
            <a:extLst>
              <a:ext uri="{FF2B5EF4-FFF2-40B4-BE49-F238E27FC236}">
                <a16:creationId xmlns:a16="http://schemas.microsoft.com/office/drawing/2014/main" id="{1191F35E-013E-454F-BC3C-FB5F2AFD860C}"/>
              </a:ext>
            </a:extLst>
          </p:cNvPr>
          <p:cNvSpPr>
            <a:spLocks noChangeAspect="1"/>
          </p:cNvSpPr>
          <p:nvPr/>
        </p:nvSpPr>
        <p:spPr>
          <a:xfrm>
            <a:off x="4433344" y="2632405"/>
            <a:ext cx="1371600" cy="1371600"/>
          </a:xfrm>
          <a:prstGeom prst="ellipse">
            <a:avLst/>
          </a:prstGeom>
          <a:solidFill>
            <a:srgbClr val="85C40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52C7F204-411A-40B5-A3DD-F9B85B89DF3F}"/>
              </a:ext>
            </a:extLst>
          </p:cNvPr>
          <p:cNvGrpSpPr/>
          <p:nvPr/>
        </p:nvGrpSpPr>
        <p:grpSpPr>
          <a:xfrm>
            <a:off x="4753384" y="2952259"/>
            <a:ext cx="731520" cy="731520"/>
            <a:chOff x="3049523" y="2953632"/>
            <a:chExt cx="731520" cy="731520"/>
          </a:xfrm>
        </p:grpSpPr>
        <p:sp>
          <p:nvSpPr>
            <p:cNvPr id="29" name="Oval 28">
              <a:extLst>
                <a:ext uri="{FF2B5EF4-FFF2-40B4-BE49-F238E27FC236}">
                  <a16:creationId xmlns:a16="http://schemas.microsoft.com/office/drawing/2014/main" id="{7CC3F3F5-52DA-4965-98BD-F25411CBFD0A}"/>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9397D41E-A95C-4CDC-8E7D-5582B89BF907}"/>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sp>
        <p:nvSpPr>
          <p:cNvPr id="31" name="Oval 30">
            <a:extLst>
              <a:ext uri="{FF2B5EF4-FFF2-40B4-BE49-F238E27FC236}">
                <a16:creationId xmlns:a16="http://schemas.microsoft.com/office/drawing/2014/main" id="{ACB3198D-CE21-4C5E-8C97-A81B00DE3F4F}"/>
              </a:ext>
            </a:extLst>
          </p:cNvPr>
          <p:cNvSpPr>
            <a:spLocks noChangeAspect="1"/>
          </p:cNvSpPr>
          <p:nvPr/>
        </p:nvSpPr>
        <p:spPr>
          <a:xfrm>
            <a:off x="7805927" y="2632405"/>
            <a:ext cx="1371600" cy="1371600"/>
          </a:xfrm>
          <a:prstGeom prst="ellipse">
            <a:avLst/>
          </a:prstGeom>
          <a:solidFill>
            <a:srgbClr val="FFA80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79042801-3D13-4679-8936-9FDD674CD4EF}"/>
              </a:ext>
            </a:extLst>
          </p:cNvPr>
          <p:cNvGrpSpPr/>
          <p:nvPr/>
        </p:nvGrpSpPr>
        <p:grpSpPr>
          <a:xfrm>
            <a:off x="8125967" y="2952259"/>
            <a:ext cx="731520" cy="731520"/>
            <a:chOff x="3049523" y="2953632"/>
            <a:chExt cx="731520" cy="731520"/>
          </a:xfrm>
        </p:grpSpPr>
        <p:sp>
          <p:nvSpPr>
            <p:cNvPr id="33" name="Oval 32">
              <a:extLst>
                <a:ext uri="{FF2B5EF4-FFF2-40B4-BE49-F238E27FC236}">
                  <a16:creationId xmlns:a16="http://schemas.microsoft.com/office/drawing/2014/main" id="{AD1A51EF-BC22-47E8-A5C0-9BCBED047937}"/>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EF005EB0-25C5-4AE4-B81C-D75C46E5A12E}"/>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sp>
        <p:nvSpPr>
          <p:cNvPr id="35" name="Isosceles Triangle 34">
            <a:extLst>
              <a:ext uri="{FF2B5EF4-FFF2-40B4-BE49-F238E27FC236}">
                <a16:creationId xmlns:a16="http://schemas.microsoft.com/office/drawing/2014/main" id="{03F6EA96-A007-40DF-804C-863B6C971B93}"/>
              </a:ext>
            </a:extLst>
          </p:cNvPr>
          <p:cNvSpPr/>
          <p:nvPr/>
        </p:nvSpPr>
        <p:spPr>
          <a:xfrm>
            <a:off x="4984063" y="2222981"/>
            <a:ext cx="274320" cy="274320"/>
          </a:xfrm>
          <a:prstGeom prst="triangle">
            <a:avLst/>
          </a:prstGeom>
          <a:solidFill>
            <a:srgbClr val="46464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3F5ED71-2EEC-456F-8775-69A8B1B04058}"/>
              </a:ext>
            </a:extLst>
          </p:cNvPr>
          <p:cNvSpPr txBox="1"/>
          <p:nvPr/>
        </p:nvSpPr>
        <p:spPr>
          <a:xfrm>
            <a:off x="4978287" y="1006460"/>
            <a:ext cx="3137743" cy="1169551"/>
          </a:xfrm>
          <a:prstGeom prst="rect">
            <a:avLst/>
          </a:prstGeom>
          <a:noFill/>
        </p:spPr>
        <p:txBody>
          <a:bodyPr wrap="square" rtlCol="0">
            <a:spAutoFit/>
          </a:bodyPr>
          <a:lstStyle/>
          <a:p>
            <a:r>
              <a:rPr lang="en-US" sz="1400" b="1" dirty="0">
                <a:solidFill>
                  <a:srgbClr val="85C40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Isosceles Triangle 36">
            <a:extLst>
              <a:ext uri="{FF2B5EF4-FFF2-40B4-BE49-F238E27FC236}">
                <a16:creationId xmlns:a16="http://schemas.microsoft.com/office/drawing/2014/main" id="{3F299AF7-E92A-4CA6-B004-D71E18C19495}"/>
              </a:ext>
            </a:extLst>
          </p:cNvPr>
          <p:cNvSpPr/>
          <p:nvPr/>
        </p:nvSpPr>
        <p:spPr>
          <a:xfrm>
            <a:off x="8336571" y="2226212"/>
            <a:ext cx="274320" cy="274320"/>
          </a:xfrm>
          <a:prstGeom prst="triangle">
            <a:avLst/>
          </a:prstGeom>
          <a:solidFill>
            <a:srgbClr val="46464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8E2CF987-341A-4106-A703-F71A044A6EFC}"/>
              </a:ext>
            </a:extLst>
          </p:cNvPr>
          <p:cNvSpPr txBox="1"/>
          <p:nvPr/>
        </p:nvSpPr>
        <p:spPr>
          <a:xfrm>
            <a:off x="8328865" y="1006459"/>
            <a:ext cx="3137743" cy="1169551"/>
          </a:xfrm>
          <a:prstGeom prst="rect">
            <a:avLst/>
          </a:prstGeom>
          <a:noFill/>
        </p:spPr>
        <p:txBody>
          <a:bodyPr wrap="square" rtlCol="0">
            <a:spAutoFit/>
          </a:bodyPr>
          <a:lstStyle/>
          <a:p>
            <a:r>
              <a:rPr lang="en-US" sz="1400" b="1" dirty="0">
                <a:solidFill>
                  <a:srgbClr val="FFA803"/>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1" name="Freeform: Shape 40">
            <a:extLst>
              <a:ext uri="{FF2B5EF4-FFF2-40B4-BE49-F238E27FC236}">
                <a16:creationId xmlns:a16="http://schemas.microsoft.com/office/drawing/2014/main" id="{73952D83-38B5-486D-B242-6FBB8B61063C}"/>
              </a:ext>
            </a:extLst>
          </p:cNvPr>
          <p:cNvSpPr/>
          <p:nvPr/>
        </p:nvSpPr>
        <p:spPr>
          <a:xfrm>
            <a:off x="9001799" y="4081272"/>
            <a:ext cx="3190201" cy="2776728"/>
          </a:xfrm>
          <a:custGeom>
            <a:avLst/>
            <a:gdLst>
              <a:gd name="connsiteX0" fmla="*/ 1749746 w 3190201"/>
              <a:gd name="connsiteY0" fmla="*/ 0 h 2776728"/>
              <a:gd name="connsiteX1" fmla="*/ 3190201 w 3190201"/>
              <a:gd name="connsiteY1" fmla="*/ 0 h 2776728"/>
              <a:gd name="connsiteX2" fmla="*/ 3190201 w 3190201"/>
              <a:gd name="connsiteY2" fmla="*/ 2776728 h 2776728"/>
              <a:gd name="connsiteX3" fmla="*/ 0 w 3190201"/>
              <a:gd name="connsiteY3" fmla="*/ 2776728 h 2776728"/>
            </a:gdLst>
            <a:ahLst/>
            <a:cxnLst>
              <a:cxn ang="0">
                <a:pos x="connsiteX0" y="connsiteY0"/>
              </a:cxn>
              <a:cxn ang="0">
                <a:pos x="connsiteX1" y="connsiteY1"/>
              </a:cxn>
              <a:cxn ang="0">
                <a:pos x="connsiteX2" y="connsiteY2"/>
              </a:cxn>
              <a:cxn ang="0">
                <a:pos x="connsiteX3" y="connsiteY3"/>
              </a:cxn>
            </a:cxnLst>
            <a:rect l="l" t="t" r="r" b="b"/>
            <a:pathLst>
              <a:path w="3190201" h="2776728">
                <a:moveTo>
                  <a:pt x="1749746" y="0"/>
                </a:moveTo>
                <a:lnTo>
                  <a:pt x="3190201" y="0"/>
                </a:lnTo>
                <a:lnTo>
                  <a:pt x="3190201" y="2776728"/>
                </a:lnTo>
                <a:lnTo>
                  <a:pt x="0" y="2776728"/>
                </a:lnTo>
                <a:close/>
              </a:path>
            </a:pathLst>
          </a:custGeom>
          <a:blipFill>
            <a:blip r:embed="rId2"/>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hlinkClick r:id="rId3"/>
            <a:extLst>
              <a:ext uri="{FF2B5EF4-FFF2-40B4-BE49-F238E27FC236}">
                <a16:creationId xmlns:a16="http://schemas.microsoft.com/office/drawing/2014/main" id="{FE20805C-885F-400D-BD04-8E999FC44D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378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1000" fill="hold"/>
                                        <p:tgtEl>
                                          <p:spTgt spid="41"/>
                                        </p:tgtEl>
                                        <p:attrNameLst>
                                          <p:attrName>ppt_x</p:attrName>
                                        </p:attrNameLst>
                                      </p:cBhvr>
                                      <p:tavLst>
                                        <p:tav tm="0">
                                          <p:val>
                                            <p:strVal val="1+#ppt_w/2"/>
                                          </p:val>
                                        </p:tav>
                                        <p:tav tm="100000">
                                          <p:val>
                                            <p:strVal val="#ppt_x"/>
                                          </p:val>
                                        </p:tav>
                                      </p:tavLst>
                                    </p:anim>
                                    <p:anim calcmode="lin" valueType="num">
                                      <p:cBhvr additive="base">
                                        <p:cTn id="12" dur="1000" fill="hold"/>
                                        <p:tgtEl>
                                          <p:spTgt spid="4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16" presetClass="entr" presetSubtype="21"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750"/>
                                        <p:tgtEl>
                                          <p:spTgt spid="4"/>
                                        </p:tgtEl>
                                      </p:cBhvr>
                                    </p:animEffect>
                                  </p:childTnLst>
                                </p:cTn>
                              </p:par>
                            </p:childTnLst>
                          </p:cTn>
                        </p:par>
                        <p:par>
                          <p:cTn id="17" fill="hold">
                            <p:stCondLst>
                              <p:cond delay="2250"/>
                            </p:stCondLst>
                            <p:childTnLst>
                              <p:par>
                                <p:cTn id="18" presetID="31"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fltVal val="0"/>
                                          </p:val>
                                        </p:tav>
                                        <p:tav tm="100000">
                                          <p:val>
                                            <p:strVal val="#ppt_w"/>
                                          </p:val>
                                        </p:tav>
                                      </p:tavLst>
                                    </p:anim>
                                    <p:anim calcmode="lin" valueType="num">
                                      <p:cBhvr>
                                        <p:cTn id="27" dur="1000" fill="hold"/>
                                        <p:tgtEl>
                                          <p:spTgt spid="13"/>
                                        </p:tgtEl>
                                        <p:attrNameLst>
                                          <p:attrName>ppt_h</p:attrName>
                                        </p:attrNameLst>
                                      </p:cBhvr>
                                      <p:tavLst>
                                        <p:tav tm="0">
                                          <p:val>
                                            <p:fltVal val="0"/>
                                          </p:val>
                                        </p:tav>
                                        <p:tav tm="100000">
                                          <p:val>
                                            <p:strVal val="#ppt_h"/>
                                          </p:val>
                                        </p:tav>
                                      </p:tavLst>
                                    </p:anim>
                                    <p:anim calcmode="lin" valueType="num">
                                      <p:cBhvr>
                                        <p:cTn id="28" dur="1000" fill="hold"/>
                                        <p:tgtEl>
                                          <p:spTgt spid="13"/>
                                        </p:tgtEl>
                                        <p:attrNameLst>
                                          <p:attrName>style.rotation</p:attrName>
                                        </p:attrNameLst>
                                      </p:cBhvr>
                                      <p:tavLst>
                                        <p:tav tm="0">
                                          <p:val>
                                            <p:fltVal val="90"/>
                                          </p:val>
                                        </p:tav>
                                        <p:tav tm="100000">
                                          <p:val>
                                            <p:fltVal val="0"/>
                                          </p:val>
                                        </p:tav>
                                      </p:tavLst>
                                    </p:anim>
                                    <p:animEffect transition="in" filter="fade">
                                      <p:cBhvr>
                                        <p:cTn id="29" dur="1000"/>
                                        <p:tgtEl>
                                          <p:spTgt spid="13"/>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1000" fill="hold"/>
                                        <p:tgtEl>
                                          <p:spTgt spid="12"/>
                                        </p:tgtEl>
                                        <p:attrNameLst>
                                          <p:attrName>ppt_w</p:attrName>
                                        </p:attrNameLst>
                                      </p:cBhvr>
                                      <p:tavLst>
                                        <p:tav tm="0">
                                          <p:val>
                                            <p:fltVal val="0"/>
                                          </p:val>
                                        </p:tav>
                                        <p:tav tm="100000">
                                          <p:val>
                                            <p:strVal val="#ppt_w"/>
                                          </p:val>
                                        </p:tav>
                                      </p:tavLst>
                                    </p:anim>
                                    <p:anim calcmode="lin" valueType="num">
                                      <p:cBhvr>
                                        <p:cTn id="33" dur="1000" fill="hold"/>
                                        <p:tgtEl>
                                          <p:spTgt spid="12"/>
                                        </p:tgtEl>
                                        <p:attrNameLst>
                                          <p:attrName>ppt_h</p:attrName>
                                        </p:attrNameLst>
                                      </p:cBhvr>
                                      <p:tavLst>
                                        <p:tav tm="0">
                                          <p:val>
                                            <p:fltVal val="0"/>
                                          </p:val>
                                        </p:tav>
                                        <p:tav tm="100000">
                                          <p:val>
                                            <p:strVal val="#ppt_h"/>
                                          </p:val>
                                        </p:tav>
                                      </p:tavLst>
                                    </p:anim>
                                    <p:anim calcmode="lin" valueType="num">
                                      <p:cBhvr>
                                        <p:cTn id="34" dur="1000" fill="hold"/>
                                        <p:tgtEl>
                                          <p:spTgt spid="12"/>
                                        </p:tgtEl>
                                        <p:attrNameLst>
                                          <p:attrName>style.rotation</p:attrName>
                                        </p:attrNameLst>
                                      </p:cBhvr>
                                      <p:tavLst>
                                        <p:tav tm="0">
                                          <p:val>
                                            <p:fltVal val="90"/>
                                          </p:val>
                                        </p:tav>
                                        <p:tav tm="100000">
                                          <p:val>
                                            <p:fltVal val="0"/>
                                          </p:val>
                                        </p:tav>
                                      </p:tavLst>
                                    </p:anim>
                                    <p:animEffect transition="in" filter="fade">
                                      <p:cBhvr>
                                        <p:cTn id="35" dur="1000"/>
                                        <p:tgtEl>
                                          <p:spTgt spid="12"/>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1000" fill="hold"/>
                                        <p:tgtEl>
                                          <p:spTgt spid="14"/>
                                        </p:tgtEl>
                                        <p:attrNameLst>
                                          <p:attrName>ppt_w</p:attrName>
                                        </p:attrNameLst>
                                      </p:cBhvr>
                                      <p:tavLst>
                                        <p:tav tm="0">
                                          <p:val>
                                            <p:fltVal val="0"/>
                                          </p:val>
                                        </p:tav>
                                        <p:tav tm="100000">
                                          <p:val>
                                            <p:strVal val="#ppt_w"/>
                                          </p:val>
                                        </p:tav>
                                      </p:tavLst>
                                    </p:anim>
                                    <p:anim calcmode="lin" valueType="num">
                                      <p:cBhvr>
                                        <p:cTn id="39" dur="1000" fill="hold"/>
                                        <p:tgtEl>
                                          <p:spTgt spid="14"/>
                                        </p:tgtEl>
                                        <p:attrNameLst>
                                          <p:attrName>ppt_h</p:attrName>
                                        </p:attrNameLst>
                                      </p:cBhvr>
                                      <p:tavLst>
                                        <p:tav tm="0">
                                          <p:val>
                                            <p:fltVal val="0"/>
                                          </p:val>
                                        </p:tav>
                                        <p:tav tm="100000">
                                          <p:val>
                                            <p:strVal val="#ppt_h"/>
                                          </p:val>
                                        </p:tav>
                                      </p:tavLst>
                                    </p:anim>
                                    <p:anim calcmode="lin" valueType="num">
                                      <p:cBhvr>
                                        <p:cTn id="40" dur="1000" fill="hold"/>
                                        <p:tgtEl>
                                          <p:spTgt spid="14"/>
                                        </p:tgtEl>
                                        <p:attrNameLst>
                                          <p:attrName>style.rotation</p:attrName>
                                        </p:attrNameLst>
                                      </p:cBhvr>
                                      <p:tavLst>
                                        <p:tav tm="0">
                                          <p:val>
                                            <p:fltVal val="90"/>
                                          </p:val>
                                        </p:tav>
                                        <p:tav tm="100000">
                                          <p:val>
                                            <p:fltVal val="0"/>
                                          </p:val>
                                        </p:tav>
                                      </p:tavLst>
                                    </p:anim>
                                    <p:animEffect transition="in" filter="fade">
                                      <p:cBhvr>
                                        <p:cTn id="41" dur="1000"/>
                                        <p:tgtEl>
                                          <p:spTgt spid="14"/>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par>
                          <p:cTn id="48" fill="hold">
                            <p:stCondLst>
                              <p:cond delay="3750"/>
                            </p:stCondLst>
                            <p:childTnLst>
                              <p:par>
                                <p:cTn id="49" presetID="53" presetClass="entr" presetSubtype="16"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250"/>
                            </p:stCondLst>
                            <p:childTnLst>
                              <p:par>
                                <p:cTn id="55" presetID="47"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42"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1000"/>
                                        <p:tgtEl>
                                          <p:spTgt spid="19"/>
                                        </p:tgtEl>
                                      </p:cBhvr>
                                    </p:animEffect>
                                    <p:anim calcmode="lin" valueType="num">
                                      <p:cBhvr>
                                        <p:cTn id="64" dur="1000" fill="hold"/>
                                        <p:tgtEl>
                                          <p:spTgt spid="19"/>
                                        </p:tgtEl>
                                        <p:attrNameLst>
                                          <p:attrName>ppt_x</p:attrName>
                                        </p:attrNameLst>
                                      </p:cBhvr>
                                      <p:tavLst>
                                        <p:tav tm="0">
                                          <p:val>
                                            <p:strVal val="#ppt_x"/>
                                          </p:val>
                                        </p:tav>
                                        <p:tav tm="100000">
                                          <p:val>
                                            <p:strVal val="#ppt_x"/>
                                          </p:val>
                                        </p:tav>
                                      </p:tavLst>
                                    </p:anim>
                                    <p:anim calcmode="lin" valueType="num">
                                      <p:cBhvr>
                                        <p:cTn id="65" dur="1000" fill="hold"/>
                                        <p:tgtEl>
                                          <p:spTgt spid="19"/>
                                        </p:tgtEl>
                                        <p:attrNameLst>
                                          <p:attrName>ppt_y</p:attrName>
                                        </p:attrNameLst>
                                      </p:cBhvr>
                                      <p:tavLst>
                                        <p:tav tm="0">
                                          <p:val>
                                            <p:strVal val="#ppt_y+.1"/>
                                          </p:val>
                                        </p:tav>
                                        <p:tav tm="100000">
                                          <p:val>
                                            <p:strVal val="#ppt_y"/>
                                          </p:val>
                                        </p:tav>
                                      </p:tavLst>
                                    </p:anim>
                                  </p:childTnLst>
                                </p:cTn>
                              </p:par>
                            </p:childTnLst>
                          </p:cTn>
                        </p:par>
                        <p:par>
                          <p:cTn id="66" fill="hold">
                            <p:stCondLst>
                              <p:cond delay="6250"/>
                            </p:stCondLst>
                            <p:childTnLst>
                              <p:par>
                                <p:cTn id="67" presetID="53" presetClass="entr" presetSubtype="16"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p:cTn id="69" dur="500" fill="hold"/>
                                        <p:tgtEl>
                                          <p:spTgt spid="27"/>
                                        </p:tgtEl>
                                        <p:attrNameLst>
                                          <p:attrName>ppt_w</p:attrName>
                                        </p:attrNameLst>
                                      </p:cBhvr>
                                      <p:tavLst>
                                        <p:tav tm="0">
                                          <p:val>
                                            <p:fltVal val="0"/>
                                          </p:val>
                                        </p:tav>
                                        <p:tav tm="100000">
                                          <p:val>
                                            <p:strVal val="#ppt_w"/>
                                          </p:val>
                                        </p:tav>
                                      </p:tavLst>
                                    </p:anim>
                                    <p:anim calcmode="lin" valueType="num">
                                      <p:cBhvr>
                                        <p:cTn id="70" dur="500" fill="hold"/>
                                        <p:tgtEl>
                                          <p:spTgt spid="27"/>
                                        </p:tgtEl>
                                        <p:attrNameLst>
                                          <p:attrName>ppt_h</p:attrName>
                                        </p:attrNameLst>
                                      </p:cBhvr>
                                      <p:tavLst>
                                        <p:tav tm="0">
                                          <p:val>
                                            <p:fltVal val="0"/>
                                          </p:val>
                                        </p:tav>
                                        <p:tav tm="100000">
                                          <p:val>
                                            <p:strVal val="#ppt_h"/>
                                          </p:val>
                                        </p:tav>
                                      </p:tavLst>
                                    </p:anim>
                                    <p:animEffect transition="in" filter="fade">
                                      <p:cBhvr>
                                        <p:cTn id="71" dur="500"/>
                                        <p:tgtEl>
                                          <p:spTgt spid="27"/>
                                        </p:tgtEl>
                                      </p:cBhvr>
                                    </p:animEffect>
                                  </p:childTnLst>
                                </p:cTn>
                              </p:par>
                              <p:par>
                                <p:cTn id="72" presetID="53" presetClass="entr" presetSubtype="16"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500" fill="hold"/>
                                        <p:tgtEl>
                                          <p:spTgt spid="28"/>
                                        </p:tgtEl>
                                        <p:attrNameLst>
                                          <p:attrName>ppt_w</p:attrName>
                                        </p:attrNameLst>
                                      </p:cBhvr>
                                      <p:tavLst>
                                        <p:tav tm="0">
                                          <p:val>
                                            <p:fltVal val="0"/>
                                          </p:val>
                                        </p:tav>
                                        <p:tav tm="100000">
                                          <p:val>
                                            <p:strVal val="#ppt_w"/>
                                          </p:val>
                                        </p:tav>
                                      </p:tavLst>
                                    </p:anim>
                                    <p:anim calcmode="lin" valueType="num">
                                      <p:cBhvr>
                                        <p:cTn id="75" dur="500" fill="hold"/>
                                        <p:tgtEl>
                                          <p:spTgt spid="28"/>
                                        </p:tgtEl>
                                        <p:attrNameLst>
                                          <p:attrName>ppt_h</p:attrName>
                                        </p:attrNameLst>
                                      </p:cBhvr>
                                      <p:tavLst>
                                        <p:tav tm="0">
                                          <p:val>
                                            <p:fltVal val="0"/>
                                          </p:val>
                                        </p:tav>
                                        <p:tav tm="100000">
                                          <p:val>
                                            <p:strVal val="#ppt_h"/>
                                          </p:val>
                                        </p:tav>
                                      </p:tavLst>
                                    </p:anim>
                                    <p:animEffect transition="in" filter="fade">
                                      <p:cBhvr>
                                        <p:cTn id="76" dur="500"/>
                                        <p:tgtEl>
                                          <p:spTgt spid="28"/>
                                        </p:tgtEl>
                                      </p:cBhvr>
                                    </p:animEffect>
                                  </p:childTnLst>
                                </p:cTn>
                              </p:par>
                            </p:childTnLst>
                          </p:cTn>
                        </p:par>
                        <p:par>
                          <p:cTn id="77" fill="hold">
                            <p:stCondLst>
                              <p:cond delay="6750"/>
                            </p:stCondLst>
                            <p:childTnLst>
                              <p:par>
                                <p:cTn id="78" presetID="42" presetClass="entr" presetSubtype="0" fill="hold" grpId="0"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1000"/>
                                        <p:tgtEl>
                                          <p:spTgt spid="35"/>
                                        </p:tgtEl>
                                      </p:cBhvr>
                                    </p:animEffect>
                                    <p:anim calcmode="lin" valueType="num">
                                      <p:cBhvr>
                                        <p:cTn id="81" dur="1000" fill="hold"/>
                                        <p:tgtEl>
                                          <p:spTgt spid="35"/>
                                        </p:tgtEl>
                                        <p:attrNameLst>
                                          <p:attrName>ppt_x</p:attrName>
                                        </p:attrNameLst>
                                      </p:cBhvr>
                                      <p:tavLst>
                                        <p:tav tm="0">
                                          <p:val>
                                            <p:strVal val="#ppt_x"/>
                                          </p:val>
                                        </p:tav>
                                        <p:tav tm="100000">
                                          <p:val>
                                            <p:strVal val="#ppt_x"/>
                                          </p:val>
                                        </p:tav>
                                      </p:tavLst>
                                    </p:anim>
                                    <p:anim calcmode="lin" valueType="num">
                                      <p:cBhvr>
                                        <p:cTn id="82" dur="1000" fill="hold"/>
                                        <p:tgtEl>
                                          <p:spTgt spid="35"/>
                                        </p:tgtEl>
                                        <p:attrNameLst>
                                          <p:attrName>ppt_y</p:attrName>
                                        </p:attrNameLst>
                                      </p:cBhvr>
                                      <p:tavLst>
                                        <p:tav tm="0">
                                          <p:val>
                                            <p:strVal val="#ppt_y+.1"/>
                                          </p:val>
                                        </p:tav>
                                        <p:tav tm="100000">
                                          <p:val>
                                            <p:strVal val="#ppt_y"/>
                                          </p:val>
                                        </p:tav>
                                      </p:tavLst>
                                    </p:anim>
                                  </p:childTnLst>
                                </p:cTn>
                              </p:par>
                            </p:childTnLst>
                          </p:cTn>
                        </p:par>
                        <p:par>
                          <p:cTn id="83" fill="hold">
                            <p:stCondLst>
                              <p:cond delay="7750"/>
                            </p:stCondLst>
                            <p:childTnLst>
                              <p:par>
                                <p:cTn id="84" presetID="47" presetClass="entr" presetSubtype="0" fill="hold" grpId="0" nodeType="after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750"/>
                            </p:stCondLst>
                            <p:childTnLst>
                              <p:par>
                                <p:cTn id="90" presetID="53" presetClass="entr" presetSubtype="16" fill="hold" grpId="0" nodeType="after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500" fill="hold"/>
                                        <p:tgtEl>
                                          <p:spTgt spid="23"/>
                                        </p:tgtEl>
                                        <p:attrNameLst>
                                          <p:attrName>ppt_w</p:attrName>
                                        </p:attrNameLst>
                                      </p:cBhvr>
                                      <p:tavLst>
                                        <p:tav tm="0">
                                          <p:val>
                                            <p:fltVal val="0"/>
                                          </p:val>
                                        </p:tav>
                                        <p:tav tm="100000">
                                          <p:val>
                                            <p:strVal val="#ppt_w"/>
                                          </p:val>
                                        </p:tav>
                                      </p:tavLst>
                                    </p:anim>
                                    <p:anim calcmode="lin" valueType="num">
                                      <p:cBhvr>
                                        <p:cTn id="93" dur="500" fill="hold"/>
                                        <p:tgtEl>
                                          <p:spTgt spid="23"/>
                                        </p:tgtEl>
                                        <p:attrNameLst>
                                          <p:attrName>ppt_h</p:attrName>
                                        </p:attrNameLst>
                                      </p:cBhvr>
                                      <p:tavLst>
                                        <p:tav tm="0">
                                          <p:val>
                                            <p:fltVal val="0"/>
                                          </p:val>
                                        </p:tav>
                                        <p:tav tm="100000">
                                          <p:val>
                                            <p:strVal val="#ppt_h"/>
                                          </p:val>
                                        </p:tav>
                                      </p:tavLst>
                                    </p:anim>
                                    <p:animEffect transition="in" filter="fade">
                                      <p:cBhvr>
                                        <p:cTn id="94" dur="500"/>
                                        <p:tgtEl>
                                          <p:spTgt spid="23"/>
                                        </p:tgtEl>
                                      </p:cBhvr>
                                    </p:animEffect>
                                  </p:childTnLst>
                                </p:cTn>
                              </p:par>
                              <p:par>
                                <p:cTn id="95" presetID="53" presetClass="entr" presetSubtype="16" fill="hold" nodeType="with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9250"/>
                            </p:stCondLst>
                            <p:childTnLst>
                              <p:par>
                                <p:cTn id="101" presetID="47" presetClass="entr" presetSubtype="0" fill="hold" grpId="0" nodeType="after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1000"/>
                                        <p:tgtEl>
                                          <p:spTgt spid="21"/>
                                        </p:tgtEl>
                                      </p:cBhvr>
                                    </p:animEffect>
                                    <p:anim calcmode="lin" valueType="num">
                                      <p:cBhvr>
                                        <p:cTn id="104" dur="1000" fill="hold"/>
                                        <p:tgtEl>
                                          <p:spTgt spid="21"/>
                                        </p:tgtEl>
                                        <p:attrNameLst>
                                          <p:attrName>ppt_x</p:attrName>
                                        </p:attrNameLst>
                                      </p:cBhvr>
                                      <p:tavLst>
                                        <p:tav tm="0">
                                          <p:val>
                                            <p:strVal val="#ppt_x"/>
                                          </p:val>
                                        </p:tav>
                                        <p:tav tm="100000">
                                          <p:val>
                                            <p:strVal val="#ppt_x"/>
                                          </p:val>
                                        </p:tav>
                                      </p:tavLst>
                                    </p:anim>
                                    <p:anim calcmode="lin" valueType="num">
                                      <p:cBhvr>
                                        <p:cTn id="105" dur="1000" fill="hold"/>
                                        <p:tgtEl>
                                          <p:spTgt spid="21"/>
                                        </p:tgtEl>
                                        <p:attrNameLst>
                                          <p:attrName>ppt_y</p:attrName>
                                        </p:attrNameLst>
                                      </p:cBhvr>
                                      <p:tavLst>
                                        <p:tav tm="0">
                                          <p:val>
                                            <p:strVal val="#ppt_y-.1"/>
                                          </p:val>
                                        </p:tav>
                                        <p:tav tm="100000">
                                          <p:val>
                                            <p:strVal val="#ppt_y"/>
                                          </p:val>
                                        </p:tav>
                                      </p:tavLst>
                                    </p:anim>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fade">
                                      <p:cBhvr>
                                        <p:cTn id="109" dur="1000"/>
                                        <p:tgtEl>
                                          <p:spTgt spid="20"/>
                                        </p:tgtEl>
                                      </p:cBhvr>
                                    </p:animEffect>
                                    <p:anim calcmode="lin" valueType="num">
                                      <p:cBhvr>
                                        <p:cTn id="110" dur="1000" fill="hold"/>
                                        <p:tgtEl>
                                          <p:spTgt spid="20"/>
                                        </p:tgtEl>
                                        <p:attrNameLst>
                                          <p:attrName>ppt_x</p:attrName>
                                        </p:attrNameLst>
                                      </p:cBhvr>
                                      <p:tavLst>
                                        <p:tav tm="0">
                                          <p:val>
                                            <p:strVal val="#ppt_x"/>
                                          </p:val>
                                        </p:tav>
                                        <p:tav tm="100000">
                                          <p:val>
                                            <p:strVal val="#ppt_x"/>
                                          </p:val>
                                        </p:tav>
                                      </p:tavLst>
                                    </p:anim>
                                    <p:anim calcmode="lin" valueType="num">
                                      <p:cBhvr>
                                        <p:cTn id="111" dur="1000" fill="hold"/>
                                        <p:tgtEl>
                                          <p:spTgt spid="20"/>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31"/>
                                        </p:tgtEl>
                                        <p:attrNameLst>
                                          <p:attrName>style.visibility</p:attrName>
                                        </p:attrNameLst>
                                      </p:cBhvr>
                                      <p:to>
                                        <p:strVal val="visible"/>
                                      </p:to>
                                    </p:set>
                                    <p:anim calcmode="lin" valueType="num">
                                      <p:cBhvr>
                                        <p:cTn id="115" dur="500" fill="hold"/>
                                        <p:tgtEl>
                                          <p:spTgt spid="31"/>
                                        </p:tgtEl>
                                        <p:attrNameLst>
                                          <p:attrName>ppt_w</p:attrName>
                                        </p:attrNameLst>
                                      </p:cBhvr>
                                      <p:tavLst>
                                        <p:tav tm="0">
                                          <p:val>
                                            <p:fltVal val="0"/>
                                          </p:val>
                                        </p:tav>
                                        <p:tav tm="100000">
                                          <p:val>
                                            <p:strVal val="#ppt_w"/>
                                          </p:val>
                                        </p:tav>
                                      </p:tavLst>
                                    </p:anim>
                                    <p:anim calcmode="lin" valueType="num">
                                      <p:cBhvr>
                                        <p:cTn id="116" dur="500" fill="hold"/>
                                        <p:tgtEl>
                                          <p:spTgt spid="31"/>
                                        </p:tgtEl>
                                        <p:attrNameLst>
                                          <p:attrName>ppt_h</p:attrName>
                                        </p:attrNameLst>
                                      </p:cBhvr>
                                      <p:tavLst>
                                        <p:tav tm="0">
                                          <p:val>
                                            <p:fltVal val="0"/>
                                          </p:val>
                                        </p:tav>
                                        <p:tav tm="100000">
                                          <p:val>
                                            <p:strVal val="#ppt_h"/>
                                          </p:val>
                                        </p:tav>
                                      </p:tavLst>
                                    </p:anim>
                                    <p:animEffect transition="in" filter="fade">
                                      <p:cBhvr>
                                        <p:cTn id="117" dur="500"/>
                                        <p:tgtEl>
                                          <p:spTgt spid="31"/>
                                        </p:tgtEl>
                                      </p:cBhvr>
                                    </p:animEffect>
                                  </p:childTnLst>
                                </p:cTn>
                              </p:par>
                              <p:par>
                                <p:cTn id="118" presetID="53" presetClass="entr" presetSubtype="16" fill="hold" nodeType="withEffect">
                                  <p:stCondLst>
                                    <p:cond delay="0"/>
                                  </p:stCondLst>
                                  <p:childTnLst>
                                    <p:set>
                                      <p:cBhvr>
                                        <p:cTn id="119" dur="1" fill="hold">
                                          <p:stCondLst>
                                            <p:cond delay="0"/>
                                          </p:stCondLst>
                                        </p:cTn>
                                        <p:tgtEl>
                                          <p:spTgt spid="32"/>
                                        </p:tgtEl>
                                        <p:attrNameLst>
                                          <p:attrName>style.visibility</p:attrName>
                                        </p:attrNameLst>
                                      </p:cBhvr>
                                      <p:to>
                                        <p:strVal val="visible"/>
                                      </p:to>
                                    </p:set>
                                    <p:anim calcmode="lin" valueType="num">
                                      <p:cBhvr>
                                        <p:cTn id="120" dur="500" fill="hold"/>
                                        <p:tgtEl>
                                          <p:spTgt spid="32"/>
                                        </p:tgtEl>
                                        <p:attrNameLst>
                                          <p:attrName>ppt_w</p:attrName>
                                        </p:attrNameLst>
                                      </p:cBhvr>
                                      <p:tavLst>
                                        <p:tav tm="0">
                                          <p:val>
                                            <p:fltVal val="0"/>
                                          </p:val>
                                        </p:tav>
                                        <p:tav tm="100000">
                                          <p:val>
                                            <p:strVal val="#ppt_w"/>
                                          </p:val>
                                        </p:tav>
                                      </p:tavLst>
                                    </p:anim>
                                    <p:anim calcmode="lin" valueType="num">
                                      <p:cBhvr>
                                        <p:cTn id="121" dur="500" fill="hold"/>
                                        <p:tgtEl>
                                          <p:spTgt spid="32"/>
                                        </p:tgtEl>
                                        <p:attrNameLst>
                                          <p:attrName>ppt_h</p:attrName>
                                        </p:attrNameLst>
                                      </p:cBhvr>
                                      <p:tavLst>
                                        <p:tav tm="0">
                                          <p:val>
                                            <p:fltVal val="0"/>
                                          </p:val>
                                        </p:tav>
                                        <p:tav tm="100000">
                                          <p:val>
                                            <p:strVal val="#ppt_h"/>
                                          </p:val>
                                        </p:tav>
                                      </p:tavLst>
                                    </p:anim>
                                    <p:animEffect transition="in" filter="fade">
                                      <p:cBhvr>
                                        <p:cTn id="122" dur="500"/>
                                        <p:tgtEl>
                                          <p:spTgt spid="32"/>
                                        </p:tgtEl>
                                      </p:cBhvr>
                                    </p:animEffect>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47" presetClass="entr" presetSubtype="0" fill="hold" grpId="0" nodeType="afterEffect">
                                  <p:stCondLst>
                                    <p:cond delay="0"/>
                                  </p:stCondLst>
                                  <p:childTnLst>
                                    <p:set>
                                      <p:cBhvr>
                                        <p:cTn id="131" dur="1" fill="hold">
                                          <p:stCondLst>
                                            <p:cond delay="0"/>
                                          </p:stCondLst>
                                        </p:cTn>
                                        <p:tgtEl>
                                          <p:spTgt spid="38"/>
                                        </p:tgtEl>
                                        <p:attrNameLst>
                                          <p:attrName>style.visibility</p:attrName>
                                        </p:attrNameLst>
                                      </p:cBhvr>
                                      <p:to>
                                        <p:strVal val="visible"/>
                                      </p:to>
                                    </p:set>
                                    <p:animEffect transition="in" filter="fade">
                                      <p:cBhvr>
                                        <p:cTn id="132" dur="1000"/>
                                        <p:tgtEl>
                                          <p:spTgt spid="38"/>
                                        </p:tgtEl>
                                      </p:cBhvr>
                                    </p:animEffect>
                                    <p:anim calcmode="lin" valueType="num">
                                      <p:cBhvr>
                                        <p:cTn id="133" dur="1000" fill="hold"/>
                                        <p:tgtEl>
                                          <p:spTgt spid="38"/>
                                        </p:tgtEl>
                                        <p:attrNameLst>
                                          <p:attrName>ppt_x</p:attrName>
                                        </p:attrNameLst>
                                      </p:cBhvr>
                                      <p:tavLst>
                                        <p:tav tm="0">
                                          <p:val>
                                            <p:strVal val="#ppt_x"/>
                                          </p:val>
                                        </p:tav>
                                        <p:tav tm="100000">
                                          <p:val>
                                            <p:strVal val="#ppt_x"/>
                                          </p:val>
                                        </p:tav>
                                      </p:tavLst>
                                    </p:anim>
                                    <p:anim calcmode="lin" valueType="num">
                                      <p:cBhvr>
                                        <p:cTn id="134"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animBg="1"/>
      <p:bldP spid="14" grpId="0" animBg="1"/>
      <p:bldP spid="11" grpId="0" animBg="1"/>
      <p:bldP spid="18" grpId="0" animBg="1"/>
      <p:bldP spid="19" grpId="0"/>
      <p:bldP spid="20" grpId="0"/>
      <p:bldP spid="21" grpId="0" animBg="1"/>
      <p:bldP spid="23" grpId="0" animBg="1"/>
      <p:bldP spid="27" grpId="0" animBg="1"/>
      <p:bldP spid="31" grpId="0" animBg="1"/>
      <p:bldP spid="35" grpId="0" animBg="1"/>
      <p:bldP spid="36" grpId="0"/>
      <p:bldP spid="37" grpId="0" animBg="1"/>
      <p:bldP spid="38" grpId="0"/>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1342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406</cp:revision>
  <dcterms:created xsi:type="dcterms:W3CDTF">2016-09-28T22:08:47Z</dcterms:created>
  <dcterms:modified xsi:type="dcterms:W3CDTF">2018-11-12T23:24:13Z</dcterms:modified>
</cp:coreProperties>
</file>