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6773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3EB8C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FF2B2A"/>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MEXICO MAP</a:t>
            </a:r>
          </a:p>
          <a:p>
            <a:pPr algn="r"/>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FF2B2A"/>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3EB8CD"/>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rgbClr val="56595E"/>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rgbClr val="56595E"/>
                  </a:solidFill>
                </a:rPr>
                <a:t>60%</a:t>
              </a:r>
            </a:p>
          </p:txBody>
        </p:sp>
      </p:grpSp>
      <p:pic>
        <p:nvPicPr>
          <p:cNvPr id="74" name="Picture 73">
            <a:hlinkClick r:id="rId2"/>
            <a:extLst>
              <a:ext uri="{FF2B5EF4-FFF2-40B4-BE49-F238E27FC236}">
                <a16:creationId xmlns:a16="http://schemas.microsoft.com/office/drawing/2014/main" id="{5D6445FF-675D-4E45-81E9-2FFF8A0446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711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1774</TotalTime>
  <Words>1195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2018-11-12T23:18:32Z</dcterms:modified>
</cp:coreProperties>
</file>