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6" name="Rectangle 5"/>
          <p:cNvSpPr/>
          <p:nvPr/>
        </p:nvSpPr>
        <p:spPr>
          <a:xfrm>
            <a:off x="812800" y="1574800"/>
            <a:ext cx="2619488" cy="347164"/>
          </a:xfrm>
          <a:prstGeom prst="rect">
            <a:avLst/>
          </a:prstGeom>
          <a:solidFill>
            <a:srgbClr val="FF2B2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0" name="Rectangle 9"/>
          <p:cNvSpPr/>
          <p:nvPr/>
        </p:nvSpPr>
        <p:spPr>
          <a:xfrm>
            <a:off x="343228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1" name="Rectangle 10"/>
          <p:cNvSpPr/>
          <p:nvPr/>
        </p:nvSpPr>
        <p:spPr>
          <a:xfrm>
            <a:off x="3432288" y="1574800"/>
            <a:ext cx="2619488" cy="347164"/>
          </a:xfrm>
          <a:prstGeom prst="rect">
            <a:avLst/>
          </a:prstGeom>
          <a:solidFill>
            <a:srgbClr val="85C40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2" name="Rectangle 11"/>
          <p:cNvSpPr/>
          <p:nvPr/>
        </p:nvSpPr>
        <p:spPr>
          <a:xfrm>
            <a:off x="603862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3" name="Rectangle 12"/>
          <p:cNvSpPr/>
          <p:nvPr/>
        </p:nvSpPr>
        <p:spPr>
          <a:xfrm>
            <a:off x="6038624" y="1574800"/>
            <a:ext cx="2619488" cy="347164"/>
          </a:xfrm>
          <a:prstGeom prst="rect">
            <a:avLst/>
          </a:prstGeom>
          <a:solidFill>
            <a:srgbClr val="3EB8C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4" name="Rectangle 13"/>
          <p:cNvSpPr/>
          <p:nvPr/>
        </p:nvSpPr>
        <p:spPr>
          <a:xfrm>
            <a:off x="865811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5" name="Rectangle 14"/>
          <p:cNvSpPr/>
          <p:nvPr/>
        </p:nvSpPr>
        <p:spPr>
          <a:xfrm>
            <a:off x="8658112" y="1574800"/>
            <a:ext cx="2619488" cy="347164"/>
          </a:xfrm>
          <a:prstGeom prst="rect">
            <a:avLst/>
          </a:prstGeom>
          <a:solidFill>
            <a:srgbClr val="FFA80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21" name="Text Box 10"/>
          <p:cNvSpPr txBox="1">
            <a:spLocks noChangeArrowheads="1"/>
          </p:cNvSpPr>
          <p:nvPr/>
        </p:nvSpPr>
        <p:spPr bwMode="auto">
          <a:xfrm>
            <a:off x="1025264"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644752"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251088" y="4969964"/>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8870576"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17" name="Picture 16">
            <a:hlinkClick r:id="rId6"/>
            <a:extLst>
              <a:ext uri="{FF2B5EF4-FFF2-40B4-BE49-F238E27FC236}">
                <a16:creationId xmlns:a16="http://schemas.microsoft.com/office/drawing/2014/main" id="{CCBD2707-E408-41A1-907A-3E31D020FA0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9386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1314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2018-11-12T23:13:31Z</dcterms:modified>
</cp:coreProperties>
</file>