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77397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Freeform: Shape 55">
            <a:extLst>
              <a:ext uri="{FF2B5EF4-FFF2-40B4-BE49-F238E27FC236}">
                <a16:creationId xmlns:a16="http://schemas.microsoft.com/office/drawing/2014/main" id="{289BE3A2-F1F1-416F-BE0A-C1C89269650A}"/>
              </a:ext>
            </a:extLst>
          </p:cNvPr>
          <p:cNvSpPr/>
          <p:nvPr/>
        </p:nvSpPr>
        <p:spPr>
          <a:xfrm>
            <a:off x="8006113" y="1891475"/>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chemeClr val="tx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4B9F357A-88A4-481E-A5A4-B151EED9A9EE}"/>
              </a:ext>
            </a:extLst>
          </p:cNvPr>
          <p:cNvSpPr/>
          <p:nvPr/>
        </p:nvSpPr>
        <p:spPr>
          <a:xfrm>
            <a:off x="4540377" y="1891475"/>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chemeClr val="tx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B5485BA3-7A5E-45A2-9F79-6181E278EB7F}"/>
              </a:ext>
            </a:extLst>
          </p:cNvPr>
          <p:cNvSpPr/>
          <p:nvPr/>
        </p:nvSpPr>
        <p:spPr>
          <a:xfrm>
            <a:off x="1095022" y="1882715"/>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chemeClr val="tx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4ECA9950-554F-49B3-9BE9-FE99587EE3F1}"/>
              </a:ext>
            </a:extLst>
          </p:cNvPr>
          <p:cNvSpPr/>
          <p:nvPr/>
        </p:nvSpPr>
        <p:spPr>
          <a:xfrm>
            <a:off x="1095022" y="4189483"/>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chemeClr val="tx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B0653AC6-E432-446A-BBAA-6B30658AD215}"/>
              </a:ext>
            </a:extLst>
          </p:cNvPr>
          <p:cNvSpPr/>
          <p:nvPr/>
        </p:nvSpPr>
        <p:spPr>
          <a:xfrm>
            <a:off x="4512154" y="4189482"/>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chemeClr val="tx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Freeform: Shape 77">
            <a:extLst>
              <a:ext uri="{FF2B5EF4-FFF2-40B4-BE49-F238E27FC236}">
                <a16:creationId xmlns:a16="http://schemas.microsoft.com/office/drawing/2014/main" id="{E8E881BA-DE6C-4D84-9A78-501BA1993420}"/>
              </a:ext>
            </a:extLst>
          </p:cNvPr>
          <p:cNvSpPr/>
          <p:nvPr/>
        </p:nvSpPr>
        <p:spPr>
          <a:xfrm>
            <a:off x="8006113" y="4189481"/>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chemeClr val="tx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CBCB21AF-191B-4058-88C6-600ED9B2132A}"/>
              </a:ext>
            </a:extLst>
          </p:cNvPr>
          <p:cNvSpPr/>
          <p:nvPr/>
        </p:nvSpPr>
        <p:spPr>
          <a:xfrm>
            <a:off x="8006113" y="1894003"/>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blipFill dpi="0" rotWithShape="1">
            <a:blip r:embed="rId2">
              <a:alphaModFix amt="75000"/>
            </a:blip>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A12EBA74-BBBE-474D-AA3F-41AC6892BD29}"/>
              </a:ext>
            </a:extLst>
          </p:cNvPr>
          <p:cNvSpPr txBox="1"/>
          <p:nvPr/>
        </p:nvSpPr>
        <p:spPr>
          <a:xfrm>
            <a:off x="8159204" y="2676269"/>
            <a:ext cx="2412992" cy="95410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 dolor sit amet, consectetur adipiscing elit, sed do eiusmod tempor incididunt.</a:t>
            </a:r>
          </a:p>
        </p:txBody>
      </p:sp>
      <p:grpSp>
        <p:nvGrpSpPr>
          <p:cNvPr id="71" name="Group 70">
            <a:extLst>
              <a:ext uri="{FF2B5EF4-FFF2-40B4-BE49-F238E27FC236}">
                <a16:creationId xmlns:a16="http://schemas.microsoft.com/office/drawing/2014/main" id="{4A8A4B8B-F4AC-4523-9173-D61A5703365D}"/>
              </a:ext>
            </a:extLst>
          </p:cNvPr>
          <p:cNvGrpSpPr/>
          <p:nvPr/>
        </p:nvGrpSpPr>
        <p:grpSpPr>
          <a:xfrm>
            <a:off x="8006113" y="1894003"/>
            <a:ext cx="3098801" cy="748170"/>
            <a:chOff x="8006113" y="1894003"/>
            <a:chExt cx="3098801" cy="748170"/>
          </a:xfrm>
        </p:grpSpPr>
        <p:sp>
          <p:nvSpPr>
            <p:cNvPr id="46" name="Freeform: Shape 45">
              <a:extLst>
                <a:ext uri="{FF2B5EF4-FFF2-40B4-BE49-F238E27FC236}">
                  <a16:creationId xmlns:a16="http://schemas.microsoft.com/office/drawing/2014/main" id="{E804FC8A-1E27-44B4-A563-E80ACBF499AB}"/>
                </a:ext>
              </a:extLst>
            </p:cNvPr>
            <p:cNvSpPr/>
            <p:nvPr/>
          </p:nvSpPr>
          <p:spPr>
            <a:xfrm>
              <a:off x="8006113" y="1894003"/>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AE9F8CF6-4466-4C78-83BB-8A260E373727}"/>
                </a:ext>
              </a:extLst>
            </p:cNvPr>
            <p:cNvSpPr txBox="1"/>
            <p:nvPr/>
          </p:nvSpPr>
          <p:spPr>
            <a:xfrm>
              <a:off x="8159204" y="2020338"/>
              <a:ext cx="471981" cy="430887"/>
            </a:xfrm>
            <a:prstGeom prst="rect">
              <a:avLst/>
            </a:prstGeom>
            <a:noFill/>
          </p:spPr>
          <p:txBody>
            <a:bodyPr wrap="square" rtlCol="0">
              <a:spAutoFit/>
            </a:bodyPr>
            <a:lstStyle/>
            <a:p>
              <a:r>
                <a:rPr lang="en-US" sz="2200" b="1" dirty="0">
                  <a:solidFill>
                    <a:srgbClr val="44546B"/>
                  </a:solidFill>
                </a:rPr>
                <a:t>03</a:t>
              </a:r>
            </a:p>
          </p:txBody>
        </p:sp>
        <p:sp>
          <p:nvSpPr>
            <p:cNvPr id="49" name="TextBox 48">
              <a:extLst>
                <a:ext uri="{FF2B5EF4-FFF2-40B4-BE49-F238E27FC236}">
                  <a16:creationId xmlns:a16="http://schemas.microsoft.com/office/drawing/2014/main" id="{2F86FD1C-2F36-4646-A9FF-231BC712B006}"/>
                </a:ext>
              </a:extLst>
            </p:cNvPr>
            <p:cNvSpPr txBox="1"/>
            <p:nvPr/>
          </p:nvSpPr>
          <p:spPr>
            <a:xfrm>
              <a:off x="8736646" y="2066505"/>
              <a:ext cx="2026817" cy="33855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r>
                <a:rPr lang="en-US" sz="1300" dirty="0">
                  <a:solidFill>
                    <a:srgbClr val="44546B"/>
                  </a:solidFill>
                  <a:latin typeface="Candara" panose="020E0502030303020204" pitchFamily="34" charset="0"/>
                </a:rPr>
                <a:t> </a:t>
              </a:r>
            </a:p>
          </p:txBody>
        </p:sp>
      </p:grpSp>
      <p:sp>
        <p:nvSpPr>
          <p:cNvPr id="39" name="Freeform: Shape 38">
            <a:extLst>
              <a:ext uri="{FF2B5EF4-FFF2-40B4-BE49-F238E27FC236}">
                <a16:creationId xmlns:a16="http://schemas.microsoft.com/office/drawing/2014/main" id="{827B1657-4859-45A9-8B96-C5AA40BFE8B1}"/>
              </a:ext>
            </a:extLst>
          </p:cNvPr>
          <p:cNvSpPr/>
          <p:nvPr/>
        </p:nvSpPr>
        <p:spPr>
          <a:xfrm>
            <a:off x="4540377" y="1894003"/>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blipFill dpi="0" rotWithShape="1">
            <a:blip r:embed="rId3">
              <a:alphaModFix amt="75000"/>
            </a:blip>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FB3E5DCB-3A38-4355-ABC3-A5FC7CEF6B29}"/>
              </a:ext>
            </a:extLst>
          </p:cNvPr>
          <p:cNvSpPr txBox="1"/>
          <p:nvPr/>
        </p:nvSpPr>
        <p:spPr>
          <a:xfrm>
            <a:off x="4665245" y="2676270"/>
            <a:ext cx="2412992" cy="95410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 dolor sit amet, consectetur adipiscing elit, sed do eiusmod tempor incididunt.</a:t>
            </a:r>
          </a:p>
        </p:txBody>
      </p:sp>
      <p:grpSp>
        <p:nvGrpSpPr>
          <p:cNvPr id="70" name="Group 69">
            <a:extLst>
              <a:ext uri="{FF2B5EF4-FFF2-40B4-BE49-F238E27FC236}">
                <a16:creationId xmlns:a16="http://schemas.microsoft.com/office/drawing/2014/main" id="{283CE30B-5A4D-4EB2-BE4F-5755DEA766F6}"/>
              </a:ext>
            </a:extLst>
          </p:cNvPr>
          <p:cNvGrpSpPr/>
          <p:nvPr/>
        </p:nvGrpSpPr>
        <p:grpSpPr>
          <a:xfrm>
            <a:off x="4540377" y="1894003"/>
            <a:ext cx="3098801" cy="748170"/>
            <a:chOff x="4540377" y="1894003"/>
            <a:chExt cx="3098801" cy="748170"/>
          </a:xfrm>
        </p:grpSpPr>
        <p:sp>
          <p:nvSpPr>
            <p:cNvPr id="40" name="Freeform: Shape 39">
              <a:extLst>
                <a:ext uri="{FF2B5EF4-FFF2-40B4-BE49-F238E27FC236}">
                  <a16:creationId xmlns:a16="http://schemas.microsoft.com/office/drawing/2014/main" id="{E9A402F1-9AE8-42DC-95FA-856A060E661F}"/>
                </a:ext>
              </a:extLst>
            </p:cNvPr>
            <p:cNvSpPr/>
            <p:nvPr/>
          </p:nvSpPr>
          <p:spPr>
            <a:xfrm>
              <a:off x="4540377" y="1894003"/>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DBEC853-1157-4F2A-BFC1-49315CFBC285}"/>
                </a:ext>
              </a:extLst>
            </p:cNvPr>
            <p:cNvSpPr txBox="1"/>
            <p:nvPr/>
          </p:nvSpPr>
          <p:spPr>
            <a:xfrm>
              <a:off x="4693468" y="2020338"/>
              <a:ext cx="471981" cy="430887"/>
            </a:xfrm>
            <a:prstGeom prst="rect">
              <a:avLst/>
            </a:prstGeom>
            <a:noFill/>
          </p:spPr>
          <p:txBody>
            <a:bodyPr wrap="square" rtlCol="0">
              <a:spAutoFit/>
            </a:bodyPr>
            <a:lstStyle/>
            <a:p>
              <a:r>
                <a:rPr lang="en-US" sz="2200" b="1" dirty="0">
                  <a:solidFill>
                    <a:srgbClr val="8397B1"/>
                  </a:solidFill>
                </a:rPr>
                <a:t>02</a:t>
              </a:r>
            </a:p>
          </p:txBody>
        </p:sp>
        <p:sp>
          <p:nvSpPr>
            <p:cNvPr id="43" name="TextBox 42">
              <a:extLst>
                <a:ext uri="{FF2B5EF4-FFF2-40B4-BE49-F238E27FC236}">
                  <a16:creationId xmlns:a16="http://schemas.microsoft.com/office/drawing/2014/main" id="{EE21ECD4-B7EC-41E7-B642-1DDD633A5247}"/>
                </a:ext>
              </a:extLst>
            </p:cNvPr>
            <p:cNvSpPr txBox="1"/>
            <p:nvPr/>
          </p:nvSpPr>
          <p:spPr>
            <a:xfrm>
              <a:off x="5270910" y="2066505"/>
              <a:ext cx="2026817" cy="338554"/>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r>
                <a:rPr lang="en-US" sz="1300" dirty="0">
                  <a:solidFill>
                    <a:srgbClr val="8397B1"/>
                  </a:solidFill>
                  <a:latin typeface="Candara" panose="020E0502030303020204" pitchFamily="34" charset="0"/>
                </a:rPr>
                <a:t> </a:t>
              </a:r>
            </a:p>
          </p:txBody>
        </p:sp>
      </p:grpSp>
      <p:sp>
        <p:nvSpPr>
          <p:cNvPr id="13" name="Freeform: Shape 12">
            <a:extLst>
              <a:ext uri="{FF2B5EF4-FFF2-40B4-BE49-F238E27FC236}">
                <a16:creationId xmlns:a16="http://schemas.microsoft.com/office/drawing/2014/main" id="{DE021A3E-3758-4351-897F-DEB1CD80C681}"/>
              </a:ext>
            </a:extLst>
          </p:cNvPr>
          <p:cNvSpPr/>
          <p:nvPr/>
        </p:nvSpPr>
        <p:spPr>
          <a:xfrm>
            <a:off x="1095022" y="1885243"/>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blipFill dpi="0" rotWithShape="1">
            <a:blip r:embed="rId4">
              <a:alphaModFix amt="75000"/>
            </a:blip>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BE316D5D-06C5-473E-80C8-70E5F7EC5AAF}"/>
              </a:ext>
            </a:extLst>
          </p:cNvPr>
          <p:cNvSpPr txBox="1"/>
          <p:nvPr/>
        </p:nvSpPr>
        <p:spPr>
          <a:xfrm>
            <a:off x="1250935" y="2677071"/>
            <a:ext cx="2412992" cy="95410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 dolor sit amet, consectetur adipiscing elit, sed do eiusmod tempor incididunt.</a:t>
            </a:r>
          </a:p>
        </p:txBody>
      </p:sp>
      <p:grpSp>
        <p:nvGrpSpPr>
          <p:cNvPr id="69" name="Group 68">
            <a:extLst>
              <a:ext uri="{FF2B5EF4-FFF2-40B4-BE49-F238E27FC236}">
                <a16:creationId xmlns:a16="http://schemas.microsoft.com/office/drawing/2014/main" id="{59605D5E-1006-4B84-AC6C-7A67112A45BE}"/>
              </a:ext>
            </a:extLst>
          </p:cNvPr>
          <p:cNvGrpSpPr/>
          <p:nvPr/>
        </p:nvGrpSpPr>
        <p:grpSpPr>
          <a:xfrm>
            <a:off x="1095022" y="1885243"/>
            <a:ext cx="3098801" cy="748170"/>
            <a:chOff x="1095022" y="1885243"/>
            <a:chExt cx="3098801" cy="748170"/>
          </a:xfrm>
        </p:grpSpPr>
        <p:sp>
          <p:nvSpPr>
            <p:cNvPr id="17" name="Freeform: Shape 16">
              <a:extLst>
                <a:ext uri="{FF2B5EF4-FFF2-40B4-BE49-F238E27FC236}">
                  <a16:creationId xmlns:a16="http://schemas.microsoft.com/office/drawing/2014/main" id="{93E749F1-8022-4EC1-A825-237CE105729B}"/>
                </a:ext>
              </a:extLst>
            </p:cNvPr>
            <p:cNvSpPr/>
            <p:nvPr/>
          </p:nvSpPr>
          <p:spPr>
            <a:xfrm>
              <a:off x="1095022" y="1885243"/>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A52EDA92-4930-445F-B909-BA29AFCCBD89}"/>
                </a:ext>
              </a:extLst>
            </p:cNvPr>
            <p:cNvSpPr txBox="1"/>
            <p:nvPr/>
          </p:nvSpPr>
          <p:spPr>
            <a:xfrm>
              <a:off x="1248113" y="2011578"/>
              <a:ext cx="471981" cy="430887"/>
            </a:xfrm>
            <a:prstGeom prst="rect">
              <a:avLst/>
            </a:prstGeom>
            <a:noFill/>
          </p:spPr>
          <p:txBody>
            <a:bodyPr wrap="square" rtlCol="0">
              <a:spAutoFit/>
            </a:bodyPr>
            <a:lstStyle/>
            <a:p>
              <a:r>
                <a:rPr lang="en-US" sz="2200" b="1" dirty="0">
                  <a:solidFill>
                    <a:srgbClr val="EF3425"/>
                  </a:solidFill>
                </a:rPr>
                <a:t>01</a:t>
              </a:r>
            </a:p>
          </p:txBody>
        </p:sp>
        <p:sp>
          <p:nvSpPr>
            <p:cNvPr id="36" name="TextBox 35">
              <a:extLst>
                <a:ext uri="{FF2B5EF4-FFF2-40B4-BE49-F238E27FC236}">
                  <a16:creationId xmlns:a16="http://schemas.microsoft.com/office/drawing/2014/main" id="{739E9A45-9BE8-4873-944F-080FCF86E1EB}"/>
                </a:ext>
              </a:extLst>
            </p:cNvPr>
            <p:cNvSpPr txBox="1"/>
            <p:nvPr/>
          </p:nvSpPr>
          <p:spPr>
            <a:xfrm>
              <a:off x="1825555" y="2057745"/>
              <a:ext cx="2026817" cy="338554"/>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r>
                <a:rPr lang="en-US" sz="1300" dirty="0">
                  <a:solidFill>
                    <a:srgbClr val="EF3425"/>
                  </a:solidFill>
                  <a:latin typeface="Candara" panose="020E0502030303020204" pitchFamily="34" charset="0"/>
                </a:rPr>
                <a:t> </a:t>
              </a:r>
            </a:p>
          </p:txBody>
        </p:sp>
      </p:grpSp>
      <p:sp>
        <p:nvSpPr>
          <p:cNvPr id="68" name="TextBox 67">
            <a:extLst>
              <a:ext uri="{FF2B5EF4-FFF2-40B4-BE49-F238E27FC236}">
                <a16:creationId xmlns:a16="http://schemas.microsoft.com/office/drawing/2014/main" id="{A480DB18-FB10-4BB1-BDA8-E0B0E9D5E6C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51" name="Freeform: Shape 50">
            <a:extLst>
              <a:ext uri="{FF2B5EF4-FFF2-40B4-BE49-F238E27FC236}">
                <a16:creationId xmlns:a16="http://schemas.microsoft.com/office/drawing/2014/main" id="{47702278-493A-49E9-BF4D-E54807A455EF}"/>
              </a:ext>
            </a:extLst>
          </p:cNvPr>
          <p:cNvSpPr/>
          <p:nvPr/>
        </p:nvSpPr>
        <p:spPr>
          <a:xfrm>
            <a:off x="1095022" y="4194169"/>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blipFill dpi="0" rotWithShape="1">
            <a:blip r:embed="rId5">
              <a:alphaModFix amt="75000"/>
            </a:blip>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11DFD8A5-DF51-4ED3-882B-D51F4686BE9D}"/>
              </a:ext>
            </a:extLst>
          </p:cNvPr>
          <p:cNvSpPr txBox="1"/>
          <p:nvPr/>
        </p:nvSpPr>
        <p:spPr>
          <a:xfrm>
            <a:off x="1186210" y="4998323"/>
            <a:ext cx="2412992" cy="95410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 dolor sit amet, consectetur adipiscing elit, sed do eiusmod tempor incididunt.</a:t>
            </a:r>
          </a:p>
        </p:txBody>
      </p:sp>
      <p:grpSp>
        <p:nvGrpSpPr>
          <p:cNvPr id="72" name="Group 71">
            <a:extLst>
              <a:ext uri="{FF2B5EF4-FFF2-40B4-BE49-F238E27FC236}">
                <a16:creationId xmlns:a16="http://schemas.microsoft.com/office/drawing/2014/main" id="{81C59858-CD8C-425E-99AA-69D2E25F2414}"/>
              </a:ext>
            </a:extLst>
          </p:cNvPr>
          <p:cNvGrpSpPr/>
          <p:nvPr/>
        </p:nvGrpSpPr>
        <p:grpSpPr>
          <a:xfrm>
            <a:off x="1095022" y="4194169"/>
            <a:ext cx="3098801" cy="748170"/>
            <a:chOff x="1095022" y="4194169"/>
            <a:chExt cx="3098801" cy="748170"/>
          </a:xfrm>
        </p:grpSpPr>
        <p:sp>
          <p:nvSpPr>
            <p:cNvPr id="52" name="Freeform: Shape 51">
              <a:extLst>
                <a:ext uri="{FF2B5EF4-FFF2-40B4-BE49-F238E27FC236}">
                  <a16:creationId xmlns:a16="http://schemas.microsoft.com/office/drawing/2014/main" id="{08C492F7-E07A-4DB6-BFE2-CD34C1E00691}"/>
                </a:ext>
              </a:extLst>
            </p:cNvPr>
            <p:cNvSpPr/>
            <p:nvPr/>
          </p:nvSpPr>
          <p:spPr>
            <a:xfrm>
              <a:off x="1095022" y="4194169"/>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6D4A45AC-F4F8-4201-9D37-4F31B9B36B23}"/>
                </a:ext>
              </a:extLst>
            </p:cNvPr>
            <p:cNvSpPr txBox="1"/>
            <p:nvPr/>
          </p:nvSpPr>
          <p:spPr>
            <a:xfrm>
              <a:off x="1248113" y="4320504"/>
              <a:ext cx="471981" cy="430887"/>
            </a:xfrm>
            <a:prstGeom prst="rect">
              <a:avLst/>
            </a:prstGeom>
            <a:noFill/>
          </p:spPr>
          <p:txBody>
            <a:bodyPr wrap="square" rtlCol="0">
              <a:spAutoFit/>
            </a:bodyPr>
            <a:lstStyle/>
            <a:p>
              <a:r>
                <a:rPr lang="en-US" sz="2200" b="1" dirty="0">
                  <a:solidFill>
                    <a:srgbClr val="2C3749"/>
                  </a:solidFill>
                </a:rPr>
                <a:t>04</a:t>
              </a:r>
            </a:p>
          </p:txBody>
        </p:sp>
        <p:sp>
          <p:nvSpPr>
            <p:cNvPr id="55" name="TextBox 54">
              <a:extLst>
                <a:ext uri="{FF2B5EF4-FFF2-40B4-BE49-F238E27FC236}">
                  <a16:creationId xmlns:a16="http://schemas.microsoft.com/office/drawing/2014/main" id="{9D6BD554-89B6-423E-815B-74CF975F3F09}"/>
                </a:ext>
              </a:extLst>
            </p:cNvPr>
            <p:cNvSpPr txBox="1"/>
            <p:nvPr/>
          </p:nvSpPr>
          <p:spPr>
            <a:xfrm>
              <a:off x="1825555" y="4366671"/>
              <a:ext cx="2026817" cy="338554"/>
            </a:xfrm>
            <a:prstGeom prst="rect">
              <a:avLst/>
            </a:prstGeom>
            <a:noFill/>
          </p:spPr>
          <p:txBody>
            <a:bodyPr wrap="square" rtlCol="0">
              <a:spAutoFit/>
            </a:bodyPr>
            <a:lstStyle/>
            <a:p>
              <a:pPr defTabSz="1219170">
                <a:spcBef>
                  <a:spcPct val="20000"/>
                </a:spcBef>
                <a:defRPr/>
              </a:pPr>
              <a:r>
                <a:rPr lang="en-US" sz="1600" b="1" dirty="0">
                  <a:solidFill>
                    <a:srgbClr val="2C3749"/>
                  </a:solidFill>
                  <a:latin typeface="Candara" panose="020E0502030303020204" pitchFamily="34" charset="0"/>
                </a:rPr>
                <a:t>LOREM IPSUM</a:t>
              </a:r>
              <a:r>
                <a:rPr lang="en-US" sz="1300" dirty="0">
                  <a:solidFill>
                    <a:srgbClr val="2C3749"/>
                  </a:solidFill>
                  <a:latin typeface="Candara" panose="020E0502030303020204" pitchFamily="34" charset="0"/>
                </a:rPr>
                <a:t> </a:t>
              </a:r>
            </a:p>
          </p:txBody>
        </p:sp>
      </p:grpSp>
      <p:sp>
        <p:nvSpPr>
          <p:cNvPr id="57" name="Freeform: Shape 56">
            <a:extLst>
              <a:ext uri="{FF2B5EF4-FFF2-40B4-BE49-F238E27FC236}">
                <a16:creationId xmlns:a16="http://schemas.microsoft.com/office/drawing/2014/main" id="{0EF10EAF-DA98-447F-AADD-479CE8FAFFE8}"/>
              </a:ext>
            </a:extLst>
          </p:cNvPr>
          <p:cNvSpPr/>
          <p:nvPr/>
        </p:nvSpPr>
        <p:spPr>
          <a:xfrm>
            <a:off x="4512154" y="4194168"/>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blipFill dpi="0" rotWithShape="1">
            <a:blip r:embed="rId6">
              <a:alphaModFix amt="75000"/>
            </a:blip>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a:extLst>
              <a:ext uri="{FF2B5EF4-FFF2-40B4-BE49-F238E27FC236}">
                <a16:creationId xmlns:a16="http://schemas.microsoft.com/office/drawing/2014/main" id="{74DFE3A3-26A3-402F-9587-D72BDE27FA00}"/>
              </a:ext>
            </a:extLst>
          </p:cNvPr>
          <p:cNvSpPr txBox="1"/>
          <p:nvPr/>
        </p:nvSpPr>
        <p:spPr>
          <a:xfrm>
            <a:off x="4693468" y="4995668"/>
            <a:ext cx="2412992" cy="95410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 dolor sit amet, consectetur adipiscing elit, sed do eiusmod tempor incididunt.</a:t>
            </a:r>
          </a:p>
        </p:txBody>
      </p:sp>
      <p:grpSp>
        <p:nvGrpSpPr>
          <p:cNvPr id="73" name="Group 72">
            <a:extLst>
              <a:ext uri="{FF2B5EF4-FFF2-40B4-BE49-F238E27FC236}">
                <a16:creationId xmlns:a16="http://schemas.microsoft.com/office/drawing/2014/main" id="{8E309CA4-34D2-49B9-B254-5FECE0FEFFFA}"/>
              </a:ext>
            </a:extLst>
          </p:cNvPr>
          <p:cNvGrpSpPr/>
          <p:nvPr/>
        </p:nvGrpSpPr>
        <p:grpSpPr>
          <a:xfrm>
            <a:off x="4512154" y="4194168"/>
            <a:ext cx="3098801" cy="748170"/>
            <a:chOff x="4512154" y="4194168"/>
            <a:chExt cx="3098801" cy="748170"/>
          </a:xfrm>
        </p:grpSpPr>
        <p:sp>
          <p:nvSpPr>
            <p:cNvPr id="58" name="Freeform: Shape 57">
              <a:extLst>
                <a:ext uri="{FF2B5EF4-FFF2-40B4-BE49-F238E27FC236}">
                  <a16:creationId xmlns:a16="http://schemas.microsoft.com/office/drawing/2014/main" id="{EBC9A4E6-3307-4306-A339-A2E680D9429F}"/>
                </a:ext>
              </a:extLst>
            </p:cNvPr>
            <p:cNvSpPr/>
            <p:nvPr/>
          </p:nvSpPr>
          <p:spPr>
            <a:xfrm>
              <a:off x="4512154" y="4194168"/>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FD39CC5A-FD0C-4413-A6DA-D712215721E2}"/>
                </a:ext>
              </a:extLst>
            </p:cNvPr>
            <p:cNvSpPr txBox="1"/>
            <p:nvPr/>
          </p:nvSpPr>
          <p:spPr>
            <a:xfrm>
              <a:off x="4665245" y="4320503"/>
              <a:ext cx="471981" cy="430887"/>
            </a:xfrm>
            <a:prstGeom prst="rect">
              <a:avLst/>
            </a:prstGeom>
            <a:noFill/>
          </p:spPr>
          <p:txBody>
            <a:bodyPr wrap="square" rtlCol="0">
              <a:spAutoFit/>
            </a:bodyPr>
            <a:lstStyle/>
            <a:p>
              <a:r>
                <a:rPr lang="en-US" sz="2200" b="1" dirty="0">
                  <a:solidFill>
                    <a:srgbClr val="62768F"/>
                  </a:solidFill>
                </a:rPr>
                <a:t>05</a:t>
              </a:r>
            </a:p>
          </p:txBody>
        </p:sp>
        <p:sp>
          <p:nvSpPr>
            <p:cNvPr id="61" name="TextBox 60">
              <a:extLst>
                <a:ext uri="{FF2B5EF4-FFF2-40B4-BE49-F238E27FC236}">
                  <a16:creationId xmlns:a16="http://schemas.microsoft.com/office/drawing/2014/main" id="{A5454ECD-5BE1-4061-B20C-E43600202D18}"/>
                </a:ext>
              </a:extLst>
            </p:cNvPr>
            <p:cNvSpPr txBox="1"/>
            <p:nvPr/>
          </p:nvSpPr>
          <p:spPr>
            <a:xfrm>
              <a:off x="5242687" y="4366670"/>
              <a:ext cx="2026817" cy="338554"/>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r>
                <a:rPr lang="en-US" sz="1300" dirty="0">
                  <a:solidFill>
                    <a:srgbClr val="62768F"/>
                  </a:solidFill>
                  <a:latin typeface="Candara" panose="020E0502030303020204" pitchFamily="34" charset="0"/>
                </a:rPr>
                <a:t> </a:t>
              </a:r>
            </a:p>
          </p:txBody>
        </p:sp>
      </p:grpSp>
      <p:sp>
        <p:nvSpPr>
          <p:cNvPr id="63" name="Freeform: Shape 62">
            <a:extLst>
              <a:ext uri="{FF2B5EF4-FFF2-40B4-BE49-F238E27FC236}">
                <a16:creationId xmlns:a16="http://schemas.microsoft.com/office/drawing/2014/main" id="{F9F9867F-9256-4F97-BEEE-E6C18493AADB}"/>
              </a:ext>
            </a:extLst>
          </p:cNvPr>
          <p:cNvSpPr/>
          <p:nvPr/>
        </p:nvSpPr>
        <p:spPr>
          <a:xfrm>
            <a:off x="8006113" y="4194167"/>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blipFill dpi="0" rotWithShape="1">
            <a:blip r:embed="rId7">
              <a:alphaModFix amt="75000"/>
            </a:blip>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08C5E4CD-5AA5-4106-AD89-EA1B802ACA6D}"/>
              </a:ext>
            </a:extLst>
          </p:cNvPr>
          <p:cNvSpPr txBox="1"/>
          <p:nvPr/>
        </p:nvSpPr>
        <p:spPr>
          <a:xfrm>
            <a:off x="8159204" y="4942337"/>
            <a:ext cx="2412992" cy="95410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 dolor sit amet, consectetur adipiscing elit, sed do eiusmod tempor incididunt.</a:t>
            </a:r>
          </a:p>
        </p:txBody>
      </p:sp>
      <p:grpSp>
        <p:nvGrpSpPr>
          <p:cNvPr id="74" name="Group 73">
            <a:extLst>
              <a:ext uri="{FF2B5EF4-FFF2-40B4-BE49-F238E27FC236}">
                <a16:creationId xmlns:a16="http://schemas.microsoft.com/office/drawing/2014/main" id="{0D6D8A26-7AE4-47DB-B58F-9F390E3E7ADA}"/>
              </a:ext>
            </a:extLst>
          </p:cNvPr>
          <p:cNvGrpSpPr/>
          <p:nvPr/>
        </p:nvGrpSpPr>
        <p:grpSpPr>
          <a:xfrm>
            <a:off x="8006113" y="4194167"/>
            <a:ext cx="3098801" cy="748170"/>
            <a:chOff x="8006113" y="4194167"/>
            <a:chExt cx="3098801" cy="748170"/>
          </a:xfrm>
        </p:grpSpPr>
        <p:sp>
          <p:nvSpPr>
            <p:cNvPr id="64" name="Freeform: Shape 63">
              <a:extLst>
                <a:ext uri="{FF2B5EF4-FFF2-40B4-BE49-F238E27FC236}">
                  <a16:creationId xmlns:a16="http://schemas.microsoft.com/office/drawing/2014/main" id="{9EE102AD-6F4A-4D0A-88F2-84FA8DF9EC17}"/>
                </a:ext>
              </a:extLst>
            </p:cNvPr>
            <p:cNvSpPr/>
            <p:nvPr/>
          </p:nvSpPr>
          <p:spPr>
            <a:xfrm>
              <a:off x="8006113" y="4194167"/>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C554F112-CE07-4B65-B6D5-CBA3267D0AA9}"/>
                </a:ext>
              </a:extLst>
            </p:cNvPr>
            <p:cNvSpPr txBox="1"/>
            <p:nvPr/>
          </p:nvSpPr>
          <p:spPr>
            <a:xfrm>
              <a:off x="8159204" y="4320502"/>
              <a:ext cx="471981" cy="430887"/>
            </a:xfrm>
            <a:prstGeom prst="rect">
              <a:avLst/>
            </a:prstGeom>
            <a:noFill/>
          </p:spPr>
          <p:txBody>
            <a:bodyPr wrap="square" rtlCol="0">
              <a:spAutoFit/>
            </a:bodyPr>
            <a:lstStyle/>
            <a:p>
              <a:r>
                <a:rPr lang="en-US" sz="2200" b="1" dirty="0">
                  <a:solidFill>
                    <a:srgbClr val="B5B5B5"/>
                  </a:solidFill>
                </a:rPr>
                <a:t>06</a:t>
              </a:r>
            </a:p>
          </p:txBody>
        </p:sp>
        <p:sp>
          <p:nvSpPr>
            <p:cNvPr id="67" name="TextBox 66">
              <a:extLst>
                <a:ext uri="{FF2B5EF4-FFF2-40B4-BE49-F238E27FC236}">
                  <a16:creationId xmlns:a16="http://schemas.microsoft.com/office/drawing/2014/main" id="{88B834AA-06F1-452F-8D67-C75143DAF3D7}"/>
                </a:ext>
              </a:extLst>
            </p:cNvPr>
            <p:cNvSpPr txBox="1"/>
            <p:nvPr/>
          </p:nvSpPr>
          <p:spPr>
            <a:xfrm>
              <a:off x="8736646" y="4366669"/>
              <a:ext cx="2026817" cy="338554"/>
            </a:xfrm>
            <a:prstGeom prst="rect">
              <a:avLst/>
            </a:prstGeom>
            <a:noFill/>
          </p:spPr>
          <p:txBody>
            <a:bodyPr wrap="square" rtlCol="0">
              <a:spAutoFit/>
            </a:bodyPr>
            <a:lstStyle/>
            <a:p>
              <a:pPr defTabSz="1219170">
                <a:spcBef>
                  <a:spcPct val="20000"/>
                </a:spcBef>
                <a:defRPr/>
              </a:pPr>
              <a:r>
                <a:rPr lang="en-US" sz="1600" b="1" dirty="0">
                  <a:solidFill>
                    <a:srgbClr val="B5B5B5"/>
                  </a:solidFill>
                  <a:latin typeface="Candara" panose="020E0502030303020204" pitchFamily="34" charset="0"/>
                </a:rPr>
                <a:t>LOREM IPSUM</a:t>
              </a:r>
              <a:r>
                <a:rPr lang="en-US" sz="1300" dirty="0">
                  <a:solidFill>
                    <a:srgbClr val="B5B5B5"/>
                  </a:solidFill>
                  <a:latin typeface="Candara" panose="020E0502030303020204" pitchFamily="34" charset="0"/>
                </a:rPr>
                <a:t> </a:t>
              </a:r>
            </a:p>
          </p:txBody>
        </p:sp>
      </p:grpSp>
      <p:pic>
        <p:nvPicPr>
          <p:cNvPr id="50" name="Picture 49">
            <a:hlinkClick r:id="rId8"/>
            <a:extLst>
              <a:ext uri="{FF2B5EF4-FFF2-40B4-BE49-F238E27FC236}">
                <a16:creationId xmlns:a16="http://schemas.microsoft.com/office/drawing/2014/main" id="{1E43ABE9-DEEA-4215-A30D-4E4A9C56CEF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24261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500"/>
                                        <p:tgtEl>
                                          <p:spTgt spid="6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69"/>
                                        </p:tgtEl>
                                        <p:attrNameLst>
                                          <p:attrName>style.visibility</p:attrName>
                                        </p:attrNameLst>
                                      </p:cBhvr>
                                      <p:to>
                                        <p:strVal val="visible"/>
                                      </p:to>
                                    </p:set>
                                    <p:anim calcmode="lin" valueType="num">
                                      <p:cBhvr additive="base">
                                        <p:cTn id="15" dur="500" fill="hold"/>
                                        <p:tgtEl>
                                          <p:spTgt spid="69"/>
                                        </p:tgtEl>
                                        <p:attrNameLst>
                                          <p:attrName>ppt_x</p:attrName>
                                        </p:attrNameLst>
                                      </p:cBhvr>
                                      <p:tavLst>
                                        <p:tav tm="0">
                                          <p:val>
                                            <p:strVal val="#ppt_x"/>
                                          </p:val>
                                        </p:tav>
                                        <p:tav tm="100000">
                                          <p:val>
                                            <p:strVal val="#ppt_x"/>
                                          </p:val>
                                        </p:tav>
                                      </p:tavLst>
                                    </p:anim>
                                    <p:anim calcmode="lin" valueType="num">
                                      <p:cBhvr additive="base">
                                        <p:cTn id="16" dur="500" fill="hold"/>
                                        <p:tgtEl>
                                          <p:spTgt spid="69"/>
                                        </p:tgtEl>
                                        <p:attrNameLst>
                                          <p:attrName>ppt_y</p:attrName>
                                        </p:attrNameLst>
                                      </p:cBhvr>
                                      <p:tavLst>
                                        <p:tav tm="0">
                                          <p:val>
                                            <p:strVal val="0-#ppt_h/2"/>
                                          </p:val>
                                        </p:tav>
                                        <p:tav tm="100000">
                                          <p:val>
                                            <p:strVal val="#ppt_y"/>
                                          </p:val>
                                        </p:tav>
                                      </p:tavLst>
                                    </p:anim>
                                  </p:childTnLst>
                                </p:cTn>
                              </p:par>
                              <p:par>
                                <p:cTn id="17" presetID="10" presetClass="entr" presetSubtype="0" fill="hold" grpId="0" nodeType="withEffect">
                                  <p:stCondLst>
                                    <p:cond delay="0"/>
                                  </p:stCondLst>
                                  <p:childTnLst>
                                    <p:set>
                                      <p:cBhvr>
                                        <p:cTn id="18" dur="1" fill="hold">
                                          <p:stCondLst>
                                            <p:cond delay="0"/>
                                          </p:stCondLst>
                                        </p:cTn>
                                        <p:tgtEl>
                                          <p:spTgt spid="75"/>
                                        </p:tgtEl>
                                        <p:attrNameLst>
                                          <p:attrName>style.visibility</p:attrName>
                                        </p:attrNameLst>
                                      </p:cBhvr>
                                      <p:to>
                                        <p:strVal val="visible"/>
                                      </p:to>
                                    </p:set>
                                    <p:animEffect transition="in" filter="fade">
                                      <p:cBhvr>
                                        <p:cTn id="19" dur="500"/>
                                        <p:tgtEl>
                                          <p:spTgt spid="75"/>
                                        </p:tgtEl>
                                      </p:cBhvr>
                                    </p:animEffect>
                                  </p:childTnLst>
                                </p:cTn>
                              </p:par>
                            </p:childTnLst>
                          </p:cTn>
                        </p:par>
                        <p:par>
                          <p:cTn id="20" fill="hold">
                            <p:stCondLst>
                              <p:cond delay="1000"/>
                            </p:stCondLst>
                            <p:childTnLst>
                              <p:par>
                                <p:cTn id="21" presetID="42" presetClass="entr" presetSubtype="0" fill="hold" grpId="0" nodeType="after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fade">
                                      <p:cBhvr>
                                        <p:cTn id="23" dur="1000"/>
                                        <p:tgtEl>
                                          <p:spTgt spid="35"/>
                                        </p:tgtEl>
                                      </p:cBhvr>
                                    </p:animEffect>
                                    <p:anim calcmode="lin" valueType="num">
                                      <p:cBhvr>
                                        <p:cTn id="24" dur="1000" fill="hold"/>
                                        <p:tgtEl>
                                          <p:spTgt spid="35"/>
                                        </p:tgtEl>
                                        <p:attrNameLst>
                                          <p:attrName>ppt_x</p:attrName>
                                        </p:attrNameLst>
                                      </p:cBhvr>
                                      <p:tavLst>
                                        <p:tav tm="0">
                                          <p:val>
                                            <p:strVal val="#ppt_x"/>
                                          </p:val>
                                        </p:tav>
                                        <p:tav tm="100000">
                                          <p:val>
                                            <p:strVal val="#ppt_x"/>
                                          </p:val>
                                        </p:tav>
                                      </p:tavLst>
                                    </p:anim>
                                    <p:anim calcmode="lin" valueType="num">
                                      <p:cBhvr>
                                        <p:cTn id="25" dur="1000" fill="hold"/>
                                        <p:tgtEl>
                                          <p:spTgt spid="35"/>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2" presetClass="entr" presetSubtype="4" fill="hold" grpId="0" nodeType="afterEffect">
                                  <p:stCondLst>
                                    <p:cond delay="0"/>
                                  </p:stCondLst>
                                  <p:childTnLst>
                                    <p:set>
                                      <p:cBhvr>
                                        <p:cTn id="28" dur="1" fill="hold">
                                          <p:stCondLst>
                                            <p:cond delay="0"/>
                                          </p:stCondLst>
                                        </p:cTn>
                                        <p:tgtEl>
                                          <p:spTgt spid="39"/>
                                        </p:tgtEl>
                                        <p:attrNameLst>
                                          <p:attrName>style.visibility</p:attrName>
                                        </p:attrNameLst>
                                      </p:cBhvr>
                                      <p:to>
                                        <p:strVal val="visible"/>
                                      </p:to>
                                    </p:set>
                                    <p:anim calcmode="lin" valueType="num">
                                      <p:cBhvr additive="base">
                                        <p:cTn id="29" dur="500" fill="hold"/>
                                        <p:tgtEl>
                                          <p:spTgt spid="39"/>
                                        </p:tgtEl>
                                        <p:attrNameLst>
                                          <p:attrName>ppt_x</p:attrName>
                                        </p:attrNameLst>
                                      </p:cBhvr>
                                      <p:tavLst>
                                        <p:tav tm="0">
                                          <p:val>
                                            <p:strVal val="#ppt_x"/>
                                          </p:val>
                                        </p:tav>
                                        <p:tav tm="100000">
                                          <p:val>
                                            <p:strVal val="#ppt_x"/>
                                          </p:val>
                                        </p:tav>
                                      </p:tavLst>
                                    </p:anim>
                                    <p:anim calcmode="lin" valueType="num">
                                      <p:cBhvr additive="base">
                                        <p:cTn id="30" dur="500" fill="hold"/>
                                        <p:tgtEl>
                                          <p:spTgt spid="39"/>
                                        </p:tgtEl>
                                        <p:attrNameLst>
                                          <p:attrName>ppt_y</p:attrName>
                                        </p:attrNameLst>
                                      </p:cBhvr>
                                      <p:tavLst>
                                        <p:tav tm="0">
                                          <p:val>
                                            <p:strVal val="1+#ppt_h/2"/>
                                          </p:val>
                                        </p:tav>
                                        <p:tav tm="100000">
                                          <p:val>
                                            <p:strVal val="#ppt_y"/>
                                          </p:val>
                                        </p:tav>
                                      </p:tavLst>
                                    </p:anim>
                                  </p:childTnLst>
                                </p:cTn>
                              </p:par>
                              <p:par>
                                <p:cTn id="31" presetID="2" presetClass="entr" presetSubtype="1" fill="hold" nodeType="withEffect">
                                  <p:stCondLst>
                                    <p:cond delay="0"/>
                                  </p:stCondLst>
                                  <p:childTnLst>
                                    <p:set>
                                      <p:cBhvr>
                                        <p:cTn id="32" dur="1" fill="hold">
                                          <p:stCondLst>
                                            <p:cond delay="0"/>
                                          </p:stCondLst>
                                        </p:cTn>
                                        <p:tgtEl>
                                          <p:spTgt spid="70"/>
                                        </p:tgtEl>
                                        <p:attrNameLst>
                                          <p:attrName>style.visibility</p:attrName>
                                        </p:attrNameLst>
                                      </p:cBhvr>
                                      <p:to>
                                        <p:strVal val="visible"/>
                                      </p:to>
                                    </p:set>
                                    <p:anim calcmode="lin" valueType="num">
                                      <p:cBhvr additive="base">
                                        <p:cTn id="33" dur="500" fill="hold"/>
                                        <p:tgtEl>
                                          <p:spTgt spid="70"/>
                                        </p:tgtEl>
                                        <p:attrNameLst>
                                          <p:attrName>ppt_x</p:attrName>
                                        </p:attrNameLst>
                                      </p:cBhvr>
                                      <p:tavLst>
                                        <p:tav tm="0">
                                          <p:val>
                                            <p:strVal val="#ppt_x"/>
                                          </p:val>
                                        </p:tav>
                                        <p:tav tm="100000">
                                          <p:val>
                                            <p:strVal val="#ppt_x"/>
                                          </p:val>
                                        </p:tav>
                                      </p:tavLst>
                                    </p:anim>
                                    <p:anim calcmode="lin" valueType="num">
                                      <p:cBhvr additive="base">
                                        <p:cTn id="34" dur="500" fill="hold"/>
                                        <p:tgtEl>
                                          <p:spTgt spid="70"/>
                                        </p:tgtEl>
                                        <p:attrNameLst>
                                          <p:attrName>ppt_y</p:attrName>
                                        </p:attrNameLst>
                                      </p:cBhvr>
                                      <p:tavLst>
                                        <p:tav tm="0">
                                          <p:val>
                                            <p:strVal val="0-#ppt_h/2"/>
                                          </p:val>
                                        </p:tav>
                                        <p:tav tm="100000">
                                          <p:val>
                                            <p:strVal val="#ppt_y"/>
                                          </p:val>
                                        </p:tav>
                                      </p:tavLst>
                                    </p:anim>
                                  </p:childTnLst>
                                </p:cTn>
                              </p:par>
                              <p:par>
                                <p:cTn id="35" presetID="10" presetClass="entr" presetSubtype="0" fill="hold" grpId="0" nodeType="withEffect">
                                  <p:stCondLst>
                                    <p:cond delay="0"/>
                                  </p:stCondLst>
                                  <p:childTnLst>
                                    <p:set>
                                      <p:cBhvr>
                                        <p:cTn id="36" dur="1" fill="hold">
                                          <p:stCondLst>
                                            <p:cond delay="0"/>
                                          </p:stCondLst>
                                        </p:cTn>
                                        <p:tgtEl>
                                          <p:spTgt spid="62"/>
                                        </p:tgtEl>
                                        <p:attrNameLst>
                                          <p:attrName>style.visibility</p:attrName>
                                        </p:attrNameLst>
                                      </p:cBhvr>
                                      <p:to>
                                        <p:strVal val="visible"/>
                                      </p:to>
                                    </p:set>
                                    <p:animEffect transition="in" filter="fade">
                                      <p:cBhvr>
                                        <p:cTn id="37" dur="500"/>
                                        <p:tgtEl>
                                          <p:spTgt spid="62"/>
                                        </p:tgtEl>
                                      </p:cBhvr>
                                    </p:animEffect>
                                  </p:childTnLst>
                                </p:cTn>
                              </p:par>
                            </p:childTnLst>
                          </p:cTn>
                        </p:par>
                        <p:par>
                          <p:cTn id="38" fill="hold">
                            <p:stCondLst>
                              <p:cond delay="2500"/>
                            </p:stCondLst>
                            <p:childTnLst>
                              <p:par>
                                <p:cTn id="39" presetID="42" presetClass="entr" presetSubtype="0" fill="hold" grpId="0" nodeType="afterEffect">
                                  <p:stCondLst>
                                    <p:cond delay="0"/>
                                  </p:stCondLst>
                                  <p:childTnLst>
                                    <p:set>
                                      <p:cBhvr>
                                        <p:cTn id="40" dur="1" fill="hold">
                                          <p:stCondLst>
                                            <p:cond delay="0"/>
                                          </p:stCondLst>
                                        </p:cTn>
                                        <p:tgtEl>
                                          <p:spTgt spid="42"/>
                                        </p:tgtEl>
                                        <p:attrNameLst>
                                          <p:attrName>style.visibility</p:attrName>
                                        </p:attrNameLst>
                                      </p:cBhvr>
                                      <p:to>
                                        <p:strVal val="visible"/>
                                      </p:to>
                                    </p:set>
                                    <p:animEffect transition="in" filter="fade">
                                      <p:cBhvr>
                                        <p:cTn id="41" dur="1000"/>
                                        <p:tgtEl>
                                          <p:spTgt spid="42"/>
                                        </p:tgtEl>
                                      </p:cBhvr>
                                    </p:animEffect>
                                    <p:anim calcmode="lin" valueType="num">
                                      <p:cBhvr>
                                        <p:cTn id="42" dur="1000" fill="hold"/>
                                        <p:tgtEl>
                                          <p:spTgt spid="42"/>
                                        </p:tgtEl>
                                        <p:attrNameLst>
                                          <p:attrName>ppt_x</p:attrName>
                                        </p:attrNameLst>
                                      </p:cBhvr>
                                      <p:tavLst>
                                        <p:tav tm="0">
                                          <p:val>
                                            <p:strVal val="#ppt_x"/>
                                          </p:val>
                                        </p:tav>
                                        <p:tav tm="100000">
                                          <p:val>
                                            <p:strVal val="#ppt_x"/>
                                          </p:val>
                                        </p:tav>
                                      </p:tavLst>
                                    </p:anim>
                                    <p:anim calcmode="lin" valueType="num">
                                      <p:cBhvr>
                                        <p:cTn id="43" dur="1000" fill="hold"/>
                                        <p:tgtEl>
                                          <p:spTgt spid="42"/>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2" presetClass="entr" presetSubtype="4" fill="hold" grpId="0" nodeType="afterEffect">
                                  <p:stCondLst>
                                    <p:cond delay="0"/>
                                  </p:stCondLst>
                                  <p:childTnLst>
                                    <p:set>
                                      <p:cBhvr>
                                        <p:cTn id="46" dur="1" fill="hold">
                                          <p:stCondLst>
                                            <p:cond delay="0"/>
                                          </p:stCondLst>
                                        </p:cTn>
                                        <p:tgtEl>
                                          <p:spTgt spid="45"/>
                                        </p:tgtEl>
                                        <p:attrNameLst>
                                          <p:attrName>style.visibility</p:attrName>
                                        </p:attrNameLst>
                                      </p:cBhvr>
                                      <p:to>
                                        <p:strVal val="visible"/>
                                      </p:to>
                                    </p:set>
                                    <p:anim calcmode="lin" valueType="num">
                                      <p:cBhvr additive="base">
                                        <p:cTn id="47" dur="500" fill="hold"/>
                                        <p:tgtEl>
                                          <p:spTgt spid="45"/>
                                        </p:tgtEl>
                                        <p:attrNameLst>
                                          <p:attrName>ppt_x</p:attrName>
                                        </p:attrNameLst>
                                      </p:cBhvr>
                                      <p:tavLst>
                                        <p:tav tm="0">
                                          <p:val>
                                            <p:strVal val="#ppt_x"/>
                                          </p:val>
                                        </p:tav>
                                        <p:tav tm="100000">
                                          <p:val>
                                            <p:strVal val="#ppt_x"/>
                                          </p:val>
                                        </p:tav>
                                      </p:tavLst>
                                    </p:anim>
                                    <p:anim calcmode="lin" valueType="num">
                                      <p:cBhvr additive="base">
                                        <p:cTn id="48" dur="500" fill="hold"/>
                                        <p:tgtEl>
                                          <p:spTgt spid="45"/>
                                        </p:tgtEl>
                                        <p:attrNameLst>
                                          <p:attrName>ppt_y</p:attrName>
                                        </p:attrNameLst>
                                      </p:cBhvr>
                                      <p:tavLst>
                                        <p:tav tm="0">
                                          <p:val>
                                            <p:strVal val="1+#ppt_h/2"/>
                                          </p:val>
                                        </p:tav>
                                        <p:tav tm="100000">
                                          <p:val>
                                            <p:strVal val="#ppt_y"/>
                                          </p:val>
                                        </p:tav>
                                      </p:tavLst>
                                    </p:anim>
                                  </p:childTnLst>
                                </p:cTn>
                              </p:par>
                              <p:par>
                                <p:cTn id="49" presetID="2" presetClass="entr" presetSubtype="1" fill="hold" nodeType="withEffect">
                                  <p:stCondLst>
                                    <p:cond delay="0"/>
                                  </p:stCondLst>
                                  <p:childTnLst>
                                    <p:set>
                                      <p:cBhvr>
                                        <p:cTn id="50" dur="1" fill="hold">
                                          <p:stCondLst>
                                            <p:cond delay="0"/>
                                          </p:stCondLst>
                                        </p:cTn>
                                        <p:tgtEl>
                                          <p:spTgt spid="71"/>
                                        </p:tgtEl>
                                        <p:attrNameLst>
                                          <p:attrName>style.visibility</p:attrName>
                                        </p:attrNameLst>
                                      </p:cBhvr>
                                      <p:to>
                                        <p:strVal val="visible"/>
                                      </p:to>
                                    </p:set>
                                    <p:anim calcmode="lin" valueType="num">
                                      <p:cBhvr additive="base">
                                        <p:cTn id="51" dur="500" fill="hold"/>
                                        <p:tgtEl>
                                          <p:spTgt spid="71"/>
                                        </p:tgtEl>
                                        <p:attrNameLst>
                                          <p:attrName>ppt_x</p:attrName>
                                        </p:attrNameLst>
                                      </p:cBhvr>
                                      <p:tavLst>
                                        <p:tav tm="0">
                                          <p:val>
                                            <p:strVal val="#ppt_x"/>
                                          </p:val>
                                        </p:tav>
                                        <p:tav tm="100000">
                                          <p:val>
                                            <p:strVal val="#ppt_x"/>
                                          </p:val>
                                        </p:tav>
                                      </p:tavLst>
                                    </p:anim>
                                    <p:anim calcmode="lin" valueType="num">
                                      <p:cBhvr additive="base">
                                        <p:cTn id="52" dur="500" fill="hold"/>
                                        <p:tgtEl>
                                          <p:spTgt spid="71"/>
                                        </p:tgtEl>
                                        <p:attrNameLst>
                                          <p:attrName>ppt_y</p:attrName>
                                        </p:attrNameLst>
                                      </p:cBhvr>
                                      <p:tavLst>
                                        <p:tav tm="0">
                                          <p:val>
                                            <p:strVal val="0-#ppt_h/2"/>
                                          </p:val>
                                        </p:tav>
                                        <p:tav tm="100000">
                                          <p:val>
                                            <p:strVal val="#ppt_y"/>
                                          </p:val>
                                        </p:tav>
                                      </p:tavLst>
                                    </p:anim>
                                  </p:childTnLst>
                                </p:cTn>
                              </p:par>
                              <p:par>
                                <p:cTn id="53" presetID="10" presetClass="entr" presetSubtype="0" fill="hold" grpId="0" nodeType="withEffect">
                                  <p:stCondLst>
                                    <p:cond delay="0"/>
                                  </p:stCondLst>
                                  <p:childTnLst>
                                    <p:set>
                                      <p:cBhvr>
                                        <p:cTn id="54" dur="1" fill="hold">
                                          <p:stCondLst>
                                            <p:cond delay="0"/>
                                          </p:stCondLst>
                                        </p:cTn>
                                        <p:tgtEl>
                                          <p:spTgt spid="56"/>
                                        </p:tgtEl>
                                        <p:attrNameLst>
                                          <p:attrName>style.visibility</p:attrName>
                                        </p:attrNameLst>
                                      </p:cBhvr>
                                      <p:to>
                                        <p:strVal val="visible"/>
                                      </p:to>
                                    </p:set>
                                    <p:animEffect transition="in" filter="fade">
                                      <p:cBhvr>
                                        <p:cTn id="55" dur="500"/>
                                        <p:tgtEl>
                                          <p:spTgt spid="56"/>
                                        </p:tgtEl>
                                      </p:cBhvr>
                                    </p:animEffect>
                                  </p:childTnLst>
                                </p:cTn>
                              </p:par>
                            </p:childTnLst>
                          </p:cTn>
                        </p:par>
                        <p:par>
                          <p:cTn id="56" fill="hold">
                            <p:stCondLst>
                              <p:cond delay="4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5000"/>
                            </p:stCondLst>
                            <p:childTnLst>
                              <p:par>
                                <p:cTn id="63" presetID="2" presetClass="entr" presetSubtype="4" fill="hold" grpId="0" nodeType="afterEffect">
                                  <p:stCondLst>
                                    <p:cond delay="0"/>
                                  </p:stCondLst>
                                  <p:childTnLst>
                                    <p:set>
                                      <p:cBhvr>
                                        <p:cTn id="64" dur="1" fill="hold">
                                          <p:stCondLst>
                                            <p:cond delay="0"/>
                                          </p:stCondLst>
                                        </p:cTn>
                                        <p:tgtEl>
                                          <p:spTgt spid="51"/>
                                        </p:tgtEl>
                                        <p:attrNameLst>
                                          <p:attrName>style.visibility</p:attrName>
                                        </p:attrNameLst>
                                      </p:cBhvr>
                                      <p:to>
                                        <p:strVal val="visible"/>
                                      </p:to>
                                    </p:set>
                                    <p:anim calcmode="lin" valueType="num">
                                      <p:cBhvr additive="base">
                                        <p:cTn id="65" dur="500" fill="hold"/>
                                        <p:tgtEl>
                                          <p:spTgt spid="51"/>
                                        </p:tgtEl>
                                        <p:attrNameLst>
                                          <p:attrName>ppt_x</p:attrName>
                                        </p:attrNameLst>
                                      </p:cBhvr>
                                      <p:tavLst>
                                        <p:tav tm="0">
                                          <p:val>
                                            <p:strVal val="#ppt_x"/>
                                          </p:val>
                                        </p:tav>
                                        <p:tav tm="100000">
                                          <p:val>
                                            <p:strVal val="#ppt_x"/>
                                          </p:val>
                                        </p:tav>
                                      </p:tavLst>
                                    </p:anim>
                                    <p:anim calcmode="lin" valueType="num">
                                      <p:cBhvr additive="base">
                                        <p:cTn id="66" dur="500" fill="hold"/>
                                        <p:tgtEl>
                                          <p:spTgt spid="51"/>
                                        </p:tgtEl>
                                        <p:attrNameLst>
                                          <p:attrName>ppt_y</p:attrName>
                                        </p:attrNameLst>
                                      </p:cBhvr>
                                      <p:tavLst>
                                        <p:tav tm="0">
                                          <p:val>
                                            <p:strVal val="1+#ppt_h/2"/>
                                          </p:val>
                                        </p:tav>
                                        <p:tav tm="100000">
                                          <p:val>
                                            <p:strVal val="#ppt_y"/>
                                          </p:val>
                                        </p:tav>
                                      </p:tavLst>
                                    </p:anim>
                                  </p:childTnLst>
                                </p:cTn>
                              </p:par>
                              <p:par>
                                <p:cTn id="67" presetID="2" presetClass="entr" presetSubtype="1" fill="hold" nodeType="withEffect">
                                  <p:stCondLst>
                                    <p:cond delay="0"/>
                                  </p:stCondLst>
                                  <p:childTnLst>
                                    <p:set>
                                      <p:cBhvr>
                                        <p:cTn id="68" dur="1" fill="hold">
                                          <p:stCondLst>
                                            <p:cond delay="0"/>
                                          </p:stCondLst>
                                        </p:cTn>
                                        <p:tgtEl>
                                          <p:spTgt spid="72"/>
                                        </p:tgtEl>
                                        <p:attrNameLst>
                                          <p:attrName>style.visibility</p:attrName>
                                        </p:attrNameLst>
                                      </p:cBhvr>
                                      <p:to>
                                        <p:strVal val="visible"/>
                                      </p:to>
                                    </p:set>
                                    <p:anim calcmode="lin" valueType="num">
                                      <p:cBhvr additive="base">
                                        <p:cTn id="69" dur="500" fill="hold"/>
                                        <p:tgtEl>
                                          <p:spTgt spid="72"/>
                                        </p:tgtEl>
                                        <p:attrNameLst>
                                          <p:attrName>ppt_x</p:attrName>
                                        </p:attrNameLst>
                                      </p:cBhvr>
                                      <p:tavLst>
                                        <p:tav tm="0">
                                          <p:val>
                                            <p:strVal val="#ppt_x"/>
                                          </p:val>
                                        </p:tav>
                                        <p:tav tm="100000">
                                          <p:val>
                                            <p:strVal val="#ppt_x"/>
                                          </p:val>
                                        </p:tav>
                                      </p:tavLst>
                                    </p:anim>
                                    <p:anim calcmode="lin" valueType="num">
                                      <p:cBhvr additive="base">
                                        <p:cTn id="70" dur="500" fill="hold"/>
                                        <p:tgtEl>
                                          <p:spTgt spid="72"/>
                                        </p:tgtEl>
                                        <p:attrNameLst>
                                          <p:attrName>ppt_y</p:attrName>
                                        </p:attrNameLst>
                                      </p:cBhvr>
                                      <p:tavLst>
                                        <p:tav tm="0">
                                          <p:val>
                                            <p:strVal val="0-#ppt_h/2"/>
                                          </p:val>
                                        </p:tav>
                                        <p:tav tm="100000">
                                          <p:val>
                                            <p:strVal val="#ppt_y"/>
                                          </p:val>
                                        </p:tav>
                                      </p:tavLst>
                                    </p:anim>
                                  </p:childTnLst>
                                </p:cTn>
                              </p:par>
                              <p:par>
                                <p:cTn id="71" presetID="10" presetClass="entr" presetSubtype="0" fill="hold" grpId="0" nodeType="withEffect">
                                  <p:stCondLst>
                                    <p:cond delay="0"/>
                                  </p:stCondLst>
                                  <p:childTnLst>
                                    <p:set>
                                      <p:cBhvr>
                                        <p:cTn id="72" dur="1" fill="hold">
                                          <p:stCondLst>
                                            <p:cond delay="0"/>
                                          </p:stCondLst>
                                        </p:cTn>
                                        <p:tgtEl>
                                          <p:spTgt spid="76"/>
                                        </p:tgtEl>
                                        <p:attrNameLst>
                                          <p:attrName>style.visibility</p:attrName>
                                        </p:attrNameLst>
                                      </p:cBhvr>
                                      <p:to>
                                        <p:strVal val="visible"/>
                                      </p:to>
                                    </p:set>
                                    <p:animEffect transition="in" filter="fade">
                                      <p:cBhvr>
                                        <p:cTn id="73" dur="500"/>
                                        <p:tgtEl>
                                          <p:spTgt spid="76"/>
                                        </p:tgtEl>
                                      </p:cBhvr>
                                    </p:animEffect>
                                  </p:childTnLst>
                                </p:cTn>
                              </p:par>
                            </p:childTnLst>
                          </p:cTn>
                        </p:par>
                        <p:par>
                          <p:cTn id="74" fill="hold">
                            <p:stCondLst>
                              <p:cond delay="5500"/>
                            </p:stCondLst>
                            <p:childTnLst>
                              <p:par>
                                <p:cTn id="75" presetID="42" presetClass="entr" presetSubtype="0" fill="hold" grpId="0" nodeType="afterEffect">
                                  <p:stCondLst>
                                    <p:cond delay="0"/>
                                  </p:stCondLst>
                                  <p:childTnLst>
                                    <p:set>
                                      <p:cBhvr>
                                        <p:cTn id="76" dur="1" fill="hold">
                                          <p:stCondLst>
                                            <p:cond delay="0"/>
                                          </p:stCondLst>
                                        </p:cTn>
                                        <p:tgtEl>
                                          <p:spTgt spid="54"/>
                                        </p:tgtEl>
                                        <p:attrNameLst>
                                          <p:attrName>style.visibility</p:attrName>
                                        </p:attrNameLst>
                                      </p:cBhvr>
                                      <p:to>
                                        <p:strVal val="visible"/>
                                      </p:to>
                                    </p:set>
                                    <p:animEffect transition="in" filter="fade">
                                      <p:cBhvr>
                                        <p:cTn id="77" dur="1000"/>
                                        <p:tgtEl>
                                          <p:spTgt spid="54"/>
                                        </p:tgtEl>
                                      </p:cBhvr>
                                    </p:animEffect>
                                    <p:anim calcmode="lin" valueType="num">
                                      <p:cBhvr>
                                        <p:cTn id="78" dur="1000" fill="hold"/>
                                        <p:tgtEl>
                                          <p:spTgt spid="54"/>
                                        </p:tgtEl>
                                        <p:attrNameLst>
                                          <p:attrName>ppt_x</p:attrName>
                                        </p:attrNameLst>
                                      </p:cBhvr>
                                      <p:tavLst>
                                        <p:tav tm="0">
                                          <p:val>
                                            <p:strVal val="#ppt_x"/>
                                          </p:val>
                                        </p:tav>
                                        <p:tav tm="100000">
                                          <p:val>
                                            <p:strVal val="#ppt_x"/>
                                          </p:val>
                                        </p:tav>
                                      </p:tavLst>
                                    </p:anim>
                                    <p:anim calcmode="lin" valueType="num">
                                      <p:cBhvr>
                                        <p:cTn id="79" dur="1000" fill="hold"/>
                                        <p:tgtEl>
                                          <p:spTgt spid="54"/>
                                        </p:tgtEl>
                                        <p:attrNameLst>
                                          <p:attrName>ppt_y</p:attrName>
                                        </p:attrNameLst>
                                      </p:cBhvr>
                                      <p:tavLst>
                                        <p:tav tm="0">
                                          <p:val>
                                            <p:strVal val="#ppt_y+.1"/>
                                          </p:val>
                                        </p:tav>
                                        <p:tav tm="100000">
                                          <p:val>
                                            <p:strVal val="#ppt_y"/>
                                          </p:val>
                                        </p:tav>
                                      </p:tavLst>
                                    </p:anim>
                                  </p:childTnLst>
                                </p:cTn>
                              </p:par>
                            </p:childTnLst>
                          </p:cTn>
                        </p:par>
                        <p:par>
                          <p:cTn id="80" fill="hold">
                            <p:stCondLst>
                              <p:cond delay="6500"/>
                            </p:stCondLst>
                            <p:childTnLst>
                              <p:par>
                                <p:cTn id="81" presetID="2" presetClass="entr" presetSubtype="4" fill="hold" grpId="0" nodeType="afterEffect">
                                  <p:stCondLst>
                                    <p:cond delay="0"/>
                                  </p:stCondLst>
                                  <p:childTnLst>
                                    <p:set>
                                      <p:cBhvr>
                                        <p:cTn id="82" dur="1" fill="hold">
                                          <p:stCondLst>
                                            <p:cond delay="0"/>
                                          </p:stCondLst>
                                        </p:cTn>
                                        <p:tgtEl>
                                          <p:spTgt spid="57"/>
                                        </p:tgtEl>
                                        <p:attrNameLst>
                                          <p:attrName>style.visibility</p:attrName>
                                        </p:attrNameLst>
                                      </p:cBhvr>
                                      <p:to>
                                        <p:strVal val="visible"/>
                                      </p:to>
                                    </p:set>
                                    <p:anim calcmode="lin" valueType="num">
                                      <p:cBhvr additive="base">
                                        <p:cTn id="83" dur="500" fill="hold"/>
                                        <p:tgtEl>
                                          <p:spTgt spid="57"/>
                                        </p:tgtEl>
                                        <p:attrNameLst>
                                          <p:attrName>ppt_x</p:attrName>
                                        </p:attrNameLst>
                                      </p:cBhvr>
                                      <p:tavLst>
                                        <p:tav tm="0">
                                          <p:val>
                                            <p:strVal val="#ppt_x"/>
                                          </p:val>
                                        </p:tav>
                                        <p:tav tm="100000">
                                          <p:val>
                                            <p:strVal val="#ppt_x"/>
                                          </p:val>
                                        </p:tav>
                                      </p:tavLst>
                                    </p:anim>
                                    <p:anim calcmode="lin" valueType="num">
                                      <p:cBhvr additive="base">
                                        <p:cTn id="84" dur="500" fill="hold"/>
                                        <p:tgtEl>
                                          <p:spTgt spid="57"/>
                                        </p:tgtEl>
                                        <p:attrNameLst>
                                          <p:attrName>ppt_y</p:attrName>
                                        </p:attrNameLst>
                                      </p:cBhvr>
                                      <p:tavLst>
                                        <p:tav tm="0">
                                          <p:val>
                                            <p:strVal val="1+#ppt_h/2"/>
                                          </p:val>
                                        </p:tav>
                                        <p:tav tm="100000">
                                          <p:val>
                                            <p:strVal val="#ppt_y"/>
                                          </p:val>
                                        </p:tav>
                                      </p:tavLst>
                                    </p:anim>
                                  </p:childTnLst>
                                </p:cTn>
                              </p:par>
                              <p:par>
                                <p:cTn id="85" presetID="2" presetClass="entr" presetSubtype="1" fill="hold" nodeType="withEffect">
                                  <p:stCondLst>
                                    <p:cond delay="0"/>
                                  </p:stCondLst>
                                  <p:childTnLst>
                                    <p:set>
                                      <p:cBhvr>
                                        <p:cTn id="86" dur="1" fill="hold">
                                          <p:stCondLst>
                                            <p:cond delay="0"/>
                                          </p:stCondLst>
                                        </p:cTn>
                                        <p:tgtEl>
                                          <p:spTgt spid="73"/>
                                        </p:tgtEl>
                                        <p:attrNameLst>
                                          <p:attrName>style.visibility</p:attrName>
                                        </p:attrNameLst>
                                      </p:cBhvr>
                                      <p:to>
                                        <p:strVal val="visible"/>
                                      </p:to>
                                    </p:set>
                                    <p:anim calcmode="lin" valueType="num">
                                      <p:cBhvr additive="base">
                                        <p:cTn id="87" dur="500" fill="hold"/>
                                        <p:tgtEl>
                                          <p:spTgt spid="73"/>
                                        </p:tgtEl>
                                        <p:attrNameLst>
                                          <p:attrName>ppt_x</p:attrName>
                                        </p:attrNameLst>
                                      </p:cBhvr>
                                      <p:tavLst>
                                        <p:tav tm="0">
                                          <p:val>
                                            <p:strVal val="#ppt_x"/>
                                          </p:val>
                                        </p:tav>
                                        <p:tav tm="100000">
                                          <p:val>
                                            <p:strVal val="#ppt_x"/>
                                          </p:val>
                                        </p:tav>
                                      </p:tavLst>
                                    </p:anim>
                                    <p:anim calcmode="lin" valueType="num">
                                      <p:cBhvr additive="base">
                                        <p:cTn id="88" dur="500" fill="hold"/>
                                        <p:tgtEl>
                                          <p:spTgt spid="73"/>
                                        </p:tgtEl>
                                        <p:attrNameLst>
                                          <p:attrName>ppt_y</p:attrName>
                                        </p:attrNameLst>
                                      </p:cBhvr>
                                      <p:tavLst>
                                        <p:tav tm="0">
                                          <p:val>
                                            <p:strVal val="0-#ppt_h/2"/>
                                          </p:val>
                                        </p:tav>
                                        <p:tav tm="100000">
                                          <p:val>
                                            <p:strVal val="#ppt_y"/>
                                          </p:val>
                                        </p:tav>
                                      </p:tavLst>
                                    </p:anim>
                                  </p:childTnLst>
                                </p:cTn>
                              </p:par>
                              <p:par>
                                <p:cTn id="89" presetID="10" presetClass="entr" presetSubtype="0" fill="hold" grpId="0" nodeType="withEffect">
                                  <p:stCondLst>
                                    <p:cond delay="0"/>
                                  </p:stCondLst>
                                  <p:childTnLst>
                                    <p:set>
                                      <p:cBhvr>
                                        <p:cTn id="90" dur="1" fill="hold">
                                          <p:stCondLst>
                                            <p:cond delay="0"/>
                                          </p:stCondLst>
                                        </p:cTn>
                                        <p:tgtEl>
                                          <p:spTgt spid="77"/>
                                        </p:tgtEl>
                                        <p:attrNameLst>
                                          <p:attrName>style.visibility</p:attrName>
                                        </p:attrNameLst>
                                      </p:cBhvr>
                                      <p:to>
                                        <p:strVal val="visible"/>
                                      </p:to>
                                    </p:set>
                                    <p:animEffect transition="in" filter="fade">
                                      <p:cBhvr>
                                        <p:cTn id="91" dur="500"/>
                                        <p:tgtEl>
                                          <p:spTgt spid="77"/>
                                        </p:tgtEl>
                                      </p:cBhvr>
                                    </p:animEffect>
                                  </p:childTnLst>
                                </p:cTn>
                              </p:par>
                            </p:childTnLst>
                          </p:cTn>
                        </p:par>
                        <p:par>
                          <p:cTn id="92" fill="hold">
                            <p:stCondLst>
                              <p:cond delay="7000"/>
                            </p:stCondLst>
                            <p:childTnLst>
                              <p:par>
                                <p:cTn id="93" presetID="42" presetClass="entr" presetSubtype="0" fill="hold" grpId="0" nodeType="afterEffect">
                                  <p:stCondLst>
                                    <p:cond delay="0"/>
                                  </p:stCondLst>
                                  <p:childTnLst>
                                    <p:set>
                                      <p:cBhvr>
                                        <p:cTn id="94" dur="1" fill="hold">
                                          <p:stCondLst>
                                            <p:cond delay="0"/>
                                          </p:stCondLst>
                                        </p:cTn>
                                        <p:tgtEl>
                                          <p:spTgt spid="60"/>
                                        </p:tgtEl>
                                        <p:attrNameLst>
                                          <p:attrName>style.visibility</p:attrName>
                                        </p:attrNameLst>
                                      </p:cBhvr>
                                      <p:to>
                                        <p:strVal val="visible"/>
                                      </p:to>
                                    </p:set>
                                    <p:animEffect transition="in" filter="fade">
                                      <p:cBhvr>
                                        <p:cTn id="95" dur="1000"/>
                                        <p:tgtEl>
                                          <p:spTgt spid="60"/>
                                        </p:tgtEl>
                                      </p:cBhvr>
                                    </p:animEffect>
                                    <p:anim calcmode="lin" valueType="num">
                                      <p:cBhvr>
                                        <p:cTn id="96" dur="1000" fill="hold"/>
                                        <p:tgtEl>
                                          <p:spTgt spid="60"/>
                                        </p:tgtEl>
                                        <p:attrNameLst>
                                          <p:attrName>ppt_x</p:attrName>
                                        </p:attrNameLst>
                                      </p:cBhvr>
                                      <p:tavLst>
                                        <p:tav tm="0">
                                          <p:val>
                                            <p:strVal val="#ppt_x"/>
                                          </p:val>
                                        </p:tav>
                                        <p:tav tm="100000">
                                          <p:val>
                                            <p:strVal val="#ppt_x"/>
                                          </p:val>
                                        </p:tav>
                                      </p:tavLst>
                                    </p:anim>
                                    <p:anim calcmode="lin" valueType="num">
                                      <p:cBhvr>
                                        <p:cTn id="97" dur="1000" fill="hold"/>
                                        <p:tgtEl>
                                          <p:spTgt spid="60"/>
                                        </p:tgtEl>
                                        <p:attrNameLst>
                                          <p:attrName>ppt_y</p:attrName>
                                        </p:attrNameLst>
                                      </p:cBhvr>
                                      <p:tavLst>
                                        <p:tav tm="0">
                                          <p:val>
                                            <p:strVal val="#ppt_y+.1"/>
                                          </p:val>
                                        </p:tav>
                                        <p:tav tm="100000">
                                          <p:val>
                                            <p:strVal val="#ppt_y"/>
                                          </p:val>
                                        </p:tav>
                                      </p:tavLst>
                                    </p:anim>
                                  </p:childTnLst>
                                </p:cTn>
                              </p:par>
                            </p:childTnLst>
                          </p:cTn>
                        </p:par>
                        <p:par>
                          <p:cTn id="98" fill="hold">
                            <p:stCondLst>
                              <p:cond delay="8000"/>
                            </p:stCondLst>
                            <p:childTnLst>
                              <p:par>
                                <p:cTn id="99" presetID="2" presetClass="entr" presetSubtype="4" fill="hold" grpId="0" nodeType="afterEffect">
                                  <p:stCondLst>
                                    <p:cond delay="0"/>
                                  </p:stCondLst>
                                  <p:childTnLst>
                                    <p:set>
                                      <p:cBhvr>
                                        <p:cTn id="100" dur="1" fill="hold">
                                          <p:stCondLst>
                                            <p:cond delay="0"/>
                                          </p:stCondLst>
                                        </p:cTn>
                                        <p:tgtEl>
                                          <p:spTgt spid="63"/>
                                        </p:tgtEl>
                                        <p:attrNameLst>
                                          <p:attrName>style.visibility</p:attrName>
                                        </p:attrNameLst>
                                      </p:cBhvr>
                                      <p:to>
                                        <p:strVal val="visible"/>
                                      </p:to>
                                    </p:set>
                                    <p:anim calcmode="lin" valueType="num">
                                      <p:cBhvr additive="base">
                                        <p:cTn id="101" dur="500" fill="hold"/>
                                        <p:tgtEl>
                                          <p:spTgt spid="63"/>
                                        </p:tgtEl>
                                        <p:attrNameLst>
                                          <p:attrName>ppt_x</p:attrName>
                                        </p:attrNameLst>
                                      </p:cBhvr>
                                      <p:tavLst>
                                        <p:tav tm="0">
                                          <p:val>
                                            <p:strVal val="#ppt_x"/>
                                          </p:val>
                                        </p:tav>
                                        <p:tav tm="100000">
                                          <p:val>
                                            <p:strVal val="#ppt_x"/>
                                          </p:val>
                                        </p:tav>
                                      </p:tavLst>
                                    </p:anim>
                                    <p:anim calcmode="lin" valueType="num">
                                      <p:cBhvr additive="base">
                                        <p:cTn id="102" dur="500" fill="hold"/>
                                        <p:tgtEl>
                                          <p:spTgt spid="63"/>
                                        </p:tgtEl>
                                        <p:attrNameLst>
                                          <p:attrName>ppt_y</p:attrName>
                                        </p:attrNameLst>
                                      </p:cBhvr>
                                      <p:tavLst>
                                        <p:tav tm="0">
                                          <p:val>
                                            <p:strVal val="1+#ppt_h/2"/>
                                          </p:val>
                                        </p:tav>
                                        <p:tav tm="100000">
                                          <p:val>
                                            <p:strVal val="#ppt_y"/>
                                          </p:val>
                                        </p:tav>
                                      </p:tavLst>
                                    </p:anim>
                                  </p:childTnLst>
                                </p:cTn>
                              </p:par>
                              <p:par>
                                <p:cTn id="103" presetID="2" presetClass="entr" presetSubtype="1" fill="hold" nodeType="withEffect">
                                  <p:stCondLst>
                                    <p:cond delay="0"/>
                                  </p:stCondLst>
                                  <p:childTnLst>
                                    <p:set>
                                      <p:cBhvr>
                                        <p:cTn id="104" dur="1" fill="hold">
                                          <p:stCondLst>
                                            <p:cond delay="0"/>
                                          </p:stCondLst>
                                        </p:cTn>
                                        <p:tgtEl>
                                          <p:spTgt spid="74"/>
                                        </p:tgtEl>
                                        <p:attrNameLst>
                                          <p:attrName>style.visibility</p:attrName>
                                        </p:attrNameLst>
                                      </p:cBhvr>
                                      <p:to>
                                        <p:strVal val="visible"/>
                                      </p:to>
                                    </p:set>
                                    <p:anim calcmode="lin" valueType="num">
                                      <p:cBhvr additive="base">
                                        <p:cTn id="105" dur="500" fill="hold"/>
                                        <p:tgtEl>
                                          <p:spTgt spid="74"/>
                                        </p:tgtEl>
                                        <p:attrNameLst>
                                          <p:attrName>ppt_x</p:attrName>
                                        </p:attrNameLst>
                                      </p:cBhvr>
                                      <p:tavLst>
                                        <p:tav tm="0">
                                          <p:val>
                                            <p:strVal val="#ppt_x"/>
                                          </p:val>
                                        </p:tav>
                                        <p:tav tm="100000">
                                          <p:val>
                                            <p:strVal val="#ppt_x"/>
                                          </p:val>
                                        </p:tav>
                                      </p:tavLst>
                                    </p:anim>
                                    <p:anim calcmode="lin" valueType="num">
                                      <p:cBhvr additive="base">
                                        <p:cTn id="106" dur="500" fill="hold"/>
                                        <p:tgtEl>
                                          <p:spTgt spid="74"/>
                                        </p:tgtEl>
                                        <p:attrNameLst>
                                          <p:attrName>ppt_y</p:attrName>
                                        </p:attrNameLst>
                                      </p:cBhvr>
                                      <p:tavLst>
                                        <p:tav tm="0">
                                          <p:val>
                                            <p:strVal val="0-#ppt_h/2"/>
                                          </p:val>
                                        </p:tav>
                                        <p:tav tm="100000">
                                          <p:val>
                                            <p:strVal val="#ppt_y"/>
                                          </p:val>
                                        </p:tav>
                                      </p:tavLst>
                                    </p:anim>
                                  </p:childTnLst>
                                </p:cTn>
                              </p:par>
                              <p:par>
                                <p:cTn id="107" presetID="10" presetClass="entr" presetSubtype="0" fill="hold" grpId="0" nodeType="withEffect">
                                  <p:stCondLst>
                                    <p:cond delay="0"/>
                                  </p:stCondLst>
                                  <p:childTnLst>
                                    <p:set>
                                      <p:cBhvr>
                                        <p:cTn id="108" dur="1" fill="hold">
                                          <p:stCondLst>
                                            <p:cond delay="0"/>
                                          </p:stCondLst>
                                        </p:cTn>
                                        <p:tgtEl>
                                          <p:spTgt spid="78"/>
                                        </p:tgtEl>
                                        <p:attrNameLst>
                                          <p:attrName>style.visibility</p:attrName>
                                        </p:attrNameLst>
                                      </p:cBhvr>
                                      <p:to>
                                        <p:strVal val="visible"/>
                                      </p:to>
                                    </p:set>
                                    <p:animEffect transition="in" filter="fade">
                                      <p:cBhvr>
                                        <p:cTn id="109" dur="500"/>
                                        <p:tgtEl>
                                          <p:spTgt spid="78"/>
                                        </p:tgtEl>
                                      </p:cBhvr>
                                    </p:animEffect>
                                  </p:childTnLst>
                                </p:cTn>
                              </p:par>
                            </p:childTnLst>
                          </p:cTn>
                        </p:par>
                        <p:par>
                          <p:cTn id="110" fill="hold">
                            <p:stCondLst>
                              <p:cond delay="8500"/>
                            </p:stCondLst>
                            <p:childTnLst>
                              <p:par>
                                <p:cTn id="111" presetID="42" presetClass="entr" presetSubtype="0" fill="hold" grpId="0" nodeType="afterEffect">
                                  <p:stCondLst>
                                    <p:cond delay="0"/>
                                  </p:stCondLst>
                                  <p:childTnLst>
                                    <p:set>
                                      <p:cBhvr>
                                        <p:cTn id="112" dur="1" fill="hold">
                                          <p:stCondLst>
                                            <p:cond delay="0"/>
                                          </p:stCondLst>
                                        </p:cTn>
                                        <p:tgtEl>
                                          <p:spTgt spid="66"/>
                                        </p:tgtEl>
                                        <p:attrNameLst>
                                          <p:attrName>style.visibility</p:attrName>
                                        </p:attrNameLst>
                                      </p:cBhvr>
                                      <p:to>
                                        <p:strVal val="visible"/>
                                      </p:to>
                                    </p:set>
                                    <p:animEffect transition="in" filter="fade">
                                      <p:cBhvr>
                                        <p:cTn id="113" dur="1000"/>
                                        <p:tgtEl>
                                          <p:spTgt spid="66"/>
                                        </p:tgtEl>
                                      </p:cBhvr>
                                    </p:animEffect>
                                    <p:anim calcmode="lin" valueType="num">
                                      <p:cBhvr>
                                        <p:cTn id="114" dur="1000" fill="hold"/>
                                        <p:tgtEl>
                                          <p:spTgt spid="66"/>
                                        </p:tgtEl>
                                        <p:attrNameLst>
                                          <p:attrName>ppt_x</p:attrName>
                                        </p:attrNameLst>
                                      </p:cBhvr>
                                      <p:tavLst>
                                        <p:tav tm="0">
                                          <p:val>
                                            <p:strVal val="#ppt_x"/>
                                          </p:val>
                                        </p:tav>
                                        <p:tav tm="100000">
                                          <p:val>
                                            <p:strVal val="#ppt_x"/>
                                          </p:val>
                                        </p:tav>
                                      </p:tavLst>
                                    </p:anim>
                                    <p:anim calcmode="lin" valueType="num">
                                      <p:cBhvr>
                                        <p:cTn id="115"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62" grpId="0" animBg="1"/>
      <p:bldP spid="75" grpId="0" animBg="1"/>
      <p:bldP spid="76" grpId="0" animBg="1"/>
      <p:bldP spid="77" grpId="0" animBg="1"/>
      <p:bldP spid="78" grpId="0" animBg="1"/>
      <p:bldP spid="45" grpId="0" animBg="1"/>
      <p:bldP spid="48" grpId="0"/>
      <p:bldP spid="39" grpId="0" animBg="1"/>
      <p:bldP spid="42" grpId="0"/>
      <p:bldP spid="13" grpId="0" animBg="1"/>
      <p:bldP spid="35" grpId="0"/>
      <p:bldP spid="68" grpId="0"/>
      <p:bldP spid="51" grpId="0" animBg="1"/>
      <p:bldP spid="54" grpId="0"/>
      <p:bldP spid="57" grpId="0" animBg="1"/>
      <p:bldP spid="60" grpId="0"/>
      <p:bldP spid="63" grpId="0" animBg="1"/>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1300</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2018-01-03T18:11:10Z</dcterms:modified>
</cp:coreProperties>
</file>