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95200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7392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56595E"/>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56595E"/>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56595E"/>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56595E"/>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56595E"/>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56595E"/>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56595E"/>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56595E"/>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56595E"/>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56595E"/>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4781C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8" name="TextBox 7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rgbClr val="56595E"/>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a:extLst>
              <a:ext uri="{FF2B5EF4-FFF2-40B4-BE49-F238E27FC236}">
                <a16:creationId xmlns:a16="http://schemas.microsoft.com/office/drawing/2014/main" id="{40FA3C1B-28AD-4826-8A93-C670A78D02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1824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TotalTime>
  <Words>1333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2018-11-12T23:12:06Z</dcterms:modified>
</cp:coreProperties>
</file>