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577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5905948"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2134" t="10550" r="21733" b="13050"/>
          <a:stretch/>
        </p:blipFill>
        <p:spPr>
          <a:xfrm>
            <a:off x="365760" y="1691943"/>
            <a:ext cx="5341105" cy="4846320"/>
          </a:xfrm>
          <a:prstGeom prst="rect">
            <a:avLst/>
          </a:prstGeom>
        </p:spPr>
      </p:pic>
      <p:sp>
        <p:nvSpPr>
          <p:cNvPr id="10" name="Rectangle 9"/>
          <p:cNvSpPr/>
          <p:nvPr/>
        </p:nvSpPr>
        <p:spPr>
          <a:xfrm>
            <a:off x="708918" y="2219435"/>
            <a:ext cx="4657444" cy="2876482"/>
          </a:xfrm>
          <a:prstGeom prst="rect">
            <a:avLst/>
          </a:prstGeom>
          <a:blipFill>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6" name="Freeform 15"/>
          <p:cNvSpPr/>
          <p:nvPr/>
        </p:nvSpPr>
        <p:spPr>
          <a:xfrm>
            <a:off x="779577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9685602"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72454" y="2097165"/>
            <a:ext cx="5700421" cy="830997"/>
          </a:xfrm>
          <a:prstGeom prst="rect">
            <a:avLst/>
          </a:prstGeom>
          <a:noFill/>
        </p:spPr>
        <p:txBody>
          <a:bodyPr wrap="square" rtlCol="0">
            <a:spAutoFit/>
          </a:bodyPr>
          <a:lstStyle/>
          <a:p>
            <a:r>
              <a:rPr lang="en-US" sz="16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9" name="Freeform 370"/>
          <p:cNvSpPr>
            <a:spLocks noChangeAspect="1" noEditPoints="1"/>
          </p:cNvSpPr>
          <p:nvPr/>
        </p:nvSpPr>
        <p:spPr bwMode="auto">
          <a:xfrm>
            <a:off x="10302374" y="369226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4"/>
          <p:cNvSpPr>
            <a:spLocks noChangeAspect="1" noEditPoints="1"/>
          </p:cNvSpPr>
          <p:nvPr/>
        </p:nvSpPr>
        <p:spPr bwMode="auto">
          <a:xfrm>
            <a:off x="6522720" y="3692262"/>
            <a:ext cx="457200" cy="422841"/>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441200" y="3678074"/>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5905948"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779577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9685602"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5" name="Picture 24">
            <a:hlinkClick r:id="rId4"/>
            <a:extLst>
              <a:ext uri="{FF2B5EF4-FFF2-40B4-BE49-F238E27FC236}">
                <a16:creationId xmlns:a16="http://schemas.microsoft.com/office/drawing/2014/main" id="{B18CBA3A-605E-42A8-90E5-F9BAF7CA4C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5504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500"/>
                                        <p:tgtEl>
                                          <p:spTgt spid="18"/>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par>
                          <p:cTn id="34" fill="hold">
                            <p:stCondLst>
                              <p:cond delay="3000"/>
                            </p:stCondLst>
                            <p:childTnLst>
                              <p:par>
                                <p:cTn id="35" presetID="37"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900" decel="100000" fill="hold"/>
                                        <p:tgtEl>
                                          <p:spTgt spid="2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1" fill="hold">
                            <p:stCondLst>
                              <p:cond delay="4000"/>
                            </p:stCondLst>
                            <p:childTnLst>
                              <p:par>
                                <p:cTn id="42" presetID="22" presetClass="entr" presetSubtype="4"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down)">
                                      <p:cBhvr>
                                        <p:cTn id="44" dur="500"/>
                                        <p:tgtEl>
                                          <p:spTgt spid="16"/>
                                        </p:tgtEl>
                                      </p:cBhvr>
                                    </p:animEffect>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par>
                          <p:cTn id="51" fill="hold">
                            <p:stCondLst>
                              <p:cond delay="5000"/>
                            </p:stCondLst>
                            <p:childTnLst>
                              <p:par>
                                <p:cTn id="52" presetID="37"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900" decel="100000" fill="hold"/>
                                        <p:tgtEl>
                                          <p:spTgt spid="23"/>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58" fill="hold">
                            <p:stCondLst>
                              <p:cond delay="6000"/>
                            </p:stCondLst>
                            <p:childTnLst>
                              <p:par>
                                <p:cTn id="59" presetID="22" presetClass="entr" presetSubtype="4"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down)">
                                      <p:cBhvr>
                                        <p:cTn id="61" dur="500"/>
                                        <p:tgtEl>
                                          <p:spTgt spid="17"/>
                                        </p:tgtEl>
                                      </p:cBhvr>
                                    </p:animEffect>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500" fill="hold"/>
                                        <p:tgtEl>
                                          <p:spTgt spid="19"/>
                                        </p:tgtEl>
                                        <p:attrNameLst>
                                          <p:attrName>ppt_w</p:attrName>
                                        </p:attrNameLst>
                                      </p:cBhvr>
                                      <p:tavLst>
                                        <p:tav tm="0">
                                          <p:val>
                                            <p:fltVal val="0"/>
                                          </p:val>
                                        </p:tav>
                                        <p:tav tm="100000">
                                          <p:val>
                                            <p:strVal val="#ppt_w"/>
                                          </p:val>
                                        </p:tav>
                                      </p:tavLst>
                                    </p:anim>
                                    <p:anim calcmode="lin" valueType="num">
                                      <p:cBhvr>
                                        <p:cTn id="66" dur="500" fill="hold"/>
                                        <p:tgtEl>
                                          <p:spTgt spid="19"/>
                                        </p:tgtEl>
                                        <p:attrNameLst>
                                          <p:attrName>ppt_h</p:attrName>
                                        </p:attrNameLst>
                                      </p:cBhvr>
                                      <p:tavLst>
                                        <p:tav tm="0">
                                          <p:val>
                                            <p:fltVal val="0"/>
                                          </p:val>
                                        </p:tav>
                                        <p:tav tm="100000">
                                          <p:val>
                                            <p:strVal val="#ppt_h"/>
                                          </p:val>
                                        </p:tav>
                                      </p:tavLst>
                                    </p:anim>
                                    <p:animEffect transition="in" filter="fade">
                                      <p:cBhvr>
                                        <p:cTn id="67" dur="500"/>
                                        <p:tgtEl>
                                          <p:spTgt spid="19"/>
                                        </p:tgtEl>
                                      </p:cBhvr>
                                    </p:animEffect>
                                  </p:childTnLst>
                                </p:cTn>
                              </p:par>
                            </p:childTnLst>
                          </p:cTn>
                        </p:par>
                        <p:par>
                          <p:cTn id="68" fill="hold">
                            <p:stCondLst>
                              <p:cond delay="7000"/>
                            </p:stCondLst>
                            <p:childTnLst>
                              <p:par>
                                <p:cTn id="69" presetID="37"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900" decel="100000" fill="hold"/>
                                        <p:tgtEl>
                                          <p:spTgt spid="24"/>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0" grpId="0" animBg="1"/>
      <p:bldP spid="16" grpId="0" animBg="1"/>
      <p:bldP spid="17" grpId="0" animBg="1"/>
      <p:bldP spid="18" grpId="0"/>
      <p:bldP spid="19" grpId="0" animBg="1"/>
      <p:bldP spid="20" grpId="0" animBg="1"/>
      <p:bldP spid="21" grpId="0" animBg="1"/>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397</cp:revision>
  <dcterms:created xsi:type="dcterms:W3CDTF">2016-09-28T22:08:47Z</dcterms:created>
  <dcterms:modified xsi:type="dcterms:W3CDTF">2018-11-12T23:11:02Z</dcterms:modified>
</cp:coreProperties>
</file>