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5325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385773BA-D647-424E-BD22-12BA2C3ED00D}"/>
              </a:ext>
            </a:extLst>
          </p:cNvPr>
          <p:cNvSpPr>
            <a:spLocks noChangeAspect="1"/>
          </p:cNvSpPr>
          <p:nvPr/>
        </p:nvSpPr>
        <p:spPr>
          <a:xfrm>
            <a:off x="5537873" y="2251554"/>
            <a:ext cx="1173946" cy="999446"/>
          </a:xfrm>
          <a:custGeom>
            <a:avLst/>
            <a:gdLst>
              <a:gd name="connsiteX0" fmla="*/ 585336 w 1173946"/>
              <a:gd name="connsiteY0" fmla="*/ 0 h 999446"/>
              <a:gd name="connsiteX1" fmla="*/ 718879 w 1173946"/>
              <a:gd name="connsiteY1" fmla="*/ 92454 h 999446"/>
              <a:gd name="connsiteX2" fmla="*/ 1143169 w 1173946"/>
              <a:gd name="connsiteY2" fmla="*/ 862487 h 999446"/>
              <a:gd name="connsiteX3" fmla="*/ 1173946 w 1173946"/>
              <a:gd name="connsiteY3" fmla="*/ 999446 h 999446"/>
              <a:gd name="connsiteX4" fmla="*/ 1108656 w 1173946"/>
              <a:gd name="connsiteY4" fmla="*/ 974424 h 999446"/>
              <a:gd name="connsiteX5" fmla="*/ 576956 w 1173946"/>
              <a:gd name="connsiteY5" fmla="*/ 898985 h 999446"/>
              <a:gd name="connsiteX6" fmla="*/ 45256 w 1173946"/>
              <a:gd name="connsiteY6" fmla="*/ 974424 h 999446"/>
              <a:gd name="connsiteX7" fmla="*/ 1077 w 1173946"/>
              <a:gd name="connsiteY7" fmla="*/ 991355 h 999446"/>
              <a:gd name="connsiteX8" fmla="*/ 0 w 1173946"/>
              <a:gd name="connsiteY8" fmla="*/ 989369 h 999446"/>
              <a:gd name="connsiteX9" fmla="*/ 51540 w 1173946"/>
              <a:gd name="connsiteY9" fmla="*/ 778270 h 999446"/>
              <a:gd name="connsiteX10" fmla="*/ 500780 w 1173946"/>
              <a:gd name="connsiteY10" fmla="*/ 53476 h 999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73946" h="999446">
                <a:moveTo>
                  <a:pt x="585336" y="0"/>
                </a:moveTo>
                <a:lnTo>
                  <a:pt x="718879" y="92454"/>
                </a:lnTo>
                <a:cubicBezTo>
                  <a:pt x="906176" y="254046"/>
                  <a:pt x="1056651" y="527430"/>
                  <a:pt x="1143169" y="862487"/>
                </a:cubicBezTo>
                <a:lnTo>
                  <a:pt x="1173946" y="999446"/>
                </a:lnTo>
                <a:lnTo>
                  <a:pt x="1108656" y="974424"/>
                </a:lnTo>
                <a:cubicBezTo>
                  <a:pt x="956880" y="926796"/>
                  <a:pt x="773910" y="898985"/>
                  <a:pt x="576956" y="898985"/>
                </a:cubicBezTo>
                <a:cubicBezTo>
                  <a:pt x="380003" y="898985"/>
                  <a:pt x="197033" y="926796"/>
                  <a:pt x="45256" y="974424"/>
                </a:cubicBezTo>
                <a:lnTo>
                  <a:pt x="1077" y="991355"/>
                </a:lnTo>
                <a:lnTo>
                  <a:pt x="0" y="989369"/>
                </a:lnTo>
                <a:lnTo>
                  <a:pt x="51540" y="778270"/>
                </a:lnTo>
                <a:cubicBezTo>
                  <a:pt x="148744" y="453943"/>
                  <a:pt x="307529" y="195628"/>
                  <a:pt x="500780" y="53476"/>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2" name="Freeform: Shape 51">
            <a:extLst>
              <a:ext uri="{FF2B5EF4-FFF2-40B4-BE49-F238E27FC236}">
                <a16:creationId xmlns:a16="http://schemas.microsoft.com/office/drawing/2014/main" id="{FABB4F8A-C18D-473D-83F5-A5F395A7EE8F}"/>
              </a:ext>
            </a:extLst>
          </p:cNvPr>
          <p:cNvSpPr/>
          <p:nvPr/>
        </p:nvSpPr>
        <p:spPr>
          <a:xfrm>
            <a:off x="6807261" y="4047100"/>
            <a:ext cx="1130251" cy="1144701"/>
          </a:xfrm>
          <a:custGeom>
            <a:avLst/>
            <a:gdLst>
              <a:gd name="connsiteX0" fmla="*/ 447285 w 1130251"/>
              <a:gd name="connsiteY0" fmla="*/ 0 h 1144701"/>
              <a:gd name="connsiteX1" fmla="*/ 612434 w 1130251"/>
              <a:gd name="connsiteY1" fmla="*/ 117688 h 1144701"/>
              <a:gd name="connsiteX2" fmla="*/ 1130251 w 1130251"/>
              <a:gd name="connsiteY2" fmla="*/ 905445 h 1144701"/>
              <a:gd name="connsiteX3" fmla="*/ 1130193 w 1130251"/>
              <a:gd name="connsiteY3" fmla="*/ 908919 h 1144701"/>
              <a:gd name="connsiteX4" fmla="*/ 1037832 w 1130251"/>
              <a:gd name="connsiteY4" fmla="*/ 982997 h 1144701"/>
              <a:gd name="connsiteX5" fmla="*/ 25823 w 1130251"/>
              <a:gd name="connsiteY5" fmla="*/ 1117450 h 1144701"/>
              <a:gd name="connsiteX6" fmla="*/ 0 w 1130251"/>
              <a:gd name="connsiteY6" fmla="*/ 1112684 h 1144701"/>
              <a:gd name="connsiteX7" fmla="*/ 76528 w 1130251"/>
              <a:gd name="connsiteY7" fmla="*/ 1028236 h 1144701"/>
              <a:gd name="connsiteX8" fmla="*/ 379615 w 1130251"/>
              <a:gd name="connsiteY8" fmla="*/ 375362 h 1144701"/>
              <a:gd name="connsiteX9" fmla="*/ 423227 w 1130251"/>
              <a:gd name="connsiteY9" fmla="*/ 177895 h 1144701"/>
              <a:gd name="connsiteX10" fmla="*/ 446279 w 1130251"/>
              <a:gd name="connsiteY10" fmla="*/ 102 h 114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0251" h="1144701">
                <a:moveTo>
                  <a:pt x="447285" y="0"/>
                </a:moveTo>
                <a:lnTo>
                  <a:pt x="612434" y="117688"/>
                </a:lnTo>
                <a:cubicBezTo>
                  <a:pt x="907446" y="352976"/>
                  <a:pt x="1097243" y="636781"/>
                  <a:pt x="1130251" y="905445"/>
                </a:cubicBezTo>
                <a:lnTo>
                  <a:pt x="1130193" y="908919"/>
                </a:lnTo>
                <a:lnTo>
                  <a:pt x="1037832" y="982997"/>
                </a:lnTo>
                <a:cubicBezTo>
                  <a:pt x="799212" y="1141853"/>
                  <a:pt x="436270" y="1177017"/>
                  <a:pt x="25823" y="1117450"/>
                </a:cubicBezTo>
                <a:lnTo>
                  <a:pt x="0" y="1112684"/>
                </a:lnTo>
                <a:lnTo>
                  <a:pt x="76528" y="1028236"/>
                </a:lnTo>
                <a:cubicBezTo>
                  <a:pt x="197779" y="872782"/>
                  <a:pt x="308388" y="642875"/>
                  <a:pt x="379615" y="375362"/>
                </a:cubicBezTo>
                <a:cubicBezTo>
                  <a:pt x="397422" y="308483"/>
                  <a:pt x="411925" y="242420"/>
                  <a:pt x="423227" y="177895"/>
                </a:cubicBezTo>
                <a:lnTo>
                  <a:pt x="446279" y="102"/>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9" name="Freeform: Shape 48">
            <a:extLst>
              <a:ext uri="{FF2B5EF4-FFF2-40B4-BE49-F238E27FC236}">
                <a16:creationId xmlns:a16="http://schemas.microsoft.com/office/drawing/2014/main" id="{56E70534-A063-4348-859A-DC3BD3F9D03E}"/>
              </a:ext>
            </a:extLst>
          </p:cNvPr>
          <p:cNvSpPr/>
          <p:nvPr/>
        </p:nvSpPr>
        <p:spPr>
          <a:xfrm>
            <a:off x="4307347" y="4104381"/>
            <a:ext cx="1286094" cy="1211801"/>
          </a:xfrm>
          <a:custGeom>
            <a:avLst/>
            <a:gdLst>
              <a:gd name="connsiteX0" fmla="*/ 678764 w 1286094"/>
              <a:gd name="connsiteY0" fmla="*/ 0 h 1211801"/>
              <a:gd name="connsiteX1" fmla="*/ 681889 w 1286094"/>
              <a:gd name="connsiteY1" fmla="*/ 283 h 1211801"/>
              <a:gd name="connsiteX2" fmla="*/ 698381 w 1286094"/>
              <a:gd name="connsiteY2" fmla="*/ 122977 h 1211801"/>
              <a:gd name="connsiteX3" fmla="*/ 960009 w 1286094"/>
              <a:gd name="connsiteY3" fmla="*/ 721130 h 1211801"/>
              <a:gd name="connsiteX4" fmla="*/ 1255091 w 1286094"/>
              <a:gd name="connsiteY4" fmla="*/ 1061311 h 1211801"/>
              <a:gd name="connsiteX5" fmla="*/ 1286094 w 1286094"/>
              <a:gd name="connsiteY5" fmla="*/ 1087174 h 1211801"/>
              <a:gd name="connsiteX6" fmla="*/ 1271762 w 1286094"/>
              <a:gd name="connsiteY6" fmla="*/ 1102796 h 1211801"/>
              <a:gd name="connsiteX7" fmla="*/ 1137297 w 1286094"/>
              <a:gd name="connsiteY7" fmla="*/ 1145441 h 1211801"/>
              <a:gd name="connsiteX8" fmla="*/ 9619 w 1286094"/>
              <a:gd name="connsiteY8" fmla="*/ 1023616 h 1211801"/>
              <a:gd name="connsiteX9" fmla="*/ 4968 w 1286094"/>
              <a:gd name="connsiteY9" fmla="*/ 1018784 h 1211801"/>
              <a:gd name="connsiteX10" fmla="*/ 0 w 1286094"/>
              <a:gd name="connsiteY10" fmla="*/ 1010553 h 1211801"/>
              <a:gd name="connsiteX11" fmla="*/ 10940 w 1286094"/>
              <a:gd name="connsiteY11" fmla="*/ 1021194 h 1211801"/>
              <a:gd name="connsiteX12" fmla="*/ 631020 w 1286094"/>
              <a:gd name="connsiteY12" fmla="*/ 33540 h 1211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6094" h="1211801">
                <a:moveTo>
                  <a:pt x="678764" y="0"/>
                </a:moveTo>
                <a:lnTo>
                  <a:pt x="681889" y="283"/>
                </a:lnTo>
                <a:lnTo>
                  <a:pt x="698381" y="122977"/>
                </a:lnTo>
                <a:cubicBezTo>
                  <a:pt x="739281" y="316530"/>
                  <a:pt x="826917" y="523985"/>
                  <a:pt x="960009" y="721130"/>
                </a:cubicBezTo>
                <a:cubicBezTo>
                  <a:pt x="1048738" y="852560"/>
                  <a:pt x="1149269" y="966964"/>
                  <a:pt x="1255091" y="1061311"/>
                </a:cubicBezTo>
                <a:lnTo>
                  <a:pt x="1286094" y="1087174"/>
                </a:lnTo>
                <a:lnTo>
                  <a:pt x="1271762" y="1102796"/>
                </a:lnTo>
                <a:lnTo>
                  <a:pt x="1137297" y="1145441"/>
                </a:lnTo>
                <a:cubicBezTo>
                  <a:pt x="678093" y="1265285"/>
                  <a:pt x="255586" y="1221706"/>
                  <a:pt x="9619" y="1023616"/>
                </a:cubicBezTo>
                <a:lnTo>
                  <a:pt x="4968" y="1018784"/>
                </a:lnTo>
                <a:lnTo>
                  <a:pt x="0" y="1010553"/>
                </a:lnTo>
                <a:lnTo>
                  <a:pt x="10940" y="1021194"/>
                </a:lnTo>
                <a:cubicBezTo>
                  <a:pt x="18870" y="698910"/>
                  <a:pt x="252825" y="329076"/>
                  <a:pt x="631020" y="3354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43" name="Freeform: Shape 42">
            <a:extLst>
              <a:ext uri="{FF2B5EF4-FFF2-40B4-BE49-F238E27FC236}">
                <a16:creationId xmlns:a16="http://schemas.microsoft.com/office/drawing/2014/main" id="{AE64287D-44DA-4E0B-A774-E7C72DC8FB2B}"/>
              </a:ext>
            </a:extLst>
          </p:cNvPr>
          <p:cNvSpPr>
            <a:spLocks/>
          </p:cNvSpPr>
          <p:nvPr/>
        </p:nvSpPr>
        <p:spPr bwMode="auto">
          <a:xfrm>
            <a:off x="4963016" y="3224291"/>
            <a:ext cx="2981095" cy="2501619"/>
          </a:xfrm>
          <a:custGeom>
            <a:avLst/>
            <a:gdLst>
              <a:gd name="connsiteX0" fmla="*/ 578917 w 2981095"/>
              <a:gd name="connsiteY0" fmla="*/ 0 h 2501619"/>
              <a:gd name="connsiteX1" fmla="*/ 569718 w 2981095"/>
              <a:gd name="connsiteY1" fmla="*/ 37678 h 2501619"/>
              <a:gd name="connsiteX2" fmla="*/ 522044 w 2981095"/>
              <a:gd name="connsiteY2" fmla="*/ 549670 h 2501619"/>
              <a:gd name="connsiteX3" fmla="*/ 527335 w 2981095"/>
              <a:gd name="connsiteY3" fmla="*/ 724574 h 2501619"/>
              <a:gd name="connsiteX4" fmla="*/ 536115 w 2981095"/>
              <a:gd name="connsiteY4" fmla="*/ 816932 h 2501619"/>
              <a:gd name="connsiteX5" fmla="*/ 534329 w 2981095"/>
              <a:gd name="connsiteY5" fmla="*/ 817636 h 2501619"/>
              <a:gd name="connsiteX6" fmla="*/ 542324 w 2981095"/>
              <a:gd name="connsiteY6" fmla="*/ 878365 h 2501619"/>
              <a:gd name="connsiteX7" fmla="*/ 1384549 w 2981095"/>
              <a:gd name="connsiteY7" fmla="*/ 1832541 h 2501619"/>
              <a:gd name="connsiteX8" fmla="*/ 2976506 w 2981095"/>
              <a:gd name="connsiteY8" fmla="*/ 1730068 h 2501619"/>
              <a:gd name="connsiteX9" fmla="*/ 2948267 w 2981095"/>
              <a:gd name="connsiteY9" fmla="*/ 2009218 h 2501619"/>
              <a:gd name="connsiteX10" fmla="*/ 1204527 w 2981095"/>
              <a:gd name="connsiteY10" fmla="*/ 2344905 h 2501619"/>
              <a:gd name="connsiteX11" fmla="*/ 39680 w 2981095"/>
              <a:gd name="connsiteY11" fmla="*/ 1019825 h 2501619"/>
              <a:gd name="connsiteX12" fmla="*/ 41499 w 2981095"/>
              <a:gd name="connsiteY12" fmla="*/ 1011777 h 2501619"/>
              <a:gd name="connsiteX13" fmla="*/ 40949 w 2981095"/>
              <a:gd name="connsiteY13" fmla="*/ 1011993 h 2501619"/>
              <a:gd name="connsiteX14" fmla="*/ 10582 w 2981095"/>
              <a:gd name="connsiteY14" fmla="*/ 792421 h 2501619"/>
              <a:gd name="connsiteX15" fmla="*/ 0 w 2981095"/>
              <a:gd name="connsiteY15" fmla="*/ 549670 h 2501619"/>
              <a:gd name="connsiteX16" fmla="*/ 4637 w 2981095"/>
              <a:gd name="connsiteY16" fmla="*/ 387193 h 2501619"/>
              <a:gd name="connsiteX17" fmla="*/ 16938 w 2981095"/>
              <a:gd name="connsiteY17" fmla="*/ 244604 h 2501619"/>
              <a:gd name="connsiteX18" fmla="*/ 37584 w 2981095"/>
              <a:gd name="connsiteY18" fmla="*/ 231911 h 2501619"/>
              <a:gd name="connsiteX19" fmla="*/ 176536 w 2981095"/>
              <a:gd name="connsiteY19" fmla="*/ 157783 h 2501619"/>
              <a:gd name="connsiteX20" fmla="*/ 461022 w 2981095"/>
              <a:gd name="connsiteY20" fmla="*/ 37325 h 2501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981095" h="2501619">
                <a:moveTo>
                  <a:pt x="578917" y="0"/>
                </a:moveTo>
                <a:lnTo>
                  <a:pt x="569718" y="37678"/>
                </a:lnTo>
                <a:cubicBezTo>
                  <a:pt x="538799" y="198539"/>
                  <a:pt x="522044" y="370800"/>
                  <a:pt x="522044" y="549670"/>
                </a:cubicBezTo>
                <a:cubicBezTo>
                  <a:pt x="522044" y="609587"/>
                  <a:pt x="523808" y="667741"/>
                  <a:pt x="527335" y="724574"/>
                </a:cubicBezTo>
                <a:lnTo>
                  <a:pt x="536115" y="816932"/>
                </a:lnTo>
                <a:lnTo>
                  <a:pt x="534329" y="817636"/>
                </a:lnTo>
                <a:lnTo>
                  <a:pt x="542324" y="878365"/>
                </a:lnTo>
                <a:cubicBezTo>
                  <a:pt x="613169" y="1232721"/>
                  <a:pt x="871839" y="1684132"/>
                  <a:pt x="1384549" y="1832541"/>
                </a:cubicBezTo>
                <a:cubicBezTo>
                  <a:pt x="2048158" y="2026886"/>
                  <a:pt x="2669410" y="2026886"/>
                  <a:pt x="2976506" y="1730068"/>
                </a:cubicBezTo>
                <a:cubicBezTo>
                  <a:pt x="2987095" y="1825474"/>
                  <a:pt x="2980035" y="1920879"/>
                  <a:pt x="2948267" y="2009218"/>
                </a:cubicBezTo>
                <a:cubicBezTo>
                  <a:pt x="2778835" y="2496848"/>
                  <a:pt x="1998740" y="2648790"/>
                  <a:pt x="1204527" y="2344905"/>
                </a:cubicBezTo>
                <a:cubicBezTo>
                  <a:pt x="413843" y="2044553"/>
                  <a:pt x="43210" y="1221237"/>
                  <a:pt x="39680" y="1019825"/>
                </a:cubicBezTo>
                <a:lnTo>
                  <a:pt x="41499" y="1011777"/>
                </a:lnTo>
                <a:lnTo>
                  <a:pt x="40949" y="1011993"/>
                </a:lnTo>
                <a:lnTo>
                  <a:pt x="10582" y="792421"/>
                </a:lnTo>
                <a:cubicBezTo>
                  <a:pt x="3528" y="713560"/>
                  <a:pt x="0" y="632496"/>
                  <a:pt x="0" y="549670"/>
                </a:cubicBezTo>
                <a:cubicBezTo>
                  <a:pt x="0" y="494819"/>
                  <a:pt x="1571" y="440616"/>
                  <a:pt x="4637" y="387193"/>
                </a:cubicBezTo>
                <a:lnTo>
                  <a:pt x="16938" y="244604"/>
                </a:lnTo>
                <a:lnTo>
                  <a:pt x="37584" y="231911"/>
                </a:lnTo>
                <a:cubicBezTo>
                  <a:pt x="82607" y="206089"/>
                  <a:pt x="128952" y="181337"/>
                  <a:pt x="176536" y="157783"/>
                </a:cubicBezTo>
                <a:cubicBezTo>
                  <a:pt x="271264" y="110673"/>
                  <a:pt x="366487" y="70552"/>
                  <a:pt x="461022" y="37325"/>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56595E"/>
              </a:solidFill>
            </a:endParaRPr>
          </a:p>
        </p:txBody>
      </p:sp>
      <p:sp>
        <p:nvSpPr>
          <p:cNvPr id="3202" name="Freeform 130"/>
          <p:cNvSpPr>
            <a:spLocks/>
          </p:cNvSpPr>
          <p:nvPr/>
        </p:nvSpPr>
        <p:spPr bwMode="auto">
          <a:xfrm>
            <a:off x="6122872" y="2184400"/>
            <a:ext cx="1157905" cy="3180573"/>
          </a:xfrm>
          <a:custGeom>
            <a:avLst/>
            <a:gdLst/>
            <a:ahLst/>
            <a:cxnLst>
              <a:cxn ang="0">
                <a:pos x="74" y="0"/>
              </a:cxn>
              <a:cxn ang="0">
                <a:pos x="0" y="19"/>
              </a:cxn>
              <a:cxn ang="0">
                <a:pos x="181" y="451"/>
              </a:cxn>
              <a:cxn ang="0">
                <a:pos x="0" y="884"/>
              </a:cxn>
              <a:cxn ang="0">
                <a:pos x="74" y="903"/>
              </a:cxn>
              <a:cxn ang="0">
                <a:pos x="328" y="451"/>
              </a:cxn>
              <a:cxn ang="0">
                <a:pos x="74" y="0"/>
              </a:cxn>
            </a:cxnLst>
            <a:rect l="0" t="0" r="r" b="b"/>
            <a:pathLst>
              <a:path w="328" h="903">
                <a:moveTo>
                  <a:pt x="74" y="0"/>
                </a:moveTo>
                <a:cubicBezTo>
                  <a:pt x="48" y="0"/>
                  <a:pt x="23" y="7"/>
                  <a:pt x="0" y="19"/>
                </a:cubicBezTo>
                <a:cubicBezTo>
                  <a:pt x="105" y="75"/>
                  <a:pt x="181" y="248"/>
                  <a:pt x="181" y="451"/>
                </a:cubicBezTo>
                <a:cubicBezTo>
                  <a:pt x="181" y="655"/>
                  <a:pt x="105" y="827"/>
                  <a:pt x="0" y="884"/>
                </a:cubicBezTo>
                <a:cubicBezTo>
                  <a:pt x="23" y="896"/>
                  <a:pt x="48" y="903"/>
                  <a:pt x="74" y="903"/>
                </a:cubicBezTo>
                <a:cubicBezTo>
                  <a:pt x="214" y="903"/>
                  <a:pt x="328" y="701"/>
                  <a:pt x="328" y="451"/>
                </a:cubicBezTo>
                <a:cubicBezTo>
                  <a:pt x="328" y="202"/>
                  <a:pt x="214" y="0"/>
                  <a:pt x="74" y="0"/>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203" name="Freeform 131"/>
          <p:cNvSpPr>
            <a:spLocks/>
          </p:cNvSpPr>
          <p:nvPr/>
        </p:nvSpPr>
        <p:spPr bwMode="auto">
          <a:xfrm>
            <a:off x="3934089" y="3005194"/>
            <a:ext cx="3024232" cy="2120381"/>
          </a:xfrm>
          <a:custGeom>
            <a:avLst/>
            <a:gdLst/>
            <a:ahLst/>
            <a:cxnLst>
              <a:cxn ang="0">
                <a:pos x="60" y="541"/>
              </a:cxn>
              <a:cxn ang="0">
                <a:pos x="109" y="602"/>
              </a:cxn>
              <a:cxn ang="0">
                <a:pos x="405" y="246"/>
              </a:cxn>
              <a:cxn ang="0">
                <a:pos x="857" y="231"/>
              </a:cxn>
              <a:cxn ang="0">
                <a:pos x="842" y="153"/>
              </a:cxn>
              <a:cxn ang="0">
                <a:pos x="342" y="107"/>
              </a:cxn>
              <a:cxn ang="0">
                <a:pos x="60" y="541"/>
              </a:cxn>
            </a:cxnLst>
            <a:rect l="0" t="0" r="r" b="b"/>
            <a:pathLst>
              <a:path w="858" h="602">
                <a:moveTo>
                  <a:pt x="60" y="541"/>
                </a:moveTo>
                <a:cubicBezTo>
                  <a:pt x="71" y="565"/>
                  <a:pt x="88" y="586"/>
                  <a:pt x="109" y="602"/>
                </a:cubicBezTo>
                <a:cubicBezTo>
                  <a:pt x="112" y="480"/>
                  <a:pt x="229" y="334"/>
                  <a:pt x="405" y="246"/>
                </a:cubicBezTo>
                <a:cubicBezTo>
                  <a:pt x="581" y="159"/>
                  <a:pt x="763" y="156"/>
                  <a:pt x="857" y="231"/>
                </a:cubicBezTo>
                <a:cubicBezTo>
                  <a:pt x="858" y="203"/>
                  <a:pt x="853" y="177"/>
                  <a:pt x="842" y="153"/>
                </a:cubicBezTo>
                <a:cubicBezTo>
                  <a:pt x="781" y="20"/>
                  <a:pt x="557" y="0"/>
                  <a:pt x="342" y="107"/>
                </a:cubicBezTo>
                <a:cubicBezTo>
                  <a:pt x="126" y="214"/>
                  <a:pt x="0" y="408"/>
                  <a:pt x="60" y="541"/>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204" name="Freeform 132"/>
          <p:cNvSpPr>
            <a:spLocks/>
          </p:cNvSpPr>
          <p:nvPr/>
        </p:nvSpPr>
        <p:spPr bwMode="auto">
          <a:xfrm>
            <a:off x="4144172" y="4705407"/>
            <a:ext cx="2687120" cy="1236076"/>
          </a:xfrm>
          <a:custGeom>
            <a:avLst/>
            <a:gdLst/>
            <a:ahLst/>
            <a:cxnLst>
              <a:cxn ang="0">
                <a:pos x="762" y="0"/>
              </a:cxn>
              <a:cxn ang="0">
                <a:pos x="546" y="12"/>
              </a:cxn>
              <a:cxn ang="0">
                <a:pos x="582" y="58"/>
              </a:cxn>
              <a:cxn ang="0">
                <a:pos x="501" y="105"/>
              </a:cxn>
              <a:cxn ang="0">
                <a:pos x="49" y="120"/>
              </a:cxn>
              <a:cxn ang="0">
                <a:pos x="0" y="57"/>
              </a:cxn>
              <a:cxn ang="0">
                <a:pos x="64" y="198"/>
              </a:cxn>
              <a:cxn ang="0">
                <a:pos x="564" y="244"/>
              </a:cxn>
              <a:cxn ang="0">
                <a:pos x="675" y="176"/>
              </a:cxn>
              <a:cxn ang="0">
                <a:pos x="709" y="220"/>
              </a:cxn>
              <a:cxn ang="0">
                <a:pos x="762" y="0"/>
              </a:cxn>
            </a:cxnLst>
            <a:rect l="0" t="0" r="r" b="b"/>
            <a:pathLst>
              <a:path w="762" h="351">
                <a:moveTo>
                  <a:pt x="762" y="0"/>
                </a:moveTo>
                <a:cubicBezTo>
                  <a:pt x="546" y="12"/>
                  <a:pt x="546" y="12"/>
                  <a:pt x="546" y="12"/>
                </a:cubicBezTo>
                <a:cubicBezTo>
                  <a:pt x="582" y="58"/>
                  <a:pt x="582" y="58"/>
                  <a:pt x="582" y="58"/>
                </a:cubicBezTo>
                <a:cubicBezTo>
                  <a:pt x="556" y="75"/>
                  <a:pt x="529" y="91"/>
                  <a:pt x="501" y="105"/>
                </a:cubicBezTo>
                <a:cubicBezTo>
                  <a:pt x="324" y="192"/>
                  <a:pt x="142" y="195"/>
                  <a:pt x="49" y="120"/>
                </a:cubicBezTo>
                <a:cubicBezTo>
                  <a:pt x="13" y="87"/>
                  <a:pt x="0" y="57"/>
                  <a:pt x="0" y="57"/>
                </a:cubicBezTo>
                <a:cubicBezTo>
                  <a:pt x="0" y="57"/>
                  <a:pt x="57" y="184"/>
                  <a:pt x="64" y="198"/>
                </a:cubicBezTo>
                <a:cubicBezTo>
                  <a:pt x="124" y="331"/>
                  <a:pt x="348" y="351"/>
                  <a:pt x="564" y="244"/>
                </a:cubicBezTo>
                <a:cubicBezTo>
                  <a:pt x="604" y="224"/>
                  <a:pt x="641" y="201"/>
                  <a:pt x="675" y="176"/>
                </a:cubicBezTo>
                <a:cubicBezTo>
                  <a:pt x="709" y="220"/>
                  <a:pt x="709" y="220"/>
                  <a:pt x="709" y="220"/>
                </a:cubicBezTo>
                <a:lnTo>
                  <a:pt x="762" y="0"/>
                </a:lnTo>
                <a:close/>
              </a:path>
            </a:pathLst>
          </a:custGeom>
          <a:gradFill>
            <a:gsLst>
              <a:gs pos="0">
                <a:srgbClr val="5CD6EB"/>
              </a:gs>
              <a:gs pos="53000">
                <a:srgbClr val="48C2D7"/>
              </a:gs>
              <a:gs pos="100000">
                <a:srgbClr val="3EB8CD"/>
              </a:gs>
            </a:gsLst>
            <a:lin ang="21594000" scaled="0"/>
          </a:gra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3205" name="Freeform 133"/>
          <p:cNvSpPr>
            <a:spLocks/>
          </p:cNvSpPr>
          <p:nvPr/>
        </p:nvSpPr>
        <p:spPr bwMode="auto">
          <a:xfrm>
            <a:off x="5888359" y="2975879"/>
            <a:ext cx="2369552" cy="2262067"/>
          </a:xfrm>
          <a:custGeom>
            <a:avLst/>
            <a:gdLst/>
            <a:ahLst/>
            <a:cxnLst>
              <a:cxn ang="0">
                <a:pos x="305" y="91"/>
              </a:cxn>
              <a:cxn ang="0">
                <a:pos x="181" y="57"/>
              </a:cxn>
              <a:cxn ang="0">
                <a:pos x="187" y="0"/>
              </a:cxn>
              <a:cxn ang="0">
                <a:pos x="0" y="114"/>
              </a:cxn>
              <a:cxn ang="0">
                <a:pos x="160" y="267"/>
              </a:cxn>
              <a:cxn ang="0">
                <a:pos x="166" y="209"/>
              </a:cxn>
              <a:cxn ang="0">
                <a:pos x="255" y="236"/>
              </a:cxn>
              <a:cxn ang="0">
                <a:pos x="582" y="561"/>
              </a:cxn>
              <a:cxn ang="0">
                <a:pos x="573" y="642"/>
              </a:cxn>
              <a:cxn ang="0">
                <a:pos x="625" y="496"/>
              </a:cxn>
              <a:cxn ang="0">
                <a:pos x="305" y="91"/>
              </a:cxn>
            </a:cxnLst>
            <a:rect l="0" t="0" r="r" b="b"/>
            <a:pathLst>
              <a:path w="673" h="642">
                <a:moveTo>
                  <a:pt x="305" y="91"/>
                </a:moveTo>
                <a:cubicBezTo>
                  <a:pt x="264" y="75"/>
                  <a:pt x="222" y="64"/>
                  <a:pt x="181" y="57"/>
                </a:cubicBezTo>
                <a:cubicBezTo>
                  <a:pt x="187" y="0"/>
                  <a:pt x="187" y="0"/>
                  <a:pt x="187" y="0"/>
                </a:cubicBezTo>
                <a:cubicBezTo>
                  <a:pt x="0" y="114"/>
                  <a:pt x="0" y="114"/>
                  <a:pt x="0" y="114"/>
                </a:cubicBezTo>
                <a:cubicBezTo>
                  <a:pt x="160" y="267"/>
                  <a:pt x="160" y="267"/>
                  <a:pt x="160" y="267"/>
                </a:cubicBezTo>
                <a:cubicBezTo>
                  <a:pt x="166" y="209"/>
                  <a:pt x="166" y="209"/>
                  <a:pt x="166" y="209"/>
                </a:cubicBezTo>
                <a:cubicBezTo>
                  <a:pt x="195" y="215"/>
                  <a:pt x="225" y="224"/>
                  <a:pt x="255" y="236"/>
                </a:cubicBezTo>
                <a:cubicBezTo>
                  <a:pt x="438" y="306"/>
                  <a:pt x="567" y="439"/>
                  <a:pt x="582" y="561"/>
                </a:cubicBezTo>
                <a:cubicBezTo>
                  <a:pt x="584" y="611"/>
                  <a:pt x="573" y="642"/>
                  <a:pt x="573" y="642"/>
                </a:cubicBezTo>
                <a:cubicBezTo>
                  <a:pt x="573" y="642"/>
                  <a:pt x="619" y="510"/>
                  <a:pt x="625" y="496"/>
                </a:cubicBezTo>
                <a:cubicBezTo>
                  <a:pt x="673" y="358"/>
                  <a:pt x="530" y="177"/>
                  <a:pt x="305" y="91"/>
                </a:cubicBezTo>
                <a:close/>
              </a:path>
            </a:pathLst>
          </a:custGeom>
          <a:gradFill>
            <a:gsLst>
              <a:gs pos="0">
                <a:srgbClr val="A3E21F"/>
              </a:gs>
              <a:gs pos="50000">
                <a:srgbClr val="8FCE0B"/>
              </a:gs>
              <a:gs pos="100000">
                <a:srgbClr val="85C401"/>
              </a:gs>
            </a:gsLst>
            <a:lin ang="12600000" scaled="0"/>
          </a:gra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206" name="Freeform 134"/>
          <p:cNvSpPr>
            <a:spLocks/>
          </p:cNvSpPr>
          <p:nvPr/>
        </p:nvSpPr>
        <p:spPr bwMode="auto">
          <a:xfrm>
            <a:off x="4818395" y="2184400"/>
            <a:ext cx="1573187" cy="2618720"/>
          </a:xfrm>
          <a:custGeom>
            <a:avLst/>
            <a:gdLst/>
            <a:ahLst/>
            <a:cxnLst>
              <a:cxn ang="0">
                <a:pos x="296" y="0"/>
              </a:cxn>
              <a:cxn ang="0">
                <a:pos x="41" y="451"/>
              </a:cxn>
              <a:cxn ang="0">
                <a:pos x="53" y="585"/>
              </a:cxn>
              <a:cxn ang="0">
                <a:pos x="0" y="599"/>
              </a:cxn>
              <a:cxn ang="0">
                <a:pos x="167" y="743"/>
              </a:cxn>
              <a:cxn ang="0">
                <a:pos x="250" y="534"/>
              </a:cxn>
              <a:cxn ang="0">
                <a:pos x="195" y="548"/>
              </a:cxn>
              <a:cxn ang="0">
                <a:pos x="189" y="451"/>
              </a:cxn>
              <a:cxn ang="0">
                <a:pos x="370" y="19"/>
              </a:cxn>
              <a:cxn ang="0">
                <a:pos x="446" y="0"/>
              </a:cxn>
              <a:cxn ang="0">
                <a:pos x="296" y="0"/>
              </a:cxn>
            </a:cxnLst>
            <a:rect l="0" t="0" r="r" b="b"/>
            <a:pathLst>
              <a:path w="446" h="743">
                <a:moveTo>
                  <a:pt x="296" y="0"/>
                </a:moveTo>
                <a:cubicBezTo>
                  <a:pt x="155" y="0"/>
                  <a:pt x="41" y="202"/>
                  <a:pt x="41" y="451"/>
                </a:cubicBezTo>
                <a:cubicBezTo>
                  <a:pt x="41" y="498"/>
                  <a:pt x="45" y="543"/>
                  <a:pt x="53" y="585"/>
                </a:cubicBezTo>
                <a:cubicBezTo>
                  <a:pt x="0" y="599"/>
                  <a:pt x="0" y="599"/>
                  <a:pt x="0" y="599"/>
                </a:cubicBezTo>
                <a:cubicBezTo>
                  <a:pt x="167" y="743"/>
                  <a:pt x="167" y="743"/>
                  <a:pt x="167" y="743"/>
                </a:cubicBezTo>
                <a:cubicBezTo>
                  <a:pt x="250" y="534"/>
                  <a:pt x="250" y="534"/>
                  <a:pt x="250" y="534"/>
                </a:cubicBezTo>
                <a:cubicBezTo>
                  <a:pt x="195" y="548"/>
                  <a:pt x="195" y="548"/>
                  <a:pt x="195" y="548"/>
                </a:cubicBezTo>
                <a:cubicBezTo>
                  <a:pt x="191" y="517"/>
                  <a:pt x="189" y="485"/>
                  <a:pt x="189" y="451"/>
                </a:cubicBezTo>
                <a:cubicBezTo>
                  <a:pt x="189" y="248"/>
                  <a:pt x="265" y="75"/>
                  <a:pt x="370" y="19"/>
                </a:cubicBezTo>
                <a:cubicBezTo>
                  <a:pt x="414" y="0"/>
                  <a:pt x="446" y="0"/>
                  <a:pt x="446" y="0"/>
                </a:cubicBezTo>
                <a:cubicBezTo>
                  <a:pt x="446" y="0"/>
                  <a:pt x="311" y="0"/>
                  <a:pt x="296" y="0"/>
                </a:cubicBezTo>
                <a:close/>
              </a:path>
            </a:pathLst>
          </a:custGeom>
          <a:gradFill>
            <a:gsLst>
              <a:gs pos="0">
                <a:srgbClr val="FF4948"/>
              </a:gs>
              <a:gs pos="50000">
                <a:srgbClr val="FF3534"/>
              </a:gs>
              <a:gs pos="100000">
                <a:srgbClr val="FF2B2A"/>
              </a:gs>
            </a:gsLst>
            <a:lin ang="5400000" scaled="0"/>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94" name="Oval 193"/>
          <p:cNvSpPr/>
          <p:nvPr/>
        </p:nvSpPr>
        <p:spPr bwMode="auto">
          <a:xfrm>
            <a:off x="5080000" y="4114800"/>
            <a:ext cx="381000" cy="3810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1600" b="1" dirty="0">
                <a:solidFill>
                  <a:schemeClr val="bg1"/>
                </a:solidFill>
                <a:latin typeface="Lato" panose="020F0502020204030203"/>
              </a:rPr>
              <a:t>01</a:t>
            </a:r>
          </a:p>
        </p:txBody>
      </p:sp>
      <p:sp>
        <p:nvSpPr>
          <p:cNvPr id="195" name="Oval 194"/>
          <p:cNvSpPr/>
          <p:nvPr/>
        </p:nvSpPr>
        <p:spPr bwMode="auto">
          <a:xfrm>
            <a:off x="6197600" y="3234267"/>
            <a:ext cx="381000" cy="3810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1600" b="1" dirty="0">
                <a:solidFill>
                  <a:schemeClr val="bg1"/>
                </a:solidFill>
                <a:latin typeface="Lato" panose="020F0502020204030203"/>
              </a:rPr>
              <a:t>02</a:t>
            </a:r>
          </a:p>
        </p:txBody>
      </p:sp>
      <p:sp>
        <p:nvSpPr>
          <p:cNvPr id="196" name="Oval 195"/>
          <p:cNvSpPr/>
          <p:nvPr/>
        </p:nvSpPr>
        <p:spPr bwMode="auto">
          <a:xfrm>
            <a:off x="6290733" y="4834467"/>
            <a:ext cx="381000" cy="3810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1600" b="1" dirty="0">
                <a:solidFill>
                  <a:schemeClr val="bg1"/>
                </a:solidFill>
                <a:latin typeface="Lato" panose="020F0502020204030203"/>
              </a:rPr>
              <a:t>03</a:t>
            </a:r>
          </a:p>
        </p:txBody>
      </p:sp>
      <p:grpSp>
        <p:nvGrpSpPr>
          <p:cNvPr id="7" name="Group 6">
            <a:extLst>
              <a:ext uri="{FF2B5EF4-FFF2-40B4-BE49-F238E27FC236}">
                <a16:creationId xmlns:a16="http://schemas.microsoft.com/office/drawing/2014/main" id="{84C2D8B0-E7C7-425D-9648-5F6353086C27}"/>
              </a:ext>
            </a:extLst>
          </p:cNvPr>
          <p:cNvGrpSpPr/>
          <p:nvPr/>
        </p:nvGrpSpPr>
        <p:grpSpPr>
          <a:xfrm>
            <a:off x="5785661" y="3860220"/>
            <a:ext cx="768098" cy="768096"/>
            <a:chOff x="5772421" y="3860275"/>
            <a:chExt cx="768098" cy="768096"/>
          </a:xfrm>
        </p:grpSpPr>
        <p:sp>
          <p:nvSpPr>
            <p:cNvPr id="54" name="Freeform 11">
              <a:extLst>
                <a:ext uri="{FF2B5EF4-FFF2-40B4-BE49-F238E27FC236}">
                  <a16:creationId xmlns:a16="http://schemas.microsoft.com/office/drawing/2014/main" id="{C72ACB0A-7FF1-4DB8-948B-ADF92CC71D8F}"/>
                </a:ext>
              </a:extLst>
            </p:cNvPr>
            <p:cNvSpPr>
              <a:spLocks noChangeAspect="1"/>
            </p:cNvSpPr>
            <p:nvPr/>
          </p:nvSpPr>
          <p:spPr>
            <a:xfrm rot="959256" flipH="1">
              <a:off x="5772421" y="3860275"/>
              <a:ext cx="768098" cy="768096"/>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A5A5A5"/>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56595E"/>
                </a:solidFill>
              </a:endParaRPr>
            </a:p>
          </p:txBody>
        </p:sp>
        <p:sp>
          <p:nvSpPr>
            <p:cNvPr id="55" name="Freeform 91">
              <a:extLst>
                <a:ext uri="{FF2B5EF4-FFF2-40B4-BE49-F238E27FC236}">
                  <a16:creationId xmlns:a16="http://schemas.microsoft.com/office/drawing/2014/main" id="{6DFBC479-7A78-4A0B-8FCA-457005F607F5}"/>
                </a:ext>
              </a:extLst>
            </p:cNvPr>
            <p:cNvSpPr>
              <a:spLocks noChangeAspect="1" noEditPoints="1"/>
            </p:cNvSpPr>
            <p:nvPr/>
          </p:nvSpPr>
          <p:spPr bwMode="auto">
            <a:xfrm>
              <a:off x="5910432" y="4006739"/>
              <a:ext cx="475488" cy="47548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sp>
        <p:nvSpPr>
          <p:cNvPr id="59" name="TextBox 58">
            <a:extLst>
              <a:ext uri="{FF2B5EF4-FFF2-40B4-BE49-F238E27FC236}">
                <a16:creationId xmlns:a16="http://schemas.microsoft.com/office/drawing/2014/main" id="{53974C3A-D48C-4EA4-8D2D-FBD3D21AFB5F}"/>
              </a:ext>
            </a:extLst>
          </p:cNvPr>
          <p:cNvSpPr txBox="1"/>
          <p:nvPr/>
        </p:nvSpPr>
        <p:spPr>
          <a:xfrm>
            <a:off x="8529110" y="3440632"/>
            <a:ext cx="3305527" cy="1292662"/>
          </a:xfrm>
          <a:prstGeom prst="rect">
            <a:avLst/>
          </a:prstGeom>
          <a:noFill/>
        </p:spPr>
        <p:txBody>
          <a:bodyPr wrap="square" rtlCol="0">
            <a:spAutoFit/>
          </a:bodyPr>
          <a:lstStyle/>
          <a:p>
            <a:r>
              <a:rPr lang="en-US" b="1" dirty="0">
                <a:solidFill>
                  <a:srgbClr val="85C401"/>
                </a:solidFill>
                <a:latin typeface="Candara" panose="020E0502030303020204" pitchFamily="34" charset="0"/>
              </a:rPr>
              <a:t>Lorem Ipsum</a:t>
            </a:r>
          </a:p>
          <a:p>
            <a:endParaRPr lang="en-US" sz="300" b="1" dirty="0">
              <a:solidFill>
                <a:srgbClr val="56595E"/>
              </a:solidFill>
              <a:latin typeface="Calibri" panose="020F050202020403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dirty="0">
              <a:solidFill>
                <a:srgbClr val="56595E"/>
              </a:solidFill>
              <a:latin typeface="Candara" panose="020E0502030303020204" pitchFamily="34" charset="0"/>
            </a:endParaRPr>
          </a:p>
        </p:txBody>
      </p:sp>
      <p:sp>
        <p:nvSpPr>
          <p:cNvPr id="60" name="TextBox 59">
            <a:extLst>
              <a:ext uri="{FF2B5EF4-FFF2-40B4-BE49-F238E27FC236}">
                <a16:creationId xmlns:a16="http://schemas.microsoft.com/office/drawing/2014/main" id="{EAE08FDE-65DB-417F-8E14-8CEB3A48DF40}"/>
              </a:ext>
            </a:extLst>
          </p:cNvPr>
          <p:cNvSpPr txBox="1"/>
          <p:nvPr/>
        </p:nvSpPr>
        <p:spPr>
          <a:xfrm>
            <a:off x="1185033" y="2322605"/>
            <a:ext cx="3305527" cy="1292662"/>
          </a:xfrm>
          <a:prstGeom prst="rect">
            <a:avLst/>
          </a:prstGeom>
          <a:noFill/>
        </p:spPr>
        <p:txBody>
          <a:bodyPr wrap="square" rtlCol="0">
            <a:spAutoFit/>
          </a:bodyPr>
          <a:lstStyle/>
          <a:p>
            <a:r>
              <a:rPr lang="en-US" b="1" dirty="0">
                <a:solidFill>
                  <a:srgbClr val="FF2B2A"/>
                </a:solidFill>
                <a:latin typeface="Candara" panose="020E0502030303020204" pitchFamily="34" charset="0"/>
              </a:rPr>
              <a:t>Lorem Ipsum</a:t>
            </a:r>
          </a:p>
          <a:p>
            <a:endParaRPr lang="en-US" sz="300" b="1" dirty="0">
              <a:solidFill>
                <a:srgbClr val="56595E"/>
              </a:solidFill>
              <a:latin typeface="Calibri" panose="020F050202020403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dirty="0">
              <a:solidFill>
                <a:srgbClr val="56595E"/>
              </a:solidFill>
              <a:latin typeface="Candara" panose="020E0502030303020204" pitchFamily="34" charset="0"/>
            </a:endParaRPr>
          </a:p>
        </p:txBody>
      </p:sp>
      <p:sp>
        <p:nvSpPr>
          <p:cNvPr id="61" name="TextBox 60">
            <a:extLst>
              <a:ext uri="{FF2B5EF4-FFF2-40B4-BE49-F238E27FC236}">
                <a16:creationId xmlns:a16="http://schemas.microsoft.com/office/drawing/2014/main" id="{205FE18F-DBB6-447C-B7F2-4011C2A7098E}"/>
              </a:ext>
            </a:extLst>
          </p:cNvPr>
          <p:cNvSpPr txBox="1"/>
          <p:nvPr/>
        </p:nvSpPr>
        <p:spPr>
          <a:xfrm>
            <a:off x="1194817" y="5158965"/>
            <a:ext cx="3305527" cy="1292662"/>
          </a:xfrm>
          <a:prstGeom prst="rect">
            <a:avLst/>
          </a:prstGeom>
          <a:noFill/>
        </p:spPr>
        <p:txBody>
          <a:bodyPr wrap="square" rtlCol="0">
            <a:spAutoFit/>
          </a:bodyPr>
          <a:lstStyle/>
          <a:p>
            <a:r>
              <a:rPr lang="en-US" b="1" dirty="0">
                <a:solidFill>
                  <a:srgbClr val="3EB8CD"/>
                </a:solidFill>
                <a:latin typeface="Candara" panose="020E0502030303020204" pitchFamily="34" charset="0"/>
              </a:rPr>
              <a:t>Lorem Ipsum</a:t>
            </a:r>
          </a:p>
          <a:p>
            <a:endParaRPr lang="en-US" sz="300" b="1" dirty="0">
              <a:solidFill>
                <a:srgbClr val="56595E"/>
              </a:solidFill>
              <a:latin typeface="Calibri" panose="020F050202020403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dirty="0">
              <a:solidFill>
                <a:srgbClr val="56595E"/>
              </a:solidFill>
              <a:latin typeface="Candara" panose="020E0502030303020204" pitchFamily="34" charset="0"/>
            </a:endParaRPr>
          </a:p>
        </p:txBody>
      </p:sp>
      <p:sp>
        <p:nvSpPr>
          <p:cNvPr id="62" name="TextBox 61">
            <a:extLst>
              <a:ext uri="{FF2B5EF4-FFF2-40B4-BE49-F238E27FC236}">
                <a16:creationId xmlns:a16="http://schemas.microsoft.com/office/drawing/2014/main" id="{18404130-2324-41F2-8F90-99D63489DBB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21" name="Picture 20">
            <a:hlinkClick r:id="rId5"/>
            <a:extLst>
              <a:ext uri="{FF2B5EF4-FFF2-40B4-BE49-F238E27FC236}">
                <a16:creationId xmlns:a16="http://schemas.microsoft.com/office/drawing/2014/main" id="{F33C6722-706C-4CC2-BB1B-E728D7C8F08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196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8" presetClass="emph" presetSubtype="0" fill="hold" nodeType="afterEffect">
                                  <p:stCondLst>
                                    <p:cond delay="0"/>
                                  </p:stCondLst>
                                  <p:childTnLst>
                                    <p:animRot by="21600000">
                                      <p:cBhvr>
                                        <p:cTn id="16" dur="10000" fill="hold"/>
                                        <p:tgtEl>
                                          <p:spTgt spid="7"/>
                                        </p:tgtEl>
                                        <p:attrNameLst>
                                          <p:attrName>r</p:attrName>
                                        </p:attrNameLst>
                                      </p:cBhvr>
                                    </p:animRot>
                                  </p:childTnLst>
                                </p:cTn>
                              </p:par>
                              <p:par>
                                <p:cTn id="17" presetID="42" presetClass="entr" presetSubtype="0" fill="hold" grpId="0" nodeType="withEffect">
                                  <p:stCondLst>
                                    <p:cond delay="1000"/>
                                  </p:stCondLst>
                                  <p:childTnLst>
                                    <p:set>
                                      <p:cBhvr>
                                        <p:cTn id="18" dur="1" fill="hold">
                                          <p:stCondLst>
                                            <p:cond delay="0"/>
                                          </p:stCondLst>
                                        </p:cTn>
                                        <p:tgtEl>
                                          <p:spTgt spid="60"/>
                                        </p:tgtEl>
                                        <p:attrNameLst>
                                          <p:attrName>style.visibility</p:attrName>
                                        </p:attrNameLst>
                                      </p:cBhvr>
                                      <p:to>
                                        <p:strVal val="visible"/>
                                      </p:to>
                                    </p:set>
                                    <p:animEffect transition="in" filter="fade">
                                      <p:cBhvr>
                                        <p:cTn id="19" dur="1000"/>
                                        <p:tgtEl>
                                          <p:spTgt spid="60"/>
                                        </p:tgtEl>
                                      </p:cBhvr>
                                    </p:animEffect>
                                    <p:anim calcmode="lin" valueType="num">
                                      <p:cBhvr>
                                        <p:cTn id="20" dur="1000" fill="hold"/>
                                        <p:tgtEl>
                                          <p:spTgt spid="60"/>
                                        </p:tgtEl>
                                        <p:attrNameLst>
                                          <p:attrName>ppt_x</p:attrName>
                                        </p:attrNameLst>
                                      </p:cBhvr>
                                      <p:tavLst>
                                        <p:tav tm="0">
                                          <p:val>
                                            <p:strVal val="#ppt_x"/>
                                          </p:val>
                                        </p:tav>
                                        <p:tav tm="100000">
                                          <p:val>
                                            <p:strVal val="#ppt_x"/>
                                          </p:val>
                                        </p:tav>
                                      </p:tavLst>
                                    </p:anim>
                                    <p:anim calcmode="lin" valueType="num">
                                      <p:cBhvr>
                                        <p:cTn id="21" dur="1000" fill="hold"/>
                                        <p:tgtEl>
                                          <p:spTgt spid="60"/>
                                        </p:tgtEl>
                                        <p:attrNameLst>
                                          <p:attrName>ppt_y</p:attrName>
                                        </p:attrNameLst>
                                      </p:cBhvr>
                                      <p:tavLst>
                                        <p:tav tm="0">
                                          <p:val>
                                            <p:strVal val="#ppt_y+.1"/>
                                          </p:val>
                                        </p:tav>
                                        <p:tav tm="100000">
                                          <p:val>
                                            <p:strVal val="#ppt_y"/>
                                          </p:val>
                                        </p:tav>
                                      </p:tavLst>
                                    </p:anim>
                                  </p:childTnLst>
                                </p:cTn>
                              </p:par>
                              <p:par>
                                <p:cTn id="22" presetID="22" presetClass="entr" presetSubtype="4" fill="hold" grpId="0" nodeType="withEffect">
                                  <p:stCondLst>
                                    <p:cond delay="1500"/>
                                  </p:stCondLst>
                                  <p:childTnLst>
                                    <p:set>
                                      <p:cBhvr>
                                        <p:cTn id="23" dur="1" fill="hold">
                                          <p:stCondLst>
                                            <p:cond delay="0"/>
                                          </p:stCondLst>
                                        </p:cTn>
                                        <p:tgtEl>
                                          <p:spTgt spid="3202"/>
                                        </p:tgtEl>
                                        <p:attrNameLst>
                                          <p:attrName>style.visibility</p:attrName>
                                        </p:attrNameLst>
                                      </p:cBhvr>
                                      <p:to>
                                        <p:strVal val="visible"/>
                                      </p:to>
                                    </p:set>
                                    <p:animEffect transition="in" filter="wipe(down)">
                                      <p:cBhvr>
                                        <p:cTn id="24" dur="500"/>
                                        <p:tgtEl>
                                          <p:spTgt spid="3202"/>
                                        </p:tgtEl>
                                      </p:cBhvr>
                                    </p:animEffect>
                                  </p:childTnLst>
                                </p:cTn>
                              </p:par>
                              <p:par>
                                <p:cTn id="25" presetID="22" presetClass="entr" presetSubtype="1" fill="hold" grpId="0" nodeType="withEffect">
                                  <p:stCondLst>
                                    <p:cond delay="2000"/>
                                  </p:stCondLst>
                                  <p:childTnLst>
                                    <p:set>
                                      <p:cBhvr>
                                        <p:cTn id="26" dur="1" fill="hold">
                                          <p:stCondLst>
                                            <p:cond delay="0"/>
                                          </p:stCondLst>
                                        </p:cTn>
                                        <p:tgtEl>
                                          <p:spTgt spid="3206"/>
                                        </p:tgtEl>
                                        <p:attrNameLst>
                                          <p:attrName>style.visibility</p:attrName>
                                        </p:attrNameLst>
                                      </p:cBhvr>
                                      <p:to>
                                        <p:strVal val="visible"/>
                                      </p:to>
                                    </p:set>
                                    <p:animEffect transition="in" filter="wipe(up)">
                                      <p:cBhvr>
                                        <p:cTn id="27" dur="500"/>
                                        <p:tgtEl>
                                          <p:spTgt spid="3206"/>
                                        </p:tgtEl>
                                      </p:cBhvr>
                                    </p:animEffect>
                                  </p:childTnLst>
                                </p:cTn>
                              </p:par>
                              <p:par>
                                <p:cTn id="28" presetID="53" presetClass="entr" presetSubtype="16" fill="hold" grpId="0" nodeType="withEffect">
                                  <p:stCondLst>
                                    <p:cond delay="2500"/>
                                  </p:stCondLst>
                                  <p:childTnLst>
                                    <p:set>
                                      <p:cBhvr>
                                        <p:cTn id="29" dur="1" fill="hold">
                                          <p:stCondLst>
                                            <p:cond delay="0"/>
                                          </p:stCondLst>
                                        </p:cTn>
                                        <p:tgtEl>
                                          <p:spTgt spid="194"/>
                                        </p:tgtEl>
                                        <p:attrNameLst>
                                          <p:attrName>style.visibility</p:attrName>
                                        </p:attrNameLst>
                                      </p:cBhvr>
                                      <p:to>
                                        <p:strVal val="visible"/>
                                      </p:to>
                                    </p:set>
                                    <p:anim calcmode="lin" valueType="num">
                                      <p:cBhvr>
                                        <p:cTn id="30" dur="500" fill="hold"/>
                                        <p:tgtEl>
                                          <p:spTgt spid="194"/>
                                        </p:tgtEl>
                                        <p:attrNameLst>
                                          <p:attrName>ppt_w</p:attrName>
                                        </p:attrNameLst>
                                      </p:cBhvr>
                                      <p:tavLst>
                                        <p:tav tm="0">
                                          <p:val>
                                            <p:fltVal val="0"/>
                                          </p:val>
                                        </p:tav>
                                        <p:tav tm="100000">
                                          <p:val>
                                            <p:strVal val="#ppt_w"/>
                                          </p:val>
                                        </p:tav>
                                      </p:tavLst>
                                    </p:anim>
                                    <p:anim calcmode="lin" valueType="num">
                                      <p:cBhvr>
                                        <p:cTn id="31" dur="500" fill="hold"/>
                                        <p:tgtEl>
                                          <p:spTgt spid="194"/>
                                        </p:tgtEl>
                                        <p:attrNameLst>
                                          <p:attrName>ppt_h</p:attrName>
                                        </p:attrNameLst>
                                      </p:cBhvr>
                                      <p:tavLst>
                                        <p:tav tm="0">
                                          <p:val>
                                            <p:fltVal val="0"/>
                                          </p:val>
                                        </p:tav>
                                        <p:tav tm="100000">
                                          <p:val>
                                            <p:strVal val="#ppt_h"/>
                                          </p:val>
                                        </p:tav>
                                      </p:tavLst>
                                    </p:anim>
                                    <p:animEffect transition="in" filter="fade">
                                      <p:cBhvr>
                                        <p:cTn id="32" dur="500"/>
                                        <p:tgtEl>
                                          <p:spTgt spid="194"/>
                                        </p:tgtEl>
                                      </p:cBhvr>
                                    </p:animEffect>
                                  </p:childTnLst>
                                </p:cTn>
                              </p:par>
                              <p:par>
                                <p:cTn id="33" presetID="53" presetClass="entr" presetSubtype="16" fill="hold" grpId="0" nodeType="withEffect">
                                  <p:stCondLst>
                                    <p:cond delay="3000"/>
                                  </p:stCondLst>
                                  <p:childTnLst>
                                    <p:set>
                                      <p:cBhvr>
                                        <p:cTn id="34" dur="1" fill="hold">
                                          <p:stCondLst>
                                            <p:cond delay="0"/>
                                          </p:stCondLst>
                                        </p:cTn>
                                        <p:tgtEl>
                                          <p:spTgt spid="46"/>
                                        </p:tgtEl>
                                        <p:attrNameLst>
                                          <p:attrName>style.visibility</p:attrName>
                                        </p:attrNameLst>
                                      </p:cBhvr>
                                      <p:to>
                                        <p:strVal val="visible"/>
                                      </p:to>
                                    </p:set>
                                    <p:anim calcmode="lin" valueType="num">
                                      <p:cBhvr>
                                        <p:cTn id="35" dur="500" fill="hold"/>
                                        <p:tgtEl>
                                          <p:spTgt spid="46"/>
                                        </p:tgtEl>
                                        <p:attrNameLst>
                                          <p:attrName>ppt_w</p:attrName>
                                        </p:attrNameLst>
                                      </p:cBhvr>
                                      <p:tavLst>
                                        <p:tav tm="0">
                                          <p:val>
                                            <p:fltVal val="0"/>
                                          </p:val>
                                        </p:tav>
                                        <p:tav tm="100000">
                                          <p:val>
                                            <p:strVal val="#ppt_w"/>
                                          </p:val>
                                        </p:tav>
                                      </p:tavLst>
                                    </p:anim>
                                    <p:anim calcmode="lin" valueType="num">
                                      <p:cBhvr>
                                        <p:cTn id="36" dur="500" fill="hold"/>
                                        <p:tgtEl>
                                          <p:spTgt spid="46"/>
                                        </p:tgtEl>
                                        <p:attrNameLst>
                                          <p:attrName>ppt_h</p:attrName>
                                        </p:attrNameLst>
                                      </p:cBhvr>
                                      <p:tavLst>
                                        <p:tav tm="0">
                                          <p:val>
                                            <p:fltVal val="0"/>
                                          </p:val>
                                        </p:tav>
                                        <p:tav tm="100000">
                                          <p:val>
                                            <p:strVal val="#ppt_h"/>
                                          </p:val>
                                        </p:tav>
                                      </p:tavLst>
                                    </p:anim>
                                    <p:animEffect transition="in" filter="fade">
                                      <p:cBhvr>
                                        <p:cTn id="37" dur="500"/>
                                        <p:tgtEl>
                                          <p:spTgt spid="46"/>
                                        </p:tgtEl>
                                      </p:cBhvr>
                                    </p:animEffect>
                                  </p:childTnLst>
                                </p:cTn>
                              </p:par>
                              <p:par>
                                <p:cTn id="38" presetID="42" presetClass="entr" presetSubtype="0" fill="hold" grpId="0" nodeType="withEffect">
                                  <p:stCondLst>
                                    <p:cond delay="4000"/>
                                  </p:stCondLst>
                                  <p:childTnLst>
                                    <p:set>
                                      <p:cBhvr>
                                        <p:cTn id="39" dur="1" fill="hold">
                                          <p:stCondLst>
                                            <p:cond delay="0"/>
                                          </p:stCondLst>
                                        </p:cTn>
                                        <p:tgtEl>
                                          <p:spTgt spid="59"/>
                                        </p:tgtEl>
                                        <p:attrNameLst>
                                          <p:attrName>style.visibility</p:attrName>
                                        </p:attrNameLst>
                                      </p:cBhvr>
                                      <p:to>
                                        <p:strVal val="visible"/>
                                      </p:to>
                                    </p:set>
                                    <p:animEffect transition="in" filter="fade">
                                      <p:cBhvr>
                                        <p:cTn id="40" dur="1000"/>
                                        <p:tgtEl>
                                          <p:spTgt spid="59"/>
                                        </p:tgtEl>
                                      </p:cBhvr>
                                    </p:animEffect>
                                    <p:anim calcmode="lin" valueType="num">
                                      <p:cBhvr>
                                        <p:cTn id="41" dur="1000" fill="hold"/>
                                        <p:tgtEl>
                                          <p:spTgt spid="59"/>
                                        </p:tgtEl>
                                        <p:attrNameLst>
                                          <p:attrName>ppt_x</p:attrName>
                                        </p:attrNameLst>
                                      </p:cBhvr>
                                      <p:tavLst>
                                        <p:tav tm="0">
                                          <p:val>
                                            <p:strVal val="#ppt_x"/>
                                          </p:val>
                                        </p:tav>
                                        <p:tav tm="100000">
                                          <p:val>
                                            <p:strVal val="#ppt_x"/>
                                          </p:val>
                                        </p:tav>
                                      </p:tavLst>
                                    </p:anim>
                                    <p:anim calcmode="lin" valueType="num">
                                      <p:cBhvr>
                                        <p:cTn id="42" dur="1000" fill="hold"/>
                                        <p:tgtEl>
                                          <p:spTgt spid="59"/>
                                        </p:tgtEl>
                                        <p:attrNameLst>
                                          <p:attrName>ppt_y</p:attrName>
                                        </p:attrNameLst>
                                      </p:cBhvr>
                                      <p:tavLst>
                                        <p:tav tm="0">
                                          <p:val>
                                            <p:strVal val="#ppt_y+.1"/>
                                          </p:val>
                                        </p:tav>
                                        <p:tav tm="100000">
                                          <p:val>
                                            <p:strVal val="#ppt_y"/>
                                          </p:val>
                                        </p:tav>
                                      </p:tavLst>
                                    </p:anim>
                                  </p:childTnLst>
                                </p:cTn>
                              </p:par>
                              <p:par>
                                <p:cTn id="43" presetID="22" presetClass="entr" presetSubtype="8" fill="hold" grpId="0" nodeType="withEffect">
                                  <p:stCondLst>
                                    <p:cond delay="4500"/>
                                  </p:stCondLst>
                                  <p:childTnLst>
                                    <p:set>
                                      <p:cBhvr>
                                        <p:cTn id="44" dur="1" fill="hold">
                                          <p:stCondLst>
                                            <p:cond delay="0"/>
                                          </p:stCondLst>
                                        </p:cTn>
                                        <p:tgtEl>
                                          <p:spTgt spid="43"/>
                                        </p:tgtEl>
                                        <p:attrNameLst>
                                          <p:attrName>style.visibility</p:attrName>
                                        </p:attrNameLst>
                                      </p:cBhvr>
                                      <p:to>
                                        <p:strVal val="visible"/>
                                      </p:to>
                                    </p:set>
                                    <p:animEffect transition="in" filter="wipe(left)">
                                      <p:cBhvr>
                                        <p:cTn id="45" dur="500"/>
                                        <p:tgtEl>
                                          <p:spTgt spid="43"/>
                                        </p:tgtEl>
                                      </p:cBhvr>
                                    </p:animEffect>
                                  </p:childTnLst>
                                </p:cTn>
                              </p:par>
                              <p:par>
                                <p:cTn id="46" presetID="22" presetClass="entr" presetSubtype="4" fill="hold" grpId="0" nodeType="withEffect">
                                  <p:stCondLst>
                                    <p:cond delay="5000"/>
                                  </p:stCondLst>
                                  <p:childTnLst>
                                    <p:set>
                                      <p:cBhvr>
                                        <p:cTn id="47" dur="1" fill="hold">
                                          <p:stCondLst>
                                            <p:cond delay="0"/>
                                          </p:stCondLst>
                                        </p:cTn>
                                        <p:tgtEl>
                                          <p:spTgt spid="3205"/>
                                        </p:tgtEl>
                                        <p:attrNameLst>
                                          <p:attrName>style.visibility</p:attrName>
                                        </p:attrNameLst>
                                      </p:cBhvr>
                                      <p:to>
                                        <p:strVal val="visible"/>
                                      </p:to>
                                    </p:set>
                                    <p:animEffect transition="in" filter="wipe(down)">
                                      <p:cBhvr>
                                        <p:cTn id="48" dur="500"/>
                                        <p:tgtEl>
                                          <p:spTgt spid="3205"/>
                                        </p:tgtEl>
                                      </p:cBhvr>
                                    </p:animEffect>
                                  </p:childTnLst>
                                </p:cTn>
                              </p:par>
                              <p:par>
                                <p:cTn id="49" presetID="53" presetClass="entr" presetSubtype="16" fill="hold" grpId="0" nodeType="withEffect">
                                  <p:stCondLst>
                                    <p:cond delay="5500"/>
                                  </p:stCondLst>
                                  <p:childTnLst>
                                    <p:set>
                                      <p:cBhvr>
                                        <p:cTn id="50" dur="1" fill="hold">
                                          <p:stCondLst>
                                            <p:cond delay="0"/>
                                          </p:stCondLst>
                                        </p:cTn>
                                        <p:tgtEl>
                                          <p:spTgt spid="195"/>
                                        </p:tgtEl>
                                        <p:attrNameLst>
                                          <p:attrName>style.visibility</p:attrName>
                                        </p:attrNameLst>
                                      </p:cBhvr>
                                      <p:to>
                                        <p:strVal val="visible"/>
                                      </p:to>
                                    </p:set>
                                    <p:anim calcmode="lin" valueType="num">
                                      <p:cBhvr>
                                        <p:cTn id="51" dur="500" fill="hold"/>
                                        <p:tgtEl>
                                          <p:spTgt spid="195"/>
                                        </p:tgtEl>
                                        <p:attrNameLst>
                                          <p:attrName>ppt_w</p:attrName>
                                        </p:attrNameLst>
                                      </p:cBhvr>
                                      <p:tavLst>
                                        <p:tav tm="0">
                                          <p:val>
                                            <p:fltVal val="0"/>
                                          </p:val>
                                        </p:tav>
                                        <p:tav tm="100000">
                                          <p:val>
                                            <p:strVal val="#ppt_w"/>
                                          </p:val>
                                        </p:tav>
                                      </p:tavLst>
                                    </p:anim>
                                    <p:anim calcmode="lin" valueType="num">
                                      <p:cBhvr>
                                        <p:cTn id="52" dur="500" fill="hold"/>
                                        <p:tgtEl>
                                          <p:spTgt spid="195"/>
                                        </p:tgtEl>
                                        <p:attrNameLst>
                                          <p:attrName>ppt_h</p:attrName>
                                        </p:attrNameLst>
                                      </p:cBhvr>
                                      <p:tavLst>
                                        <p:tav tm="0">
                                          <p:val>
                                            <p:fltVal val="0"/>
                                          </p:val>
                                        </p:tav>
                                        <p:tav tm="100000">
                                          <p:val>
                                            <p:strVal val="#ppt_h"/>
                                          </p:val>
                                        </p:tav>
                                      </p:tavLst>
                                    </p:anim>
                                    <p:animEffect transition="in" filter="fade">
                                      <p:cBhvr>
                                        <p:cTn id="53" dur="500"/>
                                        <p:tgtEl>
                                          <p:spTgt spid="195"/>
                                        </p:tgtEl>
                                      </p:cBhvr>
                                    </p:animEffect>
                                  </p:childTnLst>
                                </p:cTn>
                              </p:par>
                              <p:par>
                                <p:cTn id="54" presetID="53" presetClass="entr" presetSubtype="16" fill="hold" grpId="0" nodeType="withEffect">
                                  <p:stCondLst>
                                    <p:cond delay="6000"/>
                                  </p:stCondLst>
                                  <p:childTnLst>
                                    <p:set>
                                      <p:cBhvr>
                                        <p:cTn id="55" dur="1" fill="hold">
                                          <p:stCondLst>
                                            <p:cond delay="0"/>
                                          </p:stCondLst>
                                        </p:cTn>
                                        <p:tgtEl>
                                          <p:spTgt spid="52"/>
                                        </p:tgtEl>
                                        <p:attrNameLst>
                                          <p:attrName>style.visibility</p:attrName>
                                        </p:attrNameLst>
                                      </p:cBhvr>
                                      <p:to>
                                        <p:strVal val="visible"/>
                                      </p:to>
                                    </p:set>
                                    <p:anim calcmode="lin" valueType="num">
                                      <p:cBhvr>
                                        <p:cTn id="56" dur="500" fill="hold"/>
                                        <p:tgtEl>
                                          <p:spTgt spid="52"/>
                                        </p:tgtEl>
                                        <p:attrNameLst>
                                          <p:attrName>ppt_w</p:attrName>
                                        </p:attrNameLst>
                                      </p:cBhvr>
                                      <p:tavLst>
                                        <p:tav tm="0">
                                          <p:val>
                                            <p:fltVal val="0"/>
                                          </p:val>
                                        </p:tav>
                                        <p:tav tm="100000">
                                          <p:val>
                                            <p:strVal val="#ppt_w"/>
                                          </p:val>
                                        </p:tav>
                                      </p:tavLst>
                                    </p:anim>
                                    <p:anim calcmode="lin" valueType="num">
                                      <p:cBhvr>
                                        <p:cTn id="57" dur="500" fill="hold"/>
                                        <p:tgtEl>
                                          <p:spTgt spid="52"/>
                                        </p:tgtEl>
                                        <p:attrNameLst>
                                          <p:attrName>ppt_h</p:attrName>
                                        </p:attrNameLst>
                                      </p:cBhvr>
                                      <p:tavLst>
                                        <p:tav tm="0">
                                          <p:val>
                                            <p:fltVal val="0"/>
                                          </p:val>
                                        </p:tav>
                                        <p:tav tm="100000">
                                          <p:val>
                                            <p:strVal val="#ppt_h"/>
                                          </p:val>
                                        </p:tav>
                                      </p:tavLst>
                                    </p:anim>
                                    <p:animEffect transition="in" filter="fade">
                                      <p:cBhvr>
                                        <p:cTn id="58" dur="500"/>
                                        <p:tgtEl>
                                          <p:spTgt spid="52"/>
                                        </p:tgtEl>
                                      </p:cBhvr>
                                    </p:animEffect>
                                  </p:childTnLst>
                                </p:cTn>
                              </p:par>
                              <p:par>
                                <p:cTn id="59" presetID="42" presetClass="entr" presetSubtype="0" fill="hold" grpId="0" nodeType="withEffect">
                                  <p:stCondLst>
                                    <p:cond delay="700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1000" fill="hold"/>
                                        <p:tgtEl>
                                          <p:spTgt spid="61"/>
                                        </p:tgtEl>
                                        <p:attrNameLst>
                                          <p:attrName>ppt_y</p:attrName>
                                        </p:attrNameLst>
                                      </p:cBhvr>
                                      <p:tavLst>
                                        <p:tav tm="0">
                                          <p:val>
                                            <p:strVal val="#ppt_y+.1"/>
                                          </p:val>
                                        </p:tav>
                                        <p:tav tm="100000">
                                          <p:val>
                                            <p:strVal val="#ppt_y"/>
                                          </p:val>
                                        </p:tav>
                                      </p:tavLst>
                                    </p:anim>
                                  </p:childTnLst>
                                </p:cTn>
                              </p:par>
                              <p:par>
                                <p:cTn id="64" presetID="22" presetClass="entr" presetSubtype="2" fill="hold" grpId="0" nodeType="withEffect">
                                  <p:stCondLst>
                                    <p:cond delay="7500"/>
                                  </p:stCondLst>
                                  <p:childTnLst>
                                    <p:set>
                                      <p:cBhvr>
                                        <p:cTn id="65" dur="1" fill="hold">
                                          <p:stCondLst>
                                            <p:cond delay="0"/>
                                          </p:stCondLst>
                                        </p:cTn>
                                        <p:tgtEl>
                                          <p:spTgt spid="3203"/>
                                        </p:tgtEl>
                                        <p:attrNameLst>
                                          <p:attrName>style.visibility</p:attrName>
                                        </p:attrNameLst>
                                      </p:cBhvr>
                                      <p:to>
                                        <p:strVal val="visible"/>
                                      </p:to>
                                    </p:set>
                                    <p:animEffect transition="in" filter="wipe(right)">
                                      <p:cBhvr>
                                        <p:cTn id="66" dur="500"/>
                                        <p:tgtEl>
                                          <p:spTgt spid="3203"/>
                                        </p:tgtEl>
                                      </p:cBhvr>
                                    </p:animEffect>
                                  </p:childTnLst>
                                </p:cTn>
                              </p:par>
                              <p:par>
                                <p:cTn id="67" presetID="22" presetClass="entr" presetSubtype="8" fill="hold" grpId="0" nodeType="withEffect">
                                  <p:stCondLst>
                                    <p:cond delay="8000"/>
                                  </p:stCondLst>
                                  <p:childTnLst>
                                    <p:set>
                                      <p:cBhvr>
                                        <p:cTn id="68" dur="1" fill="hold">
                                          <p:stCondLst>
                                            <p:cond delay="0"/>
                                          </p:stCondLst>
                                        </p:cTn>
                                        <p:tgtEl>
                                          <p:spTgt spid="3204"/>
                                        </p:tgtEl>
                                        <p:attrNameLst>
                                          <p:attrName>style.visibility</p:attrName>
                                        </p:attrNameLst>
                                      </p:cBhvr>
                                      <p:to>
                                        <p:strVal val="visible"/>
                                      </p:to>
                                    </p:set>
                                    <p:animEffect transition="in" filter="wipe(left)">
                                      <p:cBhvr>
                                        <p:cTn id="69" dur="500"/>
                                        <p:tgtEl>
                                          <p:spTgt spid="3204"/>
                                        </p:tgtEl>
                                      </p:cBhvr>
                                    </p:animEffect>
                                  </p:childTnLst>
                                </p:cTn>
                              </p:par>
                              <p:par>
                                <p:cTn id="70" presetID="53" presetClass="entr" presetSubtype="16" fill="hold" grpId="0" nodeType="withEffect">
                                  <p:stCondLst>
                                    <p:cond delay="8500"/>
                                  </p:stCondLst>
                                  <p:childTnLst>
                                    <p:set>
                                      <p:cBhvr>
                                        <p:cTn id="71" dur="1" fill="hold">
                                          <p:stCondLst>
                                            <p:cond delay="0"/>
                                          </p:stCondLst>
                                        </p:cTn>
                                        <p:tgtEl>
                                          <p:spTgt spid="196"/>
                                        </p:tgtEl>
                                        <p:attrNameLst>
                                          <p:attrName>style.visibility</p:attrName>
                                        </p:attrNameLst>
                                      </p:cBhvr>
                                      <p:to>
                                        <p:strVal val="visible"/>
                                      </p:to>
                                    </p:set>
                                    <p:anim calcmode="lin" valueType="num">
                                      <p:cBhvr>
                                        <p:cTn id="72" dur="500" fill="hold"/>
                                        <p:tgtEl>
                                          <p:spTgt spid="196"/>
                                        </p:tgtEl>
                                        <p:attrNameLst>
                                          <p:attrName>ppt_w</p:attrName>
                                        </p:attrNameLst>
                                      </p:cBhvr>
                                      <p:tavLst>
                                        <p:tav tm="0">
                                          <p:val>
                                            <p:fltVal val="0"/>
                                          </p:val>
                                        </p:tav>
                                        <p:tav tm="100000">
                                          <p:val>
                                            <p:strVal val="#ppt_w"/>
                                          </p:val>
                                        </p:tav>
                                      </p:tavLst>
                                    </p:anim>
                                    <p:anim calcmode="lin" valueType="num">
                                      <p:cBhvr>
                                        <p:cTn id="73" dur="500" fill="hold"/>
                                        <p:tgtEl>
                                          <p:spTgt spid="196"/>
                                        </p:tgtEl>
                                        <p:attrNameLst>
                                          <p:attrName>ppt_h</p:attrName>
                                        </p:attrNameLst>
                                      </p:cBhvr>
                                      <p:tavLst>
                                        <p:tav tm="0">
                                          <p:val>
                                            <p:fltVal val="0"/>
                                          </p:val>
                                        </p:tav>
                                        <p:tav tm="100000">
                                          <p:val>
                                            <p:strVal val="#ppt_h"/>
                                          </p:val>
                                        </p:tav>
                                      </p:tavLst>
                                    </p:anim>
                                    <p:animEffect transition="in" filter="fade">
                                      <p:cBhvr>
                                        <p:cTn id="74" dur="500"/>
                                        <p:tgtEl>
                                          <p:spTgt spid="196"/>
                                        </p:tgtEl>
                                      </p:cBhvr>
                                    </p:animEffect>
                                  </p:childTnLst>
                                </p:cTn>
                              </p:par>
                              <p:par>
                                <p:cTn id="75" presetID="53" presetClass="entr" presetSubtype="16" fill="hold" grpId="0" nodeType="withEffect">
                                  <p:stCondLst>
                                    <p:cond delay="9000"/>
                                  </p:stCondLst>
                                  <p:childTnLst>
                                    <p:set>
                                      <p:cBhvr>
                                        <p:cTn id="76" dur="1" fill="hold">
                                          <p:stCondLst>
                                            <p:cond delay="0"/>
                                          </p:stCondLst>
                                        </p:cTn>
                                        <p:tgtEl>
                                          <p:spTgt spid="49"/>
                                        </p:tgtEl>
                                        <p:attrNameLst>
                                          <p:attrName>style.visibility</p:attrName>
                                        </p:attrNameLst>
                                      </p:cBhvr>
                                      <p:to>
                                        <p:strVal val="visible"/>
                                      </p:to>
                                    </p:set>
                                    <p:anim calcmode="lin" valueType="num">
                                      <p:cBhvr>
                                        <p:cTn id="77" dur="500" fill="hold"/>
                                        <p:tgtEl>
                                          <p:spTgt spid="49"/>
                                        </p:tgtEl>
                                        <p:attrNameLst>
                                          <p:attrName>ppt_w</p:attrName>
                                        </p:attrNameLst>
                                      </p:cBhvr>
                                      <p:tavLst>
                                        <p:tav tm="0">
                                          <p:val>
                                            <p:fltVal val="0"/>
                                          </p:val>
                                        </p:tav>
                                        <p:tav tm="100000">
                                          <p:val>
                                            <p:strVal val="#ppt_w"/>
                                          </p:val>
                                        </p:tav>
                                      </p:tavLst>
                                    </p:anim>
                                    <p:anim calcmode="lin" valueType="num">
                                      <p:cBhvr>
                                        <p:cTn id="78" dur="500" fill="hold"/>
                                        <p:tgtEl>
                                          <p:spTgt spid="49"/>
                                        </p:tgtEl>
                                        <p:attrNameLst>
                                          <p:attrName>ppt_h</p:attrName>
                                        </p:attrNameLst>
                                      </p:cBhvr>
                                      <p:tavLst>
                                        <p:tav tm="0">
                                          <p:val>
                                            <p:fltVal val="0"/>
                                          </p:val>
                                        </p:tav>
                                        <p:tav tm="100000">
                                          <p:val>
                                            <p:strVal val="#ppt_h"/>
                                          </p:val>
                                        </p:tav>
                                      </p:tavLst>
                                    </p:anim>
                                    <p:animEffect transition="in" filter="fade">
                                      <p:cBhvr>
                                        <p:cTn id="7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2" grpId="0" animBg="1"/>
      <p:bldP spid="49" grpId="0" animBg="1"/>
      <p:bldP spid="43" grpId="0" animBg="1"/>
      <p:bldP spid="3202" grpId="0" animBg="1"/>
      <p:bldP spid="3203" grpId="0" animBg="1"/>
      <p:bldP spid="3204" grpId="0" animBg="1"/>
      <p:bldP spid="3205" grpId="0" animBg="1"/>
      <p:bldP spid="3206" grpId="0" animBg="1"/>
      <p:bldP spid="194" grpId="0" animBg="1"/>
      <p:bldP spid="195" grpId="0" animBg="1"/>
      <p:bldP spid="196" grpId="0" animBg="1"/>
      <p:bldP spid="59" grpId="0"/>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1261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2018-11-12T23:05:45Z</dcterms:modified>
</cp:coreProperties>
</file>