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62157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Freeform: Shape 44">
            <a:extLst>
              <a:ext uri="{FF2B5EF4-FFF2-40B4-BE49-F238E27FC236}">
                <a16:creationId xmlns:a16="http://schemas.microsoft.com/office/drawing/2014/main" id="{CBCB21AF-191B-4058-88C6-600ED9B2132A}"/>
              </a:ext>
            </a:extLst>
          </p:cNvPr>
          <p:cNvSpPr/>
          <p:nvPr/>
        </p:nvSpPr>
        <p:spPr>
          <a:xfrm>
            <a:off x="8006113" y="189400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A12EBA74-BBBE-474D-AA3F-41AC6892BD29}"/>
              </a:ext>
            </a:extLst>
          </p:cNvPr>
          <p:cNvSpPr txBox="1"/>
          <p:nvPr/>
        </p:nvSpPr>
        <p:spPr>
          <a:xfrm>
            <a:off x="8748366" y="2698159"/>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1" name="Group 70">
            <a:extLst>
              <a:ext uri="{FF2B5EF4-FFF2-40B4-BE49-F238E27FC236}">
                <a16:creationId xmlns:a16="http://schemas.microsoft.com/office/drawing/2014/main" id="{4A8A4B8B-F4AC-4523-9173-D61A5703365D}"/>
              </a:ext>
            </a:extLst>
          </p:cNvPr>
          <p:cNvGrpSpPr/>
          <p:nvPr/>
        </p:nvGrpSpPr>
        <p:grpSpPr>
          <a:xfrm>
            <a:off x="8006113" y="1894003"/>
            <a:ext cx="3098801" cy="748170"/>
            <a:chOff x="8006113" y="1894003"/>
            <a:chExt cx="3098801" cy="748170"/>
          </a:xfrm>
        </p:grpSpPr>
        <p:sp>
          <p:nvSpPr>
            <p:cNvPr id="46" name="Freeform: Shape 45">
              <a:extLst>
                <a:ext uri="{FF2B5EF4-FFF2-40B4-BE49-F238E27FC236}">
                  <a16:creationId xmlns:a16="http://schemas.microsoft.com/office/drawing/2014/main" id="{E804FC8A-1E27-44B4-A563-E80ACBF499AB}"/>
                </a:ext>
              </a:extLst>
            </p:cNvPr>
            <p:cNvSpPr/>
            <p:nvPr/>
          </p:nvSpPr>
          <p:spPr>
            <a:xfrm>
              <a:off x="8006113" y="189400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AE9F8CF6-4466-4C78-83BB-8A260E373727}"/>
                </a:ext>
              </a:extLst>
            </p:cNvPr>
            <p:cNvSpPr txBox="1"/>
            <p:nvPr/>
          </p:nvSpPr>
          <p:spPr>
            <a:xfrm>
              <a:off x="8159204" y="2020338"/>
              <a:ext cx="471981" cy="430887"/>
            </a:xfrm>
            <a:prstGeom prst="rect">
              <a:avLst/>
            </a:prstGeom>
            <a:noFill/>
          </p:spPr>
          <p:txBody>
            <a:bodyPr wrap="square" rtlCol="0">
              <a:spAutoFit/>
            </a:bodyPr>
            <a:lstStyle/>
            <a:p>
              <a:r>
                <a:rPr lang="en-US" sz="2200" dirty="0">
                  <a:solidFill>
                    <a:srgbClr val="3EB8CD"/>
                  </a:solidFill>
                  <a:latin typeface="Bernard MT Condensed" panose="02050806060905020404" pitchFamily="18" charset="0"/>
                </a:rPr>
                <a:t>03</a:t>
              </a:r>
            </a:p>
          </p:txBody>
        </p:sp>
        <p:sp>
          <p:nvSpPr>
            <p:cNvPr id="49" name="TextBox 48">
              <a:extLst>
                <a:ext uri="{FF2B5EF4-FFF2-40B4-BE49-F238E27FC236}">
                  <a16:creationId xmlns:a16="http://schemas.microsoft.com/office/drawing/2014/main" id="{2F86FD1C-2F36-4646-A9FF-231BC712B006}"/>
                </a:ext>
              </a:extLst>
            </p:cNvPr>
            <p:cNvSpPr txBox="1"/>
            <p:nvPr/>
          </p:nvSpPr>
          <p:spPr>
            <a:xfrm>
              <a:off x="8736646" y="2066505"/>
              <a:ext cx="2026817" cy="338554"/>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r>
                <a:rPr lang="en-US" sz="1300" dirty="0">
                  <a:solidFill>
                    <a:srgbClr val="3EB8CD"/>
                  </a:solidFill>
                  <a:latin typeface="Candara" panose="020E0502030303020204" pitchFamily="34" charset="0"/>
                </a:rPr>
                <a:t> </a:t>
              </a:r>
            </a:p>
          </p:txBody>
        </p:sp>
      </p:grpSp>
      <p:sp>
        <p:nvSpPr>
          <p:cNvPr id="39" name="Freeform: Shape 38">
            <a:extLst>
              <a:ext uri="{FF2B5EF4-FFF2-40B4-BE49-F238E27FC236}">
                <a16:creationId xmlns:a16="http://schemas.microsoft.com/office/drawing/2014/main" id="{827B1657-4859-45A9-8B96-C5AA40BFE8B1}"/>
              </a:ext>
            </a:extLst>
          </p:cNvPr>
          <p:cNvSpPr/>
          <p:nvPr/>
        </p:nvSpPr>
        <p:spPr>
          <a:xfrm>
            <a:off x="4540377" y="189400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FB3E5DCB-3A38-4355-ABC3-A5FC7CEF6B29}"/>
              </a:ext>
            </a:extLst>
          </p:cNvPr>
          <p:cNvSpPr txBox="1"/>
          <p:nvPr/>
        </p:nvSpPr>
        <p:spPr>
          <a:xfrm>
            <a:off x="5282630" y="2698159"/>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0" name="Group 69">
            <a:extLst>
              <a:ext uri="{FF2B5EF4-FFF2-40B4-BE49-F238E27FC236}">
                <a16:creationId xmlns:a16="http://schemas.microsoft.com/office/drawing/2014/main" id="{283CE30B-5A4D-4EB2-BE4F-5755DEA766F6}"/>
              </a:ext>
            </a:extLst>
          </p:cNvPr>
          <p:cNvGrpSpPr/>
          <p:nvPr/>
        </p:nvGrpSpPr>
        <p:grpSpPr>
          <a:xfrm>
            <a:off x="4540377" y="1894003"/>
            <a:ext cx="3098801" cy="748170"/>
            <a:chOff x="4540377" y="1894003"/>
            <a:chExt cx="3098801" cy="748170"/>
          </a:xfrm>
        </p:grpSpPr>
        <p:sp>
          <p:nvSpPr>
            <p:cNvPr id="40" name="Freeform: Shape 39">
              <a:extLst>
                <a:ext uri="{FF2B5EF4-FFF2-40B4-BE49-F238E27FC236}">
                  <a16:creationId xmlns:a16="http://schemas.microsoft.com/office/drawing/2014/main" id="{E9A402F1-9AE8-42DC-95FA-856A060E661F}"/>
                </a:ext>
              </a:extLst>
            </p:cNvPr>
            <p:cNvSpPr/>
            <p:nvPr/>
          </p:nvSpPr>
          <p:spPr>
            <a:xfrm>
              <a:off x="4540377" y="189400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DBEC853-1157-4F2A-BFC1-49315CFBC285}"/>
                </a:ext>
              </a:extLst>
            </p:cNvPr>
            <p:cNvSpPr txBox="1"/>
            <p:nvPr/>
          </p:nvSpPr>
          <p:spPr>
            <a:xfrm>
              <a:off x="4693468" y="2020338"/>
              <a:ext cx="471981" cy="430887"/>
            </a:xfrm>
            <a:prstGeom prst="rect">
              <a:avLst/>
            </a:prstGeom>
            <a:noFill/>
          </p:spPr>
          <p:txBody>
            <a:bodyPr wrap="square" rtlCol="0">
              <a:spAutoFit/>
            </a:bodyPr>
            <a:lstStyle/>
            <a:p>
              <a:r>
                <a:rPr lang="en-US" sz="2200" dirty="0">
                  <a:solidFill>
                    <a:srgbClr val="85C401"/>
                  </a:solidFill>
                  <a:latin typeface="Bernard MT Condensed" panose="02050806060905020404" pitchFamily="18" charset="0"/>
                </a:rPr>
                <a:t>02</a:t>
              </a:r>
            </a:p>
          </p:txBody>
        </p:sp>
        <p:sp>
          <p:nvSpPr>
            <p:cNvPr id="43" name="TextBox 42">
              <a:extLst>
                <a:ext uri="{FF2B5EF4-FFF2-40B4-BE49-F238E27FC236}">
                  <a16:creationId xmlns:a16="http://schemas.microsoft.com/office/drawing/2014/main" id="{EE21ECD4-B7EC-41E7-B642-1DDD633A5247}"/>
                </a:ext>
              </a:extLst>
            </p:cNvPr>
            <p:cNvSpPr txBox="1"/>
            <p:nvPr/>
          </p:nvSpPr>
          <p:spPr>
            <a:xfrm>
              <a:off x="5270910" y="2066505"/>
              <a:ext cx="2026817" cy="338554"/>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r>
                <a:rPr lang="en-US" sz="1300" dirty="0">
                  <a:solidFill>
                    <a:srgbClr val="85C401"/>
                  </a:solidFill>
                  <a:latin typeface="Candara" panose="020E0502030303020204" pitchFamily="34" charset="0"/>
                </a:rPr>
                <a:t> </a:t>
              </a:r>
            </a:p>
          </p:txBody>
        </p:sp>
      </p:grpSp>
      <p:sp>
        <p:nvSpPr>
          <p:cNvPr id="13" name="Freeform: Shape 12">
            <a:extLst>
              <a:ext uri="{FF2B5EF4-FFF2-40B4-BE49-F238E27FC236}">
                <a16:creationId xmlns:a16="http://schemas.microsoft.com/office/drawing/2014/main" id="{DE021A3E-3758-4351-897F-DEB1CD80C681}"/>
              </a:ext>
            </a:extLst>
          </p:cNvPr>
          <p:cNvSpPr/>
          <p:nvPr/>
        </p:nvSpPr>
        <p:spPr>
          <a:xfrm>
            <a:off x="1095022" y="188524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BE316D5D-06C5-473E-80C8-70E5F7EC5AAF}"/>
              </a:ext>
            </a:extLst>
          </p:cNvPr>
          <p:cNvSpPr txBox="1"/>
          <p:nvPr/>
        </p:nvSpPr>
        <p:spPr>
          <a:xfrm>
            <a:off x="1837275" y="2689399"/>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69" name="Group 68">
            <a:extLst>
              <a:ext uri="{FF2B5EF4-FFF2-40B4-BE49-F238E27FC236}">
                <a16:creationId xmlns:a16="http://schemas.microsoft.com/office/drawing/2014/main" id="{59605D5E-1006-4B84-AC6C-7A67112A45BE}"/>
              </a:ext>
            </a:extLst>
          </p:cNvPr>
          <p:cNvGrpSpPr/>
          <p:nvPr/>
        </p:nvGrpSpPr>
        <p:grpSpPr>
          <a:xfrm>
            <a:off x="1095022" y="1885243"/>
            <a:ext cx="3098801" cy="748170"/>
            <a:chOff x="1095022" y="1885243"/>
            <a:chExt cx="3098801" cy="748170"/>
          </a:xfrm>
        </p:grpSpPr>
        <p:sp>
          <p:nvSpPr>
            <p:cNvPr id="17" name="Freeform: Shape 16">
              <a:extLst>
                <a:ext uri="{FF2B5EF4-FFF2-40B4-BE49-F238E27FC236}">
                  <a16:creationId xmlns:a16="http://schemas.microsoft.com/office/drawing/2014/main" id="{93E749F1-8022-4EC1-A825-237CE105729B}"/>
                </a:ext>
              </a:extLst>
            </p:cNvPr>
            <p:cNvSpPr/>
            <p:nvPr/>
          </p:nvSpPr>
          <p:spPr>
            <a:xfrm>
              <a:off x="1095022" y="188524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A52EDA92-4930-445F-B909-BA29AFCCBD89}"/>
                </a:ext>
              </a:extLst>
            </p:cNvPr>
            <p:cNvSpPr txBox="1"/>
            <p:nvPr/>
          </p:nvSpPr>
          <p:spPr>
            <a:xfrm>
              <a:off x="1248113" y="2011578"/>
              <a:ext cx="471981" cy="430887"/>
            </a:xfrm>
            <a:prstGeom prst="rect">
              <a:avLst/>
            </a:prstGeom>
            <a:noFill/>
          </p:spPr>
          <p:txBody>
            <a:bodyPr wrap="square" rtlCol="0">
              <a:spAutoFit/>
            </a:bodyPr>
            <a:lstStyle/>
            <a:p>
              <a:r>
                <a:rPr lang="en-US" sz="2200" dirty="0">
                  <a:solidFill>
                    <a:srgbClr val="FF2B2A"/>
                  </a:solidFill>
                  <a:latin typeface="Bernard MT Condensed" panose="02050806060905020404" pitchFamily="18" charset="0"/>
                </a:rPr>
                <a:t>01</a:t>
              </a:r>
            </a:p>
          </p:txBody>
        </p:sp>
        <p:sp>
          <p:nvSpPr>
            <p:cNvPr id="36" name="TextBox 35">
              <a:extLst>
                <a:ext uri="{FF2B5EF4-FFF2-40B4-BE49-F238E27FC236}">
                  <a16:creationId xmlns:a16="http://schemas.microsoft.com/office/drawing/2014/main" id="{739E9A45-9BE8-4873-944F-080FCF86E1EB}"/>
                </a:ext>
              </a:extLst>
            </p:cNvPr>
            <p:cNvSpPr txBox="1"/>
            <p:nvPr/>
          </p:nvSpPr>
          <p:spPr>
            <a:xfrm>
              <a:off x="1825555" y="2057745"/>
              <a:ext cx="2026817" cy="338554"/>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r>
                <a:rPr lang="en-US" sz="1300" dirty="0">
                  <a:solidFill>
                    <a:srgbClr val="FF2B2A"/>
                  </a:solidFill>
                  <a:latin typeface="Candara" panose="020E0502030303020204" pitchFamily="34" charset="0"/>
                </a:rPr>
                <a:t> </a:t>
              </a:r>
            </a:p>
          </p:txBody>
        </p:sp>
      </p:grpSp>
      <p:sp>
        <p:nvSpPr>
          <p:cNvPr id="18" name="Freeform 145">
            <a:extLst>
              <a:ext uri="{FF2B5EF4-FFF2-40B4-BE49-F238E27FC236}">
                <a16:creationId xmlns:a16="http://schemas.microsoft.com/office/drawing/2014/main" id="{806EF5DD-8B19-4A13-B02A-33602B28E007}"/>
              </a:ext>
            </a:extLst>
          </p:cNvPr>
          <p:cNvSpPr>
            <a:spLocks noEditPoints="1"/>
          </p:cNvSpPr>
          <p:nvPr/>
        </p:nvSpPr>
        <p:spPr bwMode="auto">
          <a:xfrm>
            <a:off x="8262613" y="2851888"/>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27" name="Группа 365">
            <a:extLst>
              <a:ext uri="{FF2B5EF4-FFF2-40B4-BE49-F238E27FC236}">
                <a16:creationId xmlns:a16="http://schemas.microsoft.com/office/drawing/2014/main" id="{874727D4-D5C7-4EB6-B289-BEFEF022153A}"/>
              </a:ext>
            </a:extLst>
          </p:cNvPr>
          <p:cNvGrpSpPr/>
          <p:nvPr/>
        </p:nvGrpSpPr>
        <p:grpSpPr>
          <a:xfrm>
            <a:off x="1248113" y="2850933"/>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28" name="Freeform 326">
              <a:extLst>
                <a:ext uri="{FF2B5EF4-FFF2-40B4-BE49-F238E27FC236}">
                  <a16:creationId xmlns:a16="http://schemas.microsoft.com/office/drawing/2014/main" id="{641DCD55-DD02-43B3-BF1D-DE2B5818D60A}"/>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327">
              <a:extLst>
                <a:ext uri="{FF2B5EF4-FFF2-40B4-BE49-F238E27FC236}">
                  <a16:creationId xmlns:a16="http://schemas.microsoft.com/office/drawing/2014/main" id="{269D39DF-CE4F-4163-B30E-18931188292F}"/>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0" name="Группа 379">
            <a:extLst>
              <a:ext uri="{FF2B5EF4-FFF2-40B4-BE49-F238E27FC236}">
                <a16:creationId xmlns:a16="http://schemas.microsoft.com/office/drawing/2014/main" id="{2727E2FA-512E-4375-A8EB-2CEE2E65A7C0}"/>
              </a:ext>
            </a:extLst>
          </p:cNvPr>
          <p:cNvGrpSpPr/>
          <p:nvPr/>
        </p:nvGrpSpPr>
        <p:grpSpPr>
          <a:xfrm>
            <a:off x="4696604" y="2851535"/>
            <a:ext cx="432796" cy="389252"/>
            <a:chOff x="5834063" y="3221038"/>
            <a:chExt cx="2335212" cy="2100262"/>
          </a:xfrm>
          <a:solidFill>
            <a:schemeClr val="bg1"/>
          </a:solidFill>
          <a:effectLst>
            <a:outerShdw blurRad="63500" sx="102000" sy="102000" algn="ctr" rotWithShape="0">
              <a:prstClr val="black">
                <a:alpha val="40000"/>
              </a:prstClr>
            </a:outerShdw>
          </a:effectLst>
        </p:grpSpPr>
        <p:sp>
          <p:nvSpPr>
            <p:cNvPr id="31" name="Freeform 337">
              <a:extLst>
                <a:ext uri="{FF2B5EF4-FFF2-40B4-BE49-F238E27FC236}">
                  <a16:creationId xmlns:a16="http://schemas.microsoft.com/office/drawing/2014/main" id="{8E60DE31-CAB9-42B7-8456-C9F42AEB0C8F}"/>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2" name="Freeform 338">
              <a:extLst>
                <a:ext uri="{FF2B5EF4-FFF2-40B4-BE49-F238E27FC236}">
                  <a16:creationId xmlns:a16="http://schemas.microsoft.com/office/drawing/2014/main" id="{745B986C-C70B-49AD-B32C-E1F5B8923002}"/>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339">
              <a:extLst>
                <a:ext uri="{FF2B5EF4-FFF2-40B4-BE49-F238E27FC236}">
                  <a16:creationId xmlns:a16="http://schemas.microsoft.com/office/drawing/2014/main" id="{A979CA72-8BD3-469A-B003-DCC2AA4B7B6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340">
              <a:extLst>
                <a:ext uri="{FF2B5EF4-FFF2-40B4-BE49-F238E27FC236}">
                  <a16:creationId xmlns:a16="http://schemas.microsoft.com/office/drawing/2014/main" id="{FD3FA95B-1917-426D-A4B8-46CAFEBB7459}"/>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8" name="TextBox 67">
            <a:extLst>
              <a:ext uri="{FF2B5EF4-FFF2-40B4-BE49-F238E27FC236}">
                <a16:creationId xmlns:a16="http://schemas.microsoft.com/office/drawing/2014/main" id="{A480DB18-FB10-4BB1-BDA8-E0B0E9D5E6C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51" name="Freeform: Shape 50">
            <a:extLst>
              <a:ext uri="{FF2B5EF4-FFF2-40B4-BE49-F238E27FC236}">
                <a16:creationId xmlns:a16="http://schemas.microsoft.com/office/drawing/2014/main" id="{47702278-493A-49E9-BF4D-E54807A455EF}"/>
              </a:ext>
            </a:extLst>
          </p:cNvPr>
          <p:cNvSpPr/>
          <p:nvPr/>
        </p:nvSpPr>
        <p:spPr>
          <a:xfrm>
            <a:off x="1095022" y="4194169"/>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11DFD8A5-DF51-4ED3-882B-D51F4686BE9D}"/>
              </a:ext>
            </a:extLst>
          </p:cNvPr>
          <p:cNvSpPr txBox="1"/>
          <p:nvPr/>
        </p:nvSpPr>
        <p:spPr>
          <a:xfrm>
            <a:off x="1837275" y="4998325"/>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2" name="Group 71">
            <a:extLst>
              <a:ext uri="{FF2B5EF4-FFF2-40B4-BE49-F238E27FC236}">
                <a16:creationId xmlns:a16="http://schemas.microsoft.com/office/drawing/2014/main" id="{81C59858-CD8C-425E-99AA-69D2E25F2414}"/>
              </a:ext>
            </a:extLst>
          </p:cNvPr>
          <p:cNvGrpSpPr/>
          <p:nvPr/>
        </p:nvGrpSpPr>
        <p:grpSpPr>
          <a:xfrm>
            <a:off x="1095022" y="4194169"/>
            <a:ext cx="3098801" cy="748170"/>
            <a:chOff x="1095022" y="4194169"/>
            <a:chExt cx="3098801" cy="748170"/>
          </a:xfrm>
        </p:grpSpPr>
        <p:sp>
          <p:nvSpPr>
            <p:cNvPr id="52" name="Freeform: Shape 51">
              <a:extLst>
                <a:ext uri="{FF2B5EF4-FFF2-40B4-BE49-F238E27FC236}">
                  <a16:creationId xmlns:a16="http://schemas.microsoft.com/office/drawing/2014/main" id="{08C492F7-E07A-4DB6-BFE2-CD34C1E00691}"/>
                </a:ext>
              </a:extLst>
            </p:cNvPr>
            <p:cNvSpPr/>
            <p:nvPr/>
          </p:nvSpPr>
          <p:spPr>
            <a:xfrm>
              <a:off x="1095022" y="4194169"/>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6D4A45AC-F4F8-4201-9D37-4F31B9B36B23}"/>
                </a:ext>
              </a:extLst>
            </p:cNvPr>
            <p:cNvSpPr txBox="1"/>
            <p:nvPr/>
          </p:nvSpPr>
          <p:spPr>
            <a:xfrm>
              <a:off x="1248113" y="4320504"/>
              <a:ext cx="471981" cy="430887"/>
            </a:xfrm>
            <a:prstGeom prst="rect">
              <a:avLst/>
            </a:prstGeom>
            <a:noFill/>
          </p:spPr>
          <p:txBody>
            <a:bodyPr wrap="square" rtlCol="0">
              <a:spAutoFit/>
            </a:bodyPr>
            <a:lstStyle/>
            <a:p>
              <a:r>
                <a:rPr lang="en-US" sz="2200" dirty="0">
                  <a:solidFill>
                    <a:srgbClr val="FFA803"/>
                  </a:solidFill>
                  <a:latin typeface="Bernard MT Condensed" panose="02050806060905020404" pitchFamily="18" charset="0"/>
                </a:rPr>
                <a:t>04</a:t>
              </a:r>
            </a:p>
          </p:txBody>
        </p:sp>
        <p:sp>
          <p:nvSpPr>
            <p:cNvPr id="55" name="TextBox 54">
              <a:extLst>
                <a:ext uri="{FF2B5EF4-FFF2-40B4-BE49-F238E27FC236}">
                  <a16:creationId xmlns:a16="http://schemas.microsoft.com/office/drawing/2014/main" id="{9D6BD554-89B6-423E-815B-74CF975F3F09}"/>
                </a:ext>
              </a:extLst>
            </p:cNvPr>
            <p:cNvSpPr txBox="1"/>
            <p:nvPr/>
          </p:nvSpPr>
          <p:spPr>
            <a:xfrm>
              <a:off x="1825555" y="4366671"/>
              <a:ext cx="2026817" cy="338554"/>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r>
                <a:rPr lang="en-US" sz="1300" dirty="0">
                  <a:solidFill>
                    <a:srgbClr val="FFA803"/>
                  </a:solidFill>
                  <a:latin typeface="Candara" panose="020E0502030303020204" pitchFamily="34" charset="0"/>
                </a:rPr>
                <a:t> </a:t>
              </a:r>
            </a:p>
          </p:txBody>
        </p:sp>
      </p:grpSp>
      <p:grpSp>
        <p:nvGrpSpPr>
          <p:cNvPr id="19" name="Группа 298">
            <a:extLst>
              <a:ext uri="{FF2B5EF4-FFF2-40B4-BE49-F238E27FC236}">
                <a16:creationId xmlns:a16="http://schemas.microsoft.com/office/drawing/2014/main" id="{E0E7FFEA-8A0C-41F2-8865-7D0B5B9CC35E}"/>
              </a:ext>
            </a:extLst>
          </p:cNvPr>
          <p:cNvGrpSpPr/>
          <p:nvPr/>
        </p:nvGrpSpPr>
        <p:grpSpPr>
          <a:xfrm>
            <a:off x="1312916" y="5178970"/>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20" name="Freeform 266">
              <a:extLst>
                <a:ext uri="{FF2B5EF4-FFF2-40B4-BE49-F238E27FC236}">
                  <a16:creationId xmlns:a16="http://schemas.microsoft.com/office/drawing/2014/main" id="{F11920E3-53FD-417F-8EDF-AE08AD81F821}"/>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267">
              <a:extLst>
                <a:ext uri="{FF2B5EF4-FFF2-40B4-BE49-F238E27FC236}">
                  <a16:creationId xmlns:a16="http://schemas.microsoft.com/office/drawing/2014/main" id="{9CBC0C1B-866F-49E0-B9BC-624568401A65}"/>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Freeform: Shape 56">
            <a:extLst>
              <a:ext uri="{FF2B5EF4-FFF2-40B4-BE49-F238E27FC236}">
                <a16:creationId xmlns:a16="http://schemas.microsoft.com/office/drawing/2014/main" id="{0EF10EAF-DA98-447F-AADD-479CE8FAFFE8}"/>
              </a:ext>
            </a:extLst>
          </p:cNvPr>
          <p:cNvSpPr/>
          <p:nvPr/>
        </p:nvSpPr>
        <p:spPr>
          <a:xfrm>
            <a:off x="4512154" y="4194168"/>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01AA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74DFE3A3-26A3-402F-9587-D72BDE27FA00}"/>
              </a:ext>
            </a:extLst>
          </p:cNvPr>
          <p:cNvSpPr txBox="1"/>
          <p:nvPr/>
        </p:nvSpPr>
        <p:spPr>
          <a:xfrm>
            <a:off x="5254407" y="4998324"/>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3" name="Group 72">
            <a:extLst>
              <a:ext uri="{FF2B5EF4-FFF2-40B4-BE49-F238E27FC236}">
                <a16:creationId xmlns:a16="http://schemas.microsoft.com/office/drawing/2014/main" id="{8E309CA4-34D2-49B9-B254-5FECE0FEFFFA}"/>
              </a:ext>
            </a:extLst>
          </p:cNvPr>
          <p:cNvGrpSpPr/>
          <p:nvPr/>
        </p:nvGrpSpPr>
        <p:grpSpPr>
          <a:xfrm>
            <a:off x="4512154" y="4194168"/>
            <a:ext cx="3098801" cy="748170"/>
            <a:chOff x="4512154" y="4194168"/>
            <a:chExt cx="3098801" cy="748170"/>
          </a:xfrm>
        </p:grpSpPr>
        <p:sp>
          <p:nvSpPr>
            <p:cNvPr id="58" name="Freeform: Shape 57">
              <a:extLst>
                <a:ext uri="{FF2B5EF4-FFF2-40B4-BE49-F238E27FC236}">
                  <a16:creationId xmlns:a16="http://schemas.microsoft.com/office/drawing/2014/main" id="{EBC9A4E6-3307-4306-A339-A2E680D9429F}"/>
                </a:ext>
              </a:extLst>
            </p:cNvPr>
            <p:cNvSpPr/>
            <p:nvPr/>
          </p:nvSpPr>
          <p:spPr>
            <a:xfrm>
              <a:off x="4512154" y="4194168"/>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FD39CC5A-FD0C-4413-A6DA-D712215721E2}"/>
                </a:ext>
              </a:extLst>
            </p:cNvPr>
            <p:cNvSpPr txBox="1"/>
            <p:nvPr/>
          </p:nvSpPr>
          <p:spPr>
            <a:xfrm>
              <a:off x="4665245" y="4320503"/>
              <a:ext cx="471981" cy="430887"/>
            </a:xfrm>
            <a:prstGeom prst="rect">
              <a:avLst/>
            </a:prstGeom>
            <a:noFill/>
          </p:spPr>
          <p:txBody>
            <a:bodyPr wrap="square" rtlCol="0">
              <a:spAutoFit/>
            </a:bodyPr>
            <a:lstStyle/>
            <a:p>
              <a:r>
                <a:rPr lang="en-US" sz="2200" dirty="0">
                  <a:solidFill>
                    <a:srgbClr val="01AA8D"/>
                  </a:solidFill>
                  <a:latin typeface="Bernard MT Condensed" panose="02050806060905020404" pitchFamily="18" charset="0"/>
                </a:rPr>
                <a:t>05</a:t>
              </a:r>
            </a:p>
          </p:txBody>
        </p:sp>
        <p:sp>
          <p:nvSpPr>
            <p:cNvPr id="61" name="TextBox 60">
              <a:extLst>
                <a:ext uri="{FF2B5EF4-FFF2-40B4-BE49-F238E27FC236}">
                  <a16:creationId xmlns:a16="http://schemas.microsoft.com/office/drawing/2014/main" id="{A5454ECD-5BE1-4061-B20C-E43600202D18}"/>
                </a:ext>
              </a:extLst>
            </p:cNvPr>
            <p:cNvSpPr txBox="1"/>
            <p:nvPr/>
          </p:nvSpPr>
          <p:spPr>
            <a:xfrm>
              <a:off x="5242687" y="4366670"/>
              <a:ext cx="2026817" cy="338554"/>
            </a:xfrm>
            <a:prstGeom prst="rect">
              <a:avLst/>
            </a:prstGeom>
            <a:noFill/>
          </p:spPr>
          <p:txBody>
            <a:bodyPr wrap="square" rtlCol="0">
              <a:spAutoFit/>
            </a:bodyPr>
            <a:lstStyle/>
            <a:p>
              <a:pPr defTabSz="1219170">
                <a:spcBef>
                  <a:spcPct val="20000"/>
                </a:spcBef>
                <a:defRPr/>
              </a:pPr>
              <a:r>
                <a:rPr lang="en-US" sz="1600" b="1" dirty="0">
                  <a:solidFill>
                    <a:srgbClr val="01AA8D"/>
                  </a:solidFill>
                  <a:latin typeface="Candara" panose="020E0502030303020204" pitchFamily="34" charset="0"/>
                </a:rPr>
                <a:t>LOREM IPSUM</a:t>
              </a:r>
              <a:r>
                <a:rPr lang="en-US" sz="1300" dirty="0">
                  <a:solidFill>
                    <a:srgbClr val="01AA8D"/>
                  </a:solidFill>
                  <a:latin typeface="Candara" panose="020E0502030303020204" pitchFamily="34" charset="0"/>
                </a:rPr>
                <a:t> </a:t>
              </a:r>
            </a:p>
          </p:txBody>
        </p:sp>
      </p:grpSp>
      <p:grpSp>
        <p:nvGrpSpPr>
          <p:cNvPr id="22" name="Группа 314">
            <a:extLst>
              <a:ext uri="{FF2B5EF4-FFF2-40B4-BE49-F238E27FC236}">
                <a16:creationId xmlns:a16="http://schemas.microsoft.com/office/drawing/2014/main" id="{B549B038-FEFC-4AC7-AD96-05333581F52D}"/>
              </a:ext>
            </a:extLst>
          </p:cNvPr>
          <p:cNvGrpSpPr/>
          <p:nvPr/>
        </p:nvGrpSpPr>
        <p:grpSpPr>
          <a:xfrm>
            <a:off x="4706219" y="5157104"/>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23" name="Freeform 279">
              <a:extLst>
                <a:ext uri="{FF2B5EF4-FFF2-40B4-BE49-F238E27FC236}">
                  <a16:creationId xmlns:a16="http://schemas.microsoft.com/office/drawing/2014/main" id="{BA9D60F5-1C64-4CAE-BD50-D629DDA2F38F}"/>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280">
              <a:extLst>
                <a:ext uri="{FF2B5EF4-FFF2-40B4-BE49-F238E27FC236}">
                  <a16:creationId xmlns:a16="http://schemas.microsoft.com/office/drawing/2014/main" id="{F57D5B23-3599-4F24-B3F4-1B71373FAEE1}"/>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281">
              <a:extLst>
                <a:ext uri="{FF2B5EF4-FFF2-40B4-BE49-F238E27FC236}">
                  <a16:creationId xmlns:a16="http://schemas.microsoft.com/office/drawing/2014/main" id="{D8995658-3823-45FE-8ACD-8952BA3E1DA1}"/>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3" name="Freeform: Shape 62">
            <a:extLst>
              <a:ext uri="{FF2B5EF4-FFF2-40B4-BE49-F238E27FC236}">
                <a16:creationId xmlns:a16="http://schemas.microsoft.com/office/drawing/2014/main" id="{F9F9867F-9256-4F97-BEEE-E6C18493AADB}"/>
              </a:ext>
            </a:extLst>
          </p:cNvPr>
          <p:cNvSpPr/>
          <p:nvPr/>
        </p:nvSpPr>
        <p:spPr>
          <a:xfrm>
            <a:off x="8006113" y="4194167"/>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4781C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08C5E4CD-5AA5-4106-AD89-EA1B802ACA6D}"/>
              </a:ext>
            </a:extLst>
          </p:cNvPr>
          <p:cNvSpPr txBox="1"/>
          <p:nvPr/>
        </p:nvSpPr>
        <p:spPr>
          <a:xfrm>
            <a:off x="8748366" y="4998323"/>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4" name="Group 73">
            <a:extLst>
              <a:ext uri="{FF2B5EF4-FFF2-40B4-BE49-F238E27FC236}">
                <a16:creationId xmlns:a16="http://schemas.microsoft.com/office/drawing/2014/main" id="{0D6D8A26-7AE4-47DB-B58F-9F390E3E7ADA}"/>
              </a:ext>
            </a:extLst>
          </p:cNvPr>
          <p:cNvGrpSpPr/>
          <p:nvPr/>
        </p:nvGrpSpPr>
        <p:grpSpPr>
          <a:xfrm>
            <a:off x="8006113" y="4194167"/>
            <a:ext cx="3098801" cy="748170"/>
            <a:chOff x="8006113" y="4194167"/>
            <a:chExt cx="3098801" cy="748170"/>
          </a:xfrm>
        </p:grpSpPr>
        <p:sp>
          <p:nvSpPr>
            <p:cNvPr id="64" name="Freeform: Shape 63">
              <a:extLst>
                <a:ext uri="{FF2B5EF4-FFF2-40B4-BE49-F238E27FC236}">
                  <a16:creationId xmlns:a16="http://schemas.microsoft.com/office/drawing/2014/main" id="{9EE102AD-6F4A-4D0A-88F2-84FA8DF9EC17}"/>
                </a:ext>
              </a:extLst>
            </p:cNvPr>
            <p:cNvSpPr/>
            <p:nvPr/>
          </p:nvSpPr>
          <p:spPr>
            <a:xfrm>
              <a:off x="8006113" y="4194167"/>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C554F112-CE07-4B65-B6D5-CBA3267D0AA9}"/>
                </a:ext>
              </a:extLst>
            </p:cNvPr>
            <p:cNvSpPr txBox="1"/>
            <p:nvPr/>
          </p:nvSpPr>
          <p:spPr>
            <a:xfrm>
              <a:off x="8159204" y="4320502"/>
              <a:ext cx="471981" cy="430887"/>
            </a:xfrm>
            <a:prstGeom prst="rect">
              <a:avLst/>
            </a:prstGeom>
            <a:noFill/>
          </p:spPr>
          <p:txBody>
            <a:bodyPr wrap="square" rtlCol="0">
              <a:spAutoFit/>
            </a:bodyPr>
            <a:lstStyle/>
            <a:p>
              <a:r>
                <a:rPr lang="en-US" sz="2200" dirty="0">
                  <a:solidFill>
                    <a:srgbClr val="4781CB"/>
                  </a:solidFill>
                  <a:latin typeface="Bernard MT Condensed" panose="02050806060905020404" pitchFamily="18" charset="0"/>
                </a:rPr>
                <a:t>06</a:t>
              </a:r>
            </a:p>
          </p:txBody>
        </p:sp>
        <p:sp>
          <p:nvSpPr>
            <p:cNvPr id="67" name="TextBox 66">
              <a:extLst>
                <a:ext uri="{FF2B5EF4-FFF2-40B4-BE49-F238E27FC236}">
                  <a16:creationId xmlns:a16="http://schemas.microsoft.com/office/drawing/2014/main" id="{88B834AA-06F1-452F-8D67-C75143DAF3D7}"/>
                </a:ext>
              </a:extLst>
            </p:cNvPr>
            <p:cNvSpPr txBox="1"/>
            <p:nvPr/>
          </p:nvSpPr>
          <p:spPr>
            <a:xfrm>
              <a:off x="8736646" y="4366669"/>
              <a:ext cx="2026817" cy="338554"/>
            </a:xfrm>
            <a:prstGeom prst="rect">
              <a:avLst/>
            </a:prstGeom>
            <a:noFill/>
          </p:spPr>
          <p:txBody>
            <a:bodyPr wrap="square" rtlCol="0">
              <a:spAutoFit/>
            </a:bodyPr>
            <a:lstStyle/>
            <a:p>
              <a:pPr defTabSz="1219170">
                <a:spcBef>
                  <a:spcPct val="20000"/>
                </a:spcBef>
                <a:defRPr/>
              </a:pPr>
              <a:r>
                <a:rPr lang="en-US" sz="1600" b="1" dirty="0">
                  <a:solidFill>
                    <a:srgbClr val="4781CB"/>
                  </a:solidFill>
                  <a:latin typeface="Candara" panose="020E0502030303020204" pitchFamily="34" charset="0"/>
                </a:rPr>
                <a:t>LOREM IPSUM</a:t>
              </a:r>
              <a:r>
                <a:rPr lang="en-US" sz="1300" dirty="0">
                  <a:solidFill>
                    <a:srgbClr val="4781CB"/>
                  </a:solidFill>
                  <a:latin typeface="Candara" panose="020E0502030303020204" pitchFamily="34" charset="0"/>
                </a:rPr>
                <a:t> </a:t>
              </a:r>
            </a:p>
          </p:txBody>
        </p:sp>
      </p:grpSp>
      <p:sp>
        <p:nvSpPr>
          <p:cNvPr id="26" name="Freeform 286">
            <a:extLst>
              <a:ext uri="{FF2B5EF4-FFF2-40B4-BE49-F238E27FC236}">
                <a16:creationId xmlns:a16="http://schemas.microsoft.com/office/drawing/2014/main" id="{A66CD6E2-8CFD-4C82-896E-0699A0961D55}"/>
              </a:ext>
            </a:extLst>
          </p:cNvPr>
          <p:cNvSpPr>
            <a:spLocks noEditPoints="1"/>
          </p:cNvSpPr>
          <p:nvPr/>
        </p:nvSpPr>
        <p:spPr bwMode="auto">
          <a:xfrm>
            <a:off x="8200250" y="5132331"/>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pic>
        <p:nvPicPr>
          <p:cNvPr id="56" name="Picture 55">
            <a:hlinkClick r:id="rId2"/>
            <a:extLst>
              <a:ext uri="{FF2B5EF4-FFF2-40B4-BE49-F238E27FC236}">
                <a16:creationId xmlns:a16="http://schemas.microsoft.com/office/drawing/2014/main" id="{CFA0747A-2EBD-4923-A9D3-3F915473AA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21824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500"/>
                                        <p:tgtEl>
                                          <p:spTgt spid="6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69"/>
                                        </p:tgtEl>
                                        <p:attrNameLst>
                                          <p:attrName>style.visibility</p:attrName>
                                        </p:attrNameLst>
                                      </p:cBhvr>
                                      <p:to>
                                        <p:strVal val="visible"/>
                                      </p:to>
                                    </p:set>
                                    <p:anim calcmode="lin" valueType="num">
                                      <p:cBhvr additive="base">
                                        <p:cTn id="15" dur="500" fill="hold"/>
                                        <p:tgtEl>
                                          <p:spTgt spid="69"/>
                                        </p:tgtEl>
                                        <p:attrNameLst>
                                          <p:attrName>ppt_x</p:attrName>
                                        </p:attrNameLst>
                                      </p:cBhvr>
                                      <p:tavLst>
                                        <p:tav tm="0">
                                          <p:val>
                                            <p:strVal val="#ppt_x"/>
                                          </p:val>
                                        </p:tav>
                                        <p:tav tm="100000">
                                          <p:val>
                                            <p:strVal val="#ppt_x"/>
                                          </p:val>
                                        </p:tav>
                                      </p:tavLst>
                                    </p:anim>
                                    <p:anim calcmode="lin" valueType="num">
                                      <p:cBhvr additive="base">
                                        <p:cTn id="16" dur="500" fill="hold"/>
                                        <p:tgtEl>
                                          <p:spTgt spid="69"/>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53" presetClass="entr" presetSubtype="16" fill="hold" nodeType="after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p:cTn id="20" dur="500" fill="hold"/>
                                        <p:tgtEl>
                                          <p:spTgt spid="27"/>
                                        </p:tgtEl>
                                        <p:attrNameLst>
                                          <p:attrName>ppt_w</p:attrName>
                                        </p:attrNameLst>
                                      </p:cBhvr>
                                      <p:tavLst>
                                        <p:tav tm="0">
                                          <p:val>
                                            <p:fltVal val="0"/>
                                          </p:val>
                                        </p:tav>
                                        <p:tav tm="100000">
                                          <p:val>
                                            <p:strVal val="#ppt_w"/>
                                          </p:val>
                                        </p:tav>
                                      </p:tavLst>
                                    </p:anim>
                                    <p:anim calcmode="lin" valueType="num">
                                      <p:cBhvr>
                                        <p:cTn id="21" dur="500" fill="hold"/>
                                        <p:tgtEl>
                                          <p:spTgt spid="27"/>
                                        </p:tgtEl>
                                        <p:attrNameLst>
                                          <p:attrName>ppt_h</p:attrName>
                                        </p:attrNameLst>
                                      </p:cBhvr>
                                      <p:tavLst>
                                        <p:tav tm="0">
                                          <p:val>
                                            <p:fltVal val="0"/>
                                          </p:val>
                                        </p:tav>
                                        <p:tav tm="100000">
                                          <p:val>
                                            <p:strVal val="#ppt_h"/>
                                          </p:val>
                                        </p:tav>
                                      </p:tavLst>
                                    </p:anim>
                                    <p:animEffect transition="in" filter="fade">
                                      <p:cBhvr>
                                        <p:cTn id="22" dur="500"/>
                                        <p:tgtEl>
                                          <p:spTgt spid="27"/>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fade">
                                      <p:cBhvr>
                                        <p:cTn id="26" dur="1000"/>
                                        <p:tgtEl>
                                          <p:spTgt spid="35"/>
                                        </p:tgtEl>
                                      </p:cBhvr>
                                    </p:animEffect>
                                    <p:anim calcmode="lin" valueType="num">
                                      <p:cBhvr>
                                        <p:cTn id="27" dur="1000" fill="hold"/>
                                        <p:tgtEl>
                                          <p:spTgt spid="35"/>
                                        </p:tgtEl>
                                        <p:attrNameLst>
                                          <p:attrName>ppt_x</p:attrName>
                                        </p:attrNameLst>
                                      </p:cBhvr>
                                      <p:tavLst>
                                        <p:tav tm="0">
                                          <p:val>
                                            <p:strVal val="#ppt_x"/>
                                          </p:val>
                                        </p:tav>
                                        <p:tav tm="100000">
                                          <p:val>
                                            <p:strVal val="#ppt_x"/>
                                          </p:val>
                                        </p:tav>
                                      </p:tavLst>
                                    </p:anim>
                                    <p:anim calcmode="lin" valueType="num">
                                      <p:cBhvr>
                                        <p:cTn id="28" dur="1000" fill="hold"/>
                                        <p:tgtEl>
                                          <p:spTgt spid="35"/>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additive="base">
                                        <p:cTn id="32" dur="500" fill="hold"/>
                                        <p:tgtEl>
                                          <p:spTgt spid="39"/>
                                        </p:tgtEl>
                                        <p:attrNameLst>
                                          <p:attrName>ppt_x</p:attrName>
                                        </p:attrNameLst>
                                      </p:cBhvr>
                                      <p:tavLst>
                                        <p:tav tm="0">
                                          <p:val>
                                            <p:strVal val="#ppt_x"/>
                                          </p:val>
                                        </p:tav>
                                        <p:tav tm="100000">
                                          <p:val>
                                            <p:strVal val="#ppt_x"/>
                                          </p:val>
                                        </p:tav>
                                      </p:tavLst>
                                    </p:anim>
                                    <p:anim calcmode="lin" valueType="num">
                                      <p:cBhvr additive="base">
                                        <p:cTn id="33" dur="500" fill="hold"/>
                                        <p:tgtEl>
                                          <p:spTgt spid="39"/>
                                        </p:tgtEl>
                                        <p:attrNameLst>
                                          <p:attrName>ppt_y</p:attrName>
                                        </p:attrNameLst>
                                      </p:cBhvr>
                                      <p:tavLst>
                                        <p:tav tm="0">
                                          <p:val>
                                            <p:strVal val="1+#ppt_h/2"/>
                                          </p:val>
                                        </p:tav>
                                        <p:tav tm="100000">
                                          <p:val>
                                            <p:strVal val="#ppt_y"/>
                                          </p:val>
                                        </p:tav>
                                      </p:tavLst>
                                    </p:anim>
                                  </p:childTnLst>
                                </p:cTn>
                              </p:par>
                              <p:par>
                                <p:cTn id="34" presetID="2" presetClass="entr" presetSubtype="1" fill="hold" nodeType="withEffect">
                                  <p:stCondLst>
                                    <p:cond delay="0"/>
                                  </p:stCondLst>
                                  <p:childTnLst>
                                    <p:set>
                                      <p:cBhvr>
                                        <p:cTn id="35" dur="1" fill="hold">
                                          <p:stCondLst>
                                            <p:cond delay="0"/>
                                          </p:stCondLst>
                                        </p:cTn>
                                        <p:tgtEl>
                                          <p:spTgt spid="70"/>
                                        </p:tgtEl>
                                        <p:attrNameLst>
                                          <p:attrName>style.visibility</p:attrName>
                                        </p:attrNameLst>
                                      </p:cBhvr>
                                      <p:to>
                                        <p:strVal val="visible"/>
                                      </p:to>
                                    </p:set>
                                    <p:anim calcmode="lin" valueType="num">
                                      <p:cBhvr additive="base">
                                        <p:cTn id="36" dur="500" fill="hold"/>
                                        <p:tgtEl>
                                          <p:spTgt spid="70"/>
                                        </p:tgtEl>
                                        <p:attrNameLst>
                                          <p:attrName>ppt_x</p:attrName>
                                        </p:attrNameLst>
                                      </p:cBhvr>
                                      <p:tavLst>
                                        <p:tav tm="0">
                                          <p:val>
                                            <p:strVal val="#ppt_x"/>
                                          </p:val>
                                        </p:tav>
                                        <p:tav tm="100000">
                                          <p:val>
                                            <p:strVal val="#ppt_x"/>
                                          </p:val>
                                        </p:tav>
                                      </p:tavLst>
                                    </p:anim>
                                    <p:anim calcmode="lin" valueType="num">
                                      <p:cBhvr additive="base">
                                        <p:cTn id="37" dur="500" fill="hold"/>
                                        <p:tgtEl>
                                          <p:spTgt spid="70"/>
                                        </p:tgtEl>
                                        <p:attrNameLst>
                                          <p:attrName>ppt_y</p:attrName>
                                        </p:attrNameLst>
                                      </p:cBhvr>
                                      <p:tavLst>
                                        <p:tav tm="0">
                                          <p:val>
                                            <p:strVal val="0-#ppt_h/2"/>
                                          </p:val>
                                        </p:tav>
                                        <p:tav tm="100000">
                                          <p:val>
                                            <p:strVal val="#ppt_y"/>
                                          </p:val>
                                        </p:tav>
                                      </p:tavLst>
                                    </p:anim>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p:cTn id="41" dur="500" fill="hold"/>
                                        <p:tgtEl>
                                          <p:spTgt spid="30"/>
                                        </p:tgtEl>
                                        <p:attrNameLst>
                                          <p:attrName>ppt_w</p:attrName>
                                        </p:attrNameLst>
                                      </p:cBhvr>
                                      <p:tavLst>
                                        <p:tav tm="0">
                                          <p:val>
                                            <p:fltVal val="0"/>
                                          </p:val>
                                        </p:tav>
                                        <p:tav tm="100000">
                                          <p:val>
                                            <p:strVal val="#ppt_w"/>
                                          </p:val>
                                        </p:tav>
                                      </p:tavLst>
                                    </p:anim>
                                    <p:anim calcmode="lin" valueType="num">
                                      <p:cBhvr>
                                        <p:cTn id="42" dur="500" fill="hold"/>
                                        <p:tgtEl>
                                          <p:spTgt spid="30"/>
                                        </p:tgtEl>
                                        <p:attrNameLst>
                                          <p:attrName>ppt_h</p:attrName>
                                        </p:attrNameLst>
                                      </p:cBhvr>
                                      <p:tavLst>
                                        <p:tav tm="0">
                                          <p:val>
                                            <p:fltVal val="0"/>
                                          </p:val>
                                        </p:tav>
                                        <p:tav tm="100000">
                                          <p:val>
                                            <p:strVal val="#ppt_h"/>
                                          </p:val>
                                        </p:tav>
                                      </p:tavLst>
                                    </p:anim>
                                    <p:animEffect transition="in" filter="fade">
                                      <p:cBhvr>
                                        <p:cTn id="43" dur="500"/>
                                        <p:tgtEl>
                                          <p:spTgt spid="30"/>
                                        </p:tgtEl>
                                      </p:cBhvr>
                                    </p:animEffect>
                                  </p:childTnLst>
                                </p:cTn>
                              </p:par>
                            </p:childTnLst>
                          </p:cTn>
                        </p:par>
                        <p:par>
                          <p:cTn id="44" fill="hold">
                            <p:stCondLst>
                              <p:cond delay="3500"/>
                            </p:stCondLst>
                            <p:childTnLst>
                              <p:par>
                                <p:cTn id="45" presetID="42" presetClass="entr" presetSubtype="0" fill="hold" grpId="0" nodeType="after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fade">
                                      <p:cBhvr>
                                        <p:cTn id="47" dur="1000"/>
                                        <p:tgtEl>
                                          <p:spTgt spid="42"/>
                                        </p:tgtEl>
                                      </p:cBhvr>
                                    </p:animEffect>
                                    <p:anim calcmode="lin" valueType="num">
                                      <p:cBhvr>
                                        <p:cTn id="48" dur="1000" fill="hold"/>
                                        <p:tgtEl>
                                          <p:spTgt spid="42"/>
                                        </p:tgtEl>
                                        <p:attrNameLst>
                                          <p:attrName>ppt_x</p:attrName>
                                        </p:attrNameLst>
                                      </p:cBhvr>
                                      <p:tavLst>
                                        <p:tav tm="0">
                                          <p:val>
                                            <p:strVal val="#ppt_x"/>
                                          </p:val>
                                        </p:tav>
                                        <p:tav tm="100000">
                                          <p:val>
                                            <p:strVal val="#ppt_x"/>
                                          </p:val>
                                        </p:tav>
                                      </p:tavLst>
                                    </p:anim>
                                    <p:anim calcmode="lin" valueType="num">
                                      <p:cBhvr>
                                        <p:cTn id="49" dur="1000" fill="hold"/>
                                        <p:tgtEl>
                                          <p:spTgt spid="42"/>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2" presetClass="entr" presetSubtype="4"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 calcmode="lin" valueType="num">
                                      <p:cBhvr additive="base">
                                        <p:cTn id="53" dur="500" fill="hold"/>
                                        <p:tgtEl>
                                          <p:spTgt spid="45"/>
                                        </p:tgtEl>
                                        <p:attrNameLst>
                                          <p:attrName>ppt_x</p:attrName>
                                        </p:attrNameLst>
                                      </p:cBhvr>
                                      <p:tavLst>
                                        <p:tav tm="0">
                                          <p:val>
                                            <p:strVal val="#ppt_x"/>
                                          </p:val>
                                        </p:tav>
                                        <p:tav tm="100000">
                                          <p:val>
                                            <p:strVal val="#ppt_x"/>
                                          </p:val>
                                        </p:tav>
                                      </p:tavLst>
                                    </p:anim>
                                    <p:anim calcmode="lin" valueType="num">
                                      <p:cBhvr additive="base">
                                        <p:cTn id="54" dur="500" fill="hold"/>
                                        <p:tgtEl>
                                          <p:spTgt spid="45"/>
                                        </p:tgtEl>
                                        <p:attrNameLst>
                                          <p:attrName>ppt_y</p:attrName>
                                        </p:attrNameLst>
                                      </p:cBhvr>
                                      <p:tavLst>
                                        <p:tav tm="0">
                                          <p:val>
                                            <p:strVal val="1+#ppt_h/2"/>
                                          </p:val>
                                        </p:tav>
                                        <p:tav tm="100000">
                                          <p:val>
                                            <p:strVal val="#ppt_y"/>
                                          </p:val>
                                        </p:tav>
                                      </p:tavLst>
                                    </p:anim>
                                  </p:childTnLst>
                                </p:cTn>
                              </p:par>
                              <p:par>
                                <p:cTn id="55" presetID="2" presetClass="entr" presetSubtype="1" fill="hold" nodeType="withEffect">
                                  <p:stCondLst>
                                    <p:cond delay="0"/>
                                  </p:stCondLst>
                                  <p:childTnLst>
                                    <p:set>
                                      <p:cBhvr>
                                        <p:cTn id="56" dur="1" fill="hold">
                                          <p:stCondLst>
                                            <p:cond delay="0"/>
                                          </p:stCondLst>
                                        </p:cTn>
                                        <p:tgtEl>
                                          <p:spTgt spid="71"/>
                                        </p:tgtEl>
                                        <p:attrNameLst>
                                          <p:attrName>style.visibility</p:attrName>
                                        </p:attrNameLst>
                                      </p:cBhvr>
                                      <p:to>
                                        <p:strVal val="visible"/>
                                      </p:to>
                                    </p:set>
                                    <p:anim calcmode="lin" valueType="num">
                                      <p:cBhvr additive="base">
                                        <p:cTn id="57" dur="500" fill="hold"/>
                                        <p:tgtEl>
                                          <p:spTgt spid="71"/>
                                        </p:tgtEl>
                                        <p:attrNameLst>
                                          <p:attrName>ppt_x</p:attrName>
                                        </p:attrNameLst>
                                      </p:cBhvr>
                                      <p:tavLst>
                                        <p:tav tm="0">
                                          <p:val>
                                            <p:strVal val="#ppt_x"/>
                                          </p:val>
                                        </p:tav>
                                        <p:tav tm="100000">
                                          <p:val>
                                            <p:strVal val="#ppt_x"/>
                                          </p:val>
                                        </p:tav>
                                      </p:tavLst>
                                    </p:anim>
                                    <p:anim calcmode="lin" valueType="num">
                                      <p:cBhvr additive="base">
                                        <p:cTn id="58" dur="500" fill="hold"/>
                                        <p:tgtEl>
                                          <p:spTgt spid="71"/>
                                        </p:tgtEl>
                                        <p:attrNameLst>
                                          <p:attrName>ppt_y</p:attrName>
                                        </p:attrNameLst>
                                      </p:cBhvr>
                                      <p:tavLst>
                                        <p:tav tm="0">
                                          <p:val>
                                            <p:strVal val="0-#ppt_h/2"/>
                                          </p:val>
                                        </p:tav>
                                        <p:tav tm="100000">
                                          <p:val>
                                            <p:strVal val="#ppt_y"/>
                                          </p:val>
                                        </p:tav>
                                      </p:tavLst>
                                    </p:anim>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childTnLst>
                          </p:cTn>
                        </p:par>
                        <p:par>
                          <p:cTn id="65" fill="hold">
                            <p:stCondLst>
                              <p:cond delay="5500"/>
                            </p:stCondLst>
                            <p:childTnLst>
                              <p:par>
                                <p:cTn id="66" presetID="42" presetClass="entr" presetSubtype="0"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6500"/>
                            </p:stCondLst>
                            <p:childTnLst>
                              <p:par>
                                <p:cTn id="72" presetID="2" presetClass="entr" presetSubtype="4" fill="hold" grpId="0" nodeType="afterEffect">
                                  <p:stCondLst>
                                    <p:cond delay="0"/>
                                  </p:stCondLst>
                                  <p:childTnLst>
                                    <p:set>
                                      <p:cBhvr>
                                        <p:cTn id="73" dur="1" fill="hold">
                                          <p:stCondLst>
                                            <p:cond delay="0"/>
                                          </p:stCondLst>
                                        </p:cTn>
                                        <p:tgtEl>
                                          <p:spTgt spid="51"/>
                                        </p:tgtEl>
                                        <p:attrNameLst>
                                          <p:attrName>style.visibility</p:attrName>
                                        </p:attrNameLst>
                                      </p:cBhvr>
                                      <p:to>
                                        <p:strVal val="visible"/>
                                      </p:to>
                                    </p:set>
                                    <p:anim calcmode="lin" valueType="num">
                                      <p:cBhvr additive="base">
                                        <p:cTn id="74" dur="500" fill="hold"/>
                                        <p:tgtEl>
                                          <p:spTgt spid="51"/>
                                        </p:tgtEl>
                                        <p:attrNameLst>
                                          <p:attrName>ppt_x</p:attrName>
                                        </p:attrNameLst>
                                      </p:cBhvr>
                                      <p:tavLst>
                                        <p:tav tm="0">
                                          <p:val>
                                            <p:strVal val="#ppt_x"/>
                                          </p:val>
                                        </p:tav>
                                        <p:tav tm="100000">
                                          <p:val>
                                            <p:strVal val="#ppt_x"/>
                                          </p:val>
                                        </p:tav>
                                      </p:tavLst>
                                    </p:anim>
                                    <p:anim calcmode="lin" valueType="num">
                                      <p:cBhvr additive="base">
                                        <p:cTn id="75" dur="500" fill="hold"/>
                                        <p:tgtEl>
                                          <p:spTgt spid="51"/>
                                        </p:tgtEl>
                                        <p:attrNameLst>
                                          <p:attrName>ppt_y</p:attrName>
                                        </p:attrNameLst>
                                      </p:cBhvr>
                                      <p:tavLst>
                                        <p:tav tm="0">
                                          <p:val>
                                            <p:strVal val="1+#ppt_h/2"/>
                                          </p:val>
                                        </p:tav>
                                        <p:tav tm="100000">
                                          <p:val>
                                            <p:strVal val="#ppt_y"/>
                                          </p:val>
                                        </p:tav>
                                      </p:tavLst>
                                    </p:anim>
                                  </p:childTnLst>
                                </p:cTn>
                              </p:par>
                              <p:par>
                                <p:cTn id="76" presetID="2" presetClass="entr" presetSubtype="1" fill="hold" nodeType="withEffect">
                                  <p:stCondLst>
                                    <p:cond delay="0"/>
                                  </p:stCondLst>
                                  <p:childTnLst>
                                    <p:set>
                                      <p:cBhvr>
                                        <p:cTn id="77" dur="1" fill="hold">
                                          <p:stCondLst>
                                            <p:cond delay="0"/>
                                          </p:stCondLst>
                                        </p:cTn>
                                        <p:tgtEl>
                                          <p:spTgt spid="72"/>
                                        </p:tgtEl>
                                        <p:attrNameLst>
                                          <p:attrName>style.visibility</p:attrName>
                                        </p:attrNameLst>
                                      </p:cBhvr>
                                      <p:to>
                                        <p:strVal val="visible"/>
                                      </p:to>
                                    </p:set>
                                    <p:anim calcmode="lin" valueType="num">
                                      <p:cBhvr additive="base">
                                        <p:cTn id="78" dur="500" fill="hold"/>
                                        <p:tgtEl>
                                          <p:spTgt spid="72"/>
                                        </p:tgtEl>
                                        <p:attrNameLst>
                                          <p:attrName>ppt_x</p:attrName>
                                        </p:attrNameLst>
                                      </p:cBhvr>
                                      <p:tavLst>
                                        <p:tav tm="0">
                                          <p:val>
                                            <p:strVal val="#ppt_x"/>
                                          </p:val>
                                        </p:tav>
                                        <p:tav tm="100000">
                                          <p:val>
                                            <p:strVal val="#ppt_x"/>
                                          </p:val>
                                        </p:tav>
                                      </p:tavLst>
                                    </p:anim>
                                    <p:anim calcmode="lin" valueType="num">
                                      <p:cBhvr additive="base">
                                        <p:cTn id="79" dur="500" fill="hold"/>
                                        <p:tgtEl>
                                          <p:spTgt spid="72"/>
                                        </p:tgtEl>
                                        <p:attrNameLst>
                                          <p:attrName>ppt_y</p:attrName>
                                        </p:attrNameLst>
                                      </p:cBhvr>
                                      <p:tavLst>
                                        <p:tav tm="0">
                                          <p:val>
                                            <p:strVal val="0-#ppt_h/2"/>
                                          </p:val>
                                        </p:tav>
                                        <p:tav tm="100000">
                                          <p:val>
                                            <p:strVal val="#ppt_y"/>
                                          </p:val>
                                        </p:tav>
                                      </p:tavLst>
                                    </p:anim>
                                  </p:childTnLst>
                                </p:cTn>
                              </p:par>
                            </p:childTnLst>
                          </p:cTn>
                        </p:par>
                        <p:par>
                          <p:cTn id="80" fill="hold">
                            <p:stCondLst>
                              <p:cond delay="7000"/>
                            </p:stCondLst>
                            <p:childTnLst>
                              <p:par>
                                <p:cTn id="81" presetID="53" presetClass="entr" presetSubtype="16" fill="hold" nodeType="after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p:cTn id="83" dur="500" fill="hold"/>
                                        <p:tgtEl>
                                          <p:spTgt spid="19"/>
                                        </p:tgtEl>
                                        <p:attrNameLst>
                                          <p:attrName>ppt_w</p:attrName>
                                        </p:attrNameLst>
                                      </p:cBhvr>
                                      <p:tavLst>
                                        <p:tav tm="0">
                                          <p:val>
                                            <p:fltVal val="0"/>
                                          </p:val>
                                        </p:tav>
                                        <p:tav tm="100000">
                                          <p:val>
                                            <p:strVal val="#ppt_w"/>
                                          </p:val>
                                        </p:tav>
                                      </p:tavLst>
                                    </p:anim>
                                    <p:anim calcmode="lin" valueType="num">
                                      <p:cBhvr>
                                        <p:cTn id="84" dur="500" fill="hold"/>
                                        <p:tgtEl>
                                          <p:spTgt spid="19"/>
                                        </p:tgtEl>
                                        <p:attrNameLst>
                                          <p:attrName>ppt_h</p:attrName>
                                        </p:attrNameLst>
                                      </p:cBhvr>
                                      <p:tavLst>
                                        <p:tav tm="0">
                                          <p:val>
                                            <p:fltVal val="0"/>
                                          </p:val>
                                        </p:tav>
                                        <p:tav tm="100000">
                                          <p:val>
                                            <p:strVal val="#ppt_h"/>
                                          </p:val>
                                        </p:tav>
                                      </p:tavLst>
                                    </p:anim>
                                    <p:animEffect transition="in" filter="fade">
                                      <p:cBhvr>
                                        <p:cTn id="85" dur="500"/>
                                        <p:tgtEl>
                                          <p:spTgt spid="19"/>
                                        </p:tgtEl>
                                      </p:cBhvr>
                                    </p:animEffect>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54"/>
                                        </p:tgtEl>
                                        <p:attrNameLst>
                                          <p:attrName>style.visibility</p:attrName>
                                        </p:attrNameLst>
                                      </p:cBhvr>
                                      <p:to>
                                        <p:strVal val="visible"/>
                                      </p:to>
                                    </p:set>
                                    <p:animEffect transition="in" filter="fade">
                                      <p:cBhvr>
                                        <p:cTn id="89" dur="1000"/>
                                        <p:tgtEl>
                                          <p:spTgt spid="54"/>
                                        </p:tgtEl>
                                      </p:cBhvr>
                                    </p:animEffect>
                                    <p:anim calcmode="lin" valueType="num">
                                      <p:cBhvr>
                                        <p:cTn id="90" dur="1000" fill="hold"/>
                                        <p:tgtEl>
                                          <p:spTgt spid="54"/>
                                        </p:tgtEl>
                                        <p:attrNameLst>
                                          <p:attrName>ppt_x</p:attrName>
                                        </p:attrNameLst>
                                      </p:cBhvr>
                                      <p:tavLst>
                                        <p:tav tm="0">
                                          <p:val>
                                            <p:strVal val="#ppt_x"/>
                                          </p:val>
                                        </p:tav>
                                        <p:tav tm="100000">
                                          <p:val>
                                            <p:strVal val="#ppt_x"/>
                                          </p:val>
                                        </p:tav>
                                      </p:tavLst>
                                    </p:anim>
                                    <p:anim calcmode="lin" valueType="num">
                                      <p:cBhvr>
                                        <p:cTn id="91" dur="1000" fill="hold"/>
                                        <p:tgtEl>
                                          <p:spTgt spid="54"/>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2" presetClass="entr" presetSubtype="4" fill="hold" grpId="0" nodeType="afterEffect">
                                  <p:stCondLst>
                                    <p:cond delay="0"/>
                                  </p:stCondLst>
                                  <p:childTnLst>
                                    <p:set>
                                      <p:cBhvr>
                                        <p:cTn id="94" dur="1" fill="hold">
                                          <p:stCondLst>
                                            <p:cond delay="0"/>
                                          </p:stCondLst>
                                        </p:cTn>
                                        <p:tgtEl>
                                          <p:spTgt spid="57"/>
                                        </p:tgtEl>
                                        <p:attrNameLst>
                                          <p:attrName>style.visibility</p:attrName>
                                        </p:attrNameLst>
                                      </p:cBhvr>
                                      <p:to>
                                        <p:strVal val="visible"/>
                                      </p:to>
                                    </p:set>
                                    <p:anim calcmode="lin" valueType="num">
                                      <p:cBhvr additive="base">
                                        <p:cTn id="95" dur="500" fill="hold"/>
                                        <p:tgtEl>
                                          <p:spTgt spid="57"/>
                                        </p:tgtEl>
                                        <p:attrNameLst>
                                          <p:attrName>ppt_x</p:attrName>
                                        </p:attrNameLst>
                                      </p:cBhvr>
                                      <p:tavLst>
                                        <p:tav tm="0">
                                          <p:val>
                                            <p:strVal val="#ppt_x"/>
                                          </p:val>
                                        </p:tav>
                                        <p:tav tm="100000">
                                          <p:val>
                                            <p:strVal val="#ppt_x"/>
                                          </p:val>
                                        </p:tav>
                                      </p:tavLst>
                                    </p:anim>
                                    <p:anim calcmode="lin" valueType="num">
                                      <p:cBhvr additive="base">
                                        <p:cTn id="96" dur="500" fill="hold"/>
                                        <p:tgtEl>
                                          <p:spTgt spid="57"/>
                                        </p:tgtEl>
                                        <p:attrNameLst>
                                          <p:attrName>ppt_y</p:attrName>
                                        </p:attrNameLst>
                                      </p:cBhvr>
                                      <p:tavLst>
                                        <p:tav tm="0">
                                          <p:val>
                                            <p:strVal val="1+#ppt_h/2"/>
                                          </p:val>
                                        </p:tav>
                                        <p:tav tm="100000">
                                          <p:val>
                                            <p:strVal val="#ppt_y"/>
                                          </p:val>
                                        </p:tav>
                                      </p:tavLst>
                                    </p:anim>
                                  </p:childTnLst>
                                </p:cTn>
                              </p:par>
                              <p:par>
                                <p:cTn id="97" presetID="2" presetClass="entr" presetSubtype="1" fill="hold" nodeType="withEffect">
                                  <p:stCondLst>
                                    <p:cond delay="0"/>
                                  </p:stCondLst>
                                  <p:childTnLst>
                                    <p:set>
                                      <p:cBhvr>
                                        <p:cTn id="98" dur="1" fill="hold">
                                          <p:stCondLst>
                                            <p:cond delay="0"/>
                                          </p:stCondLst>
                                        </p:cTn>
                                        <p:tgtEl>
                                          <p:spTgt spid="73"/>
                                        </p:tgtEl>
                                        <p:attrNameLst>
                                          <p:attrName>style.visibility</p:attrName>
                                        </p:attrNameLst>
                                      </p:cBhvr>
                                      <p:to>
                                        <p:strVal val="visible"/>
                                      </p:to>
                                    </p:set>
                                    <p:anim calcmode="lin" valueType="num">
                                      <p:cBhvr additive="base">
                                        <p:cTn id="99" dur="500" fill="hold"/>
                                        <p:tgtEl>
                                          <p:spTgt spid="73"/>
                                        </p:tgtEl>
                                        <p:attrNameLst>
                                          <p:attrName>ppt_x</p:attrName>
                                        </p:attrNameLst>
                                      </p:cBhvr>
                                      <p:tavLst>
                                        <p:tav tm="0">
                                          <p:val>
                                            <p:strVal val="#ppt_x"/>
                                          </p:val>
                                        </p:tav>
                                        <p:tav tm="100000">
                                          <p:val>
                                            <p:strVal val="#ppt_x"/>
                                          </p:val>
                                        </p:tav>
                                      </p:tavLst>
                                    </p:anim>
                                    <p:anim calcmode="lin" valueType="num">
                                      <p:cBhvr additive="base">
                                        <p:cTn id="100" dur="500" fill="hold"/>
                                        <p:tgtEl>
                                          <p:spTgt spid="73"/>
                                        </p:tgtEl>
                                        <p:attrNameLst>
                                          <p:attrName>ppt_y</p:attrName>
                                        </p:attrNameLst>
                                      </p:cBhvr>
                                      <p:tavLst>
                                        <p:tav tm="0">
                                          <p:val>
                                            <p:strVal val="0-#ppt_h/2"/>
                                          </p:val>
                                        </p:tav>
                                        <p:tav tm="100000">
                                          <p:val>
                                            <p:strVal val="#ppt_y"/>
                                          </p:val>
                                        </p:tav>
                                      </p:tavLst>
                                    </p:anim>
                                  </p:childTnLst>
                                </p:cTn>
                              </p:par>
                            </p:childTnLst>
                          </p:cTn>
                        </p:par>
                        <p:par>
                          <p:cTn id="101" fill="hold">
                            <p:stCondLst>
                              <p:cond delay="9000"/>
                            </p:stCondLst>
                            <p:childTnLst>
                              <p:par>
                                <p:cTn id="102" presetID="53" presetClass="entr" presetSubtype="16" fill="hold" nodeType="afterEffect">
                                  <p:stCondLst>
                                    <p:cond delay="0"/>
                                  </p:stCondLst>
                                  <p:childTnLst>
                                    <p:set>
                                      <p:cBhvr>
                                        <p:cTn id="103" dur="1" fill="hold">
                                          <p:stCondLst>
                                            <p:cond delay="0"/>
                                          </p:stCondLst>
                                        </p:cTn>
                                        <p:tgtEl>
                                          <p:spTgt spid="22"/>
                                        </p:tgtEl>
                                        <p:attrNameLst>
                                          <p:attrName>style.visibility</p:attrName>
                                        </p:attrNameLst>
                                      </p:cBhvr>
                                      <p:to>
                                        <p:strVal val="visible"/>
                                      </p:to>
                                    </p:set>
                                    <p:anim calcmode="lin" valueType="num">
                                      <p:cBhvr>
                                        <p:cTn id="104" dur="500" fill="hold"/>
                                        <p:tgtEl>
                                          <p:spTgt spid="22"/>
                                        </p:tgtEl>
                                        <p:attrNameLst>
                                          <p:attrName>ppt_w</p:attrName>
                                        </p:attrNameLst>
                                      </p:cBhvr>
                                      <p:tavLst>
                                        <p:tav tm="0">
                                          <p:val>
                                            <p:fltVal val="0"/>
                                          </p:val>
                                        </p:tav>
                                        <p:tav tm="100000">
                                          <p:val>
                                            <p:strVal val="#ppt_w"/>
                                          </p:val>
                                        </p:tav>
                                      </p:tavLst>
                                    </p:anim>
                                    <p:anim calcmode="lin" valueType="num">
                                      <p:cBhvr>
                                        <p:cTn id="105" dur="500" fill="hold"/>
                                        <p:tgtEl>
                                          <p:spTgt spid="22"/>
                                        </p:tgtEl>
                                        <p:attrNameLst>
                                          <p:attrName>ppt_h</p:attrName>
                                        </p:attrNameLst>
                                      </p:cBhvr>
                                      <p:tavLst>
                                        <p:tav tm="0">
                                          <p:val>
                                            <p:fltVal val="0"/>
                                          </p:val>
                                        </p:tav>
                                        <p:tav tm="100000">
                                          <p:val>
                                            <p:strVal val="#ppt_h"/>
                                          </p:val>
                                        </p:tav>
                                      </p:tavLst>
                                    </p:anim>
                                    <p:animEffect transition="in" filter="fade">
                                      <p:cBhvr>
                                        <p:cTn id="106" dur="500"/>
                                        <p:tgtEl>
                                          <p:spTgt spid="22"/>
                                        </p:tgtEl>
                                      </p:cBhvr>
                                    </p:animEffect>
                                  </p:childTnLst>
                                </p:cTn>
                              </p:par>
                            </p:childTnLst>
                          </p:cTn>
                        </p:par>
                        <p:par>
                          <p:cTn id="107" fill="hold">
                            <p:stCondLst>
                              <p:cond delay="9500"/>
                            </p:stCondLst>
                            <p:childTnLst>
                              <p:par>
                                <p:cTn id="108" presetID="42" presetClass="entr" presetSubtype="0" fill="hold" grpId="0" nodeType="afterEffect">
                                  <p:stCondLst>
                                    <p:cond delay="0"/>
                                  </p:stCondLst>
                                  <p:childTnLst>
                                    <p:set>
                                      <p:cBhvr>
                                        <p:cTn id="109" dur="1" fill="hold">
                                          <p:stCondLst>
                                            <p:cond delay="0"/>
                                          </p:stCondLst>
                                        </p:cTn>
                                        <p:tgtEl>
                                          <p:spTgt spid="60"/>
                                        </p:tgtEl>
                                        <p:attrNameLst>
                                          <p:attrName>style.visibility</p:attrName>
                                        </p:attrNameLst>
                                      </p:cBhvr>
                                      <p:to>
                                        <p:strVal val="visible"/>
                                      </p:to>
                                    </p:set>
                                    <p:animEffect transition="in" filter="fade">
                                      <p:cBhvr>
                                        <p:cTn id="110" dur="1000"/>
                                        <p:tgtEl>
                                          <p:spTgt spid="60"/>
                                        </p:tgtEl>
                                      </p:cBhvr>
                                    </p:animEffect>
                                    <p:anim calcmode="lin" valueType="num">
                                      <p:cBhvr>
                                        <p:cTn id="111" dur="1000" fill="hold"/>
                                        <p:tgtEl>
                                          <p:spTgt spid="60"/>
                                        </p:tgtEl>
                                        <p:attrNameLst>
                                          <p:attrName>ppt_x</p:attrName>
                                        </p:attrNameLst>
                                      </p:cBhvr>
                                      <p:tavLst>
                                        <p:tav tm="0">
                                          <p:val>
                                            <p:strVal val="#ppt_x"/>
                                          </p:val>
                                        </p:tav>
                                        <p:tav tm="100000">
                                          <p:val>
                                            <p:strVal val="#ppt_x"/>
                                          </p:val>
                                        </p:tav>
                                      </p:tavLst>
                                    </p:anim>
                                    <p:anim calcmode="lin" valueType="num">
                                      <p:cBhvr>
                                        <p:cTn id="112" dur="1000" fill="hold"/>
                                        <p:tgtEl>
                                          <p:spTgt spid="60"/>
                                        </p:tgtEl>
                                        <p:attrNameLst>
                                          <p:attrName>ppt_y</p:attrName>
                                        </p:attrNameLst>
                                      </p:cBhvr>
                                      <p:tavLst>
                                        <p:tav tm="0">
                                          <p:val>
                                            <p:strVal val="#ppt_y+.1"/>
                                          </p:val>
                                        </p:tav>
                                        <p:tav tm="100000">
                                          <p:val>
                                            <p:strVal val="#ppt_y"/>
                                          </p:val>
                                        </p:tav>
                                      </p:tavLst>
                                    </p:anim>
                                  </p:childTnLst>
                                </p:cTn>
                              </p:par>
                            </p:childTnLst>
                          </p:cTn>
                        </p:par>
                        <p:par>
                          <p:cTn id="113" fill="hold">
                            <p:stCondLst>
                              <p:cond delay="10500"/>
                            </p:stCondLst>
                            <p:childTnLst>
                              <p:par>
                                <p:cTn id="114" presetID="2" presetClass="entr" presetSubtype="4" fill="hold" grpId="0" nodeType="afterEffect">
                                  <p:stCondLst>
                                    <p:cond delay="0"/>
                                  </p:stCondLst>
                                  <p:childTnLst>
                                    <p:set>
                                      <p:cBhvr>
                                        <p:cTn id="115" dur="1" fill="hold">
                                          <p:stCondLst>
                                            <p:cond delay="0"/>
                                          </p:stCondLst>
                                        </p:cTn>
                                        <p:tgtEl>
                                          <p:spTgt spid="63"/>
                                        </p:tgtEl>
                                        <p:attrNameLst>
                                          <p:attrName>style.visibility</p:attrName>
                                        </p:attrNameLst>
                                      </p:cBhvr>
                                      <p:to>
                                        <p:strVal val="visible"/>
                                      </p:to>
                                    </p:set>
                                    <p:anim calcmode="lin" valueType="num">
                                      <p:cBhvr additive="base">
                                        <p:cTn id="116" dur="500" fill="hold"/>
                                        <p:tgtEl>
                                          <p:spTgt spid="63"/>
                                        </p:tgtEl>
                                        <p:attrNameLst>
                                          <p:attrName>ppt_x</p:attrName>
                                        </p:attrNameLst>
                                      </p:cBhvr>
                                      <p:tavLst>
                                        <p:tav tm="0">
                                          <p:val>
                                            <p:strVal val="#ppt_x"/>
                                          </p:val>
                                        </p:tav>
                                        <p:tav tm="100000">
                                          <p:val>
                                            <p:strVal val="#ppt_x"/>
                                          </p:val>
                                        </p:tav>
                                      </p:tavLst>
                                    </p:anim>
                                    <p:anim calcmode="lin" valueType="num">
                                      <p:cBhvr additive="base">
                                        <p:cTn id="117" dur="500" fill="hold"/>
                                        <p:tgtEl>
                                          <p:spTgt spid="63"/>
                                        </p:tgtEl>
                                        <p:attrNameLst>
                                          <p:attrName>ppt_y</p:attrName>
                                        </p:attrNameLst>
                                      </p:cBhvr>
                                      <p:tavLst>
                                        <p:tav tm="0">
                                          <p:val>
                                            <p:strVal val="1+#ppt_h/2"/>
                                          </p:val>
                                        </p:tav>
                                        <p:tav tm="100000">
                                          <p:val>
                                            <p:strVal val="#ppt_y"/>
                                          </p:val>
                                        </p:tav>
                                      </p:tavLst>
                                    </p:anim>
                                  </p:childTnLst>
                                </p:cTn>
                              </p:par>
                              <p:par>
                                <p:cTn id="118" presetID="2" presetClass="entr" presetSubtype="1" fill="hold" nodeType="withEffect">
                                  <p:stCondLst>
                                    <p:cond delay="0"/>
                                  </p:stCondLst>
                                  <p:childTnLst>
                                    <p:set>
                                      <p:cBhvr>
                                        <p:cTn id="119" dur="1" fill="hold">
                                          <p:stCondLst>
                                            <p:cond delay="0"/>
                                          </p:stCondLst>
                                        </p:cTn>
                                        <p:tgtEl>
                                          <p:spTgt spid="74"/>
                                        </p:tgtEl>
                                        <p:attrNameLst>
                                          <p:attrName>style.visibility</p:attrName>
                                        </p:attrNameLst>
                                      </p:cBhvr>
                                      <p:to>
                                        <p:strVal val="visible"/>
                                      </p:to>
                                    </p:set>
                                    <p:anim calcmode="lin" valueType="num">
                                      <p:cBhvr additive="base">
                                        <p:cTn id="120" dur="500" fill="hold"/>
                                        <p:tgtEl>
                                          <p:spTgt spid="74"/>
                                        </p:tgtEl>
                                        <p:attrNameLst>
                                          <p:attrName>ppt_x</p:attrName>
                                        </p:attrNameLst>
                                      </p:cBhvr>
                                      <p:tavLst>
                                        <p:tav tm="0">
                                          <p:val>
                                            <p:strVal val="#ppt_x"/>
                                          </p:val>
                                        </p:tav>
                                        <p:tav tm="100000">
                                          <p:val>
                                            <p:strVal val="#ppt_x"/>
                                          </p:val>
                                        </p:tav>
                                      </p:tavLst>
                                    </p:anim>
                                    <p:anim calcmode="lin" valueType="num">
                                      <p:cBhvr additive="base">
                                        <p:cTn id="121" dur="500" fill="hold"/>
                                        <p:tgtEl>
                                          <p:spTgt spid="74"/>
                                        </p:tgtEl>
                                        <p:attrNameLst>
                                          <p:attrName>ppt_y</p:attrName>
                                        </p:attrNameLst>
                                      </p:cBhvr>
                                      <p:tavLst>
                                        <p:tav tm="0">
                                          <p:val>
                                            <p:strVal val="0-#ppt_h/2"/>
                                          </p:val>
                                        </p:tav>
                                        <p:tav tm="100000">
                                          <p:val>
                                            <p:strVal val="#ppt_y"/>
                                          </p:val>
                                        </p:tav>
                                      </p:tavLst>
                                    </p:anim>
                                  </p:childTnLst>
                                </p:cTn>
                              </p:par>
                            </p:childTnLst>
                          </p:cTn>
                        </p:par>
                        <p:par>
                          <p:cTn id="122" fill="hold">
                            <p:stCondLst>
                              <p:cond delay="11000"/>
                            </p:stCondLst>
                            <p:childTnLst>
                              <p:par>
                                <p:cTn id="123" presetID="53" presetClass="entr" presetSubtype="16" fill="hold" grpId="0" nodeType="afterEffect">
                                  <p:stCondLst>
                                    <p:cond delay="0"/>
                                  </p:stCondLst>
                                  <p:childTnLst>
                                    <p:set>
                                      <p:cBhvr>
                                        <p:cTn id="124" dur="1" fill="hold">
                                          <p:stCondLst>
                                            <p:cond delay="0"/>
                                          </p:stCondLst>
                                        </p:cTn>
                                        <p:tgtEl>
                                          <p:spTgt spid="26"/>
                                        </p:tgtEl>
                                        <p:attrNameLst>
                                          <p:attrName>style.visibility</p:attrName>
                                        </p:attrNameLst>
                                      </p:cBhvr>
                                      <p:to>
                                        <p:strVal val="visible"/>
                                      </p:to>
                                    </p:set>
                                    <p:anim calcmode="lin" valueType="num">
                                      <p:cBhvr>
                                        <p:cTn id="125" dur="500" fill="hold"/>
                                        <p:tgtEl>
                                          <p:spTgt spid="26"/>
                                        </p:tgtEl>
                                        <p:attrNameLst>
                                          <p:attrName>ppt_w</p:attrName>
                                        </p:attrNameLst>
                                      </p:cBhvr>
                                      <p:tavLst>
                                        <p:tav tm="0">
                                          <p:val>
                                            <p:fltVal val="0"/>
                                          </p:val>
                                        </p:tav>
                                        <p:tav tm="100000">
                                          <p:val>
                                            <p:strVal val="#ppt_w"/>
                                          </p:val>
                                        </p:tav>
                                      </p:tavLst>
                                    </p:anim>
                                    <p:anim calcmode="lin" valueType="num">
                                      <p:cBhvr>
                                        <p:cTn id="126" dur="500" fill="hold"/>
                                        <p:tgtEl>
                                          <p:spTgt spid="26"/>
                                        </p:tgtEl>
                                        <p:attrNameLst>
                                          <p:attrName>ppt_h</p:attrName>
                                        </p:attrNameLst>
                                      </p:cBhvr>
                                      <p:tavLst>
                                        <p:tav tm="0">
                                          <p:val>
                                            <p:fltVal val="0"/>
                                          </p:val>
                                        </p:tav>
                                        <p:tav tm="100000">
                                          <p:val>
                                            <p:strVal val="#ppt_h"/>
                                          </p:val>
                                        </p:tav>
                                      </p:tavLst>
                                    </p:anim>
                                    <p:animEffect transition="in" filter="fade">
                                      <p:cBhvr>
                                        <p:cTn id="127" dur="500"/>
                                        <p:tgtEl>
                                          <p:spTgt spid="26"/>
                                        </p:tgtEl>
                                      </p:cBhvr>
                                    </p:animEffect>
                                  </p:childTnLst>
                                </p:cTn>
                              </p:par>
                            </p:childTnLst>
                          </p:cTn>
                        </p:par>
                        <p:par>
                          <p:cTn id="128" fill="hold">
                            <p:stCondLst>
                              <p:cond delay="11500"/>
                            </p:stCondLst>
                            <p:childTnLst>
                              <p:par>
                                <p:cTn id="129" presetID="42" presetClass="entr" presetSubtype="0" fill="hold" grpId="0" nodeType="afterEffect">
                                  <p:stCondLst>
                                    <p:cond delay="0"/>
                                  </p:stCondLst>
                                  <p:childTnLst>
                                    <p:set>
                                      <p:cBhvr>
                                        <p:cTn id="130" dur="1" fill="hold">
                                          <p:stCondLst>
                                            <p:cond delay="0"/>
                                          </p:stCondLst>
                                        </p:cTn>
                                        <p:tgtEl>
                                          <p:spTgt spid="66"/>
                                        </p:tgtEl>
                                        <p:attrNameLst>
                                          <p:attrName>style.visibility</p:attrName>
                                        </p:attrNameLst>
                                      </p:cBhvr>
                                      <p:to>
                                        <p:strVal val="visible"/>
                                      </p:to>
                                    </p:set>
                                    <p:animEffect transition="in" filter="fade">
                                      <p:cBhvr>
                                        <p:cTn id="131" dur="1000"/>
                                        <p:tgtEl>
                                          <p:spTgt spid="66"/>
                                        </p:tgtEl>
                                      </p:cBhvr>
                                    </p:animEffect>
                                    <p:anim calcmode="lin" valueType="num">
                                      <p:cBhvr>
                                        <p:cTn id="132" dur="1000" fill="hold"/>
                                        <p:tgtEl>
                                          <p:spTgt spid="66"/>
                                        </p:tgtEl>
                                        <p:attrNameLst>
                                          <p:attrName>ppt_x</p:attrName>
                                        </p:attrNameLst>
                                      </p:cBhvr>
                                      <p:tavLst>
                                        <p:tav tm="0">
                                          <p:val>
                                            <p:strVal val="#ppt_x"/>
                                          </p:val>
                                        </p:tav>
                                        <p:tav tm="100000">
                                          <p:val>
                                            <p:strVal val="#ppt_x"/>
                                          </p:val>
                                        </p:tav>
                                      </p:tavLst>
                                    </p:anim>
                                    <p:anim calcmode="lin" valueType="num">
                                      <p:cBhvr>
                                        <p:cTn id="13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8" grpId="0"/>
      <p:bldP spid="39" grpId="0" animBg="1"/>
      <p:bldP spid="42" grpId="0"/>
      <p:bldP spid="13" grpId="0" animBg="1"/>
      <p:bldP spid="35" grpId="0"/>
      <p:bldP spid="18" grpId="0" animBg="1"/>
      <p:bldP spid="68" grpId="0"/>
      <p:bldP spid="51" grpId="0" animBg="1"/>
      <p:bldP spid="54" grpId="0"/>
      <p:bldP spid="57" grpId="0" animBg="1"/>
      <p:bldP spid="60" grpId="0"/>
      <p:bldP spid="63" grpId="0" animBg="1"/>
      <p:bldP spid="66" grpId="0"/>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1761</TotalTime>
  <Words>1312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392</cp:revision>
  <dcterms:created xsi:type="dcterms:W3CDTF">2016-09-28T22:08:47Z</dcterms:created>
  <dcterms:modified xsi:type="dcterms:W3CDTF">2018-11-12T23:04:54Z</dcterms:modified>
</cp:coreProperties>
</file>