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2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98994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Freeform 5"/>
          <p:cNvSpPr>
            <a:spLocks noChangeAspect="1" noEditPoints="1"/>
          </p:cNvSpPr>
          <p:nvPr/>
        </p:nvSpPr>
        <p:spPr bwMode="auto">
          <a:xfrm rot="2700000">
            <a:off x="6080769" y="4918301"/>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FF2B2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06" name="Rounded Rectangle 105"/>
          <p:cNvSpPr/>
          <p:nvPr/>
        </p:nvSpPr>
        <p:spPr>
          <a:xfrm>
            <a:off x="6553200" y="4440240"/>
            <a:ext cx="855343" cy="315052"/>
          </a:xfrm>
          <a:prstGeom prst="roundRect">
            <a:avLst/>
          </a:prstGeom>
          <a:solidFill>
            <a:srgbClr val="FF2B2A"/>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07" name="Rounded Rectangle 106"/>
          <p:cNvSpPr/>
          <p:nvPr/>
        </p:nvSpPr>
        <p:spPr>
          <a:xfrm>
            <a:off x="6553200" y="4046425"/>
            <a:ext cx="855343" cy="315052"/>
          </a:xfrm>
          <a:prstGeom prst="roundRect">
            <a:avLst/>
          </a:prstGeom>
          <a:solidFill>
            <a:srgbClr val="FF2B2A"/>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08" name="Rounded Rectangle 107"/>
          <p:cNvSpPr/>
          <p:nvPr/>
        </p:nvSpPr>
        <p:spPr>
          <a:xfrm>
            <a:off x="6553200" y="3652609"/>
            <a:ext cx="855343" cy="315052"/>
          </a:xfrm>
          <a:prstGeom prst="roundRect">
            <a:avLst/>
          </a:prstGeom>
          <a:solidFill>
            <a:srgbClr val="FF2B2A"/>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09" name="Rounded Rectangle 108"/>
          <p:cNvSpPr/>
          <p:nvPr/>
        </p:nvSpPr>
        <p:spPr>
          <a:xfrm>
            <a:off x="6553200" y="3258794"/>
            <a:ext cx="855343" cy="315052"/>
          </a:xfrm>
          <a:prstGeom prst="roundRect">
            <a:avLst/>
          </a:prstGeom>
          <a:solidFill>
            <a:srgbClr val="FF2B2A"/>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10" name="Rounded Rectangle 109"/>
          <p:cNvSpPr/>
          <p:nvPr/>
        </p:nvSpPr>
        <p:spPr>
          <a:xfrm>
            <a:off x="6553200" y="2864979"/>
            <a:ext cx="855343" cy="315052"/>
          </a:xfrm>
          <a:prstGeom prst="roundRect">
            <a:avLst/>
          </a:prstGeom>
          <a:solidFill>
            <a:srgbClr val="FF2B2A"/>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11" name="Rounded Rectangle 110"/>
          <p:cNvSpPr/>
          <p:nvPr/>
        </p:nvSpPr>
        <p:spPr>
          <a:xfrm>
            <a:off x="6553200" y="2471164"/>
            <a:ext cx="855343" cy="315052"/>
          </a:xfrm>
          <a:prstGeom prst="roundRect">
            <a:avLst/>
          </a:prstGeom>
          <a:solidFill>
            <a:srgbClr val="FF2B2A"/>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12" name="Rounded Rectangle 111"/>
          <p:cNvSpPr/>
          <p:nvPr/>
        </p:nvSpPr>
        <p:spPr>
          <a:xfrm>
            <a:off x="6553200" y="2077348"/>
            <a:ext cx="855343" cy="315052"/>
          </a:xfrm>
          <a:prstGeom prst="roundRect">
            <a:avLst/>
          </a:prstGeom>
          <a:solidFill>
            <a:srgbClr val="FF2B2A"/>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13" name="Rounded Rectangle 112"/>
          <p:cNvSpPr/>
          <p:nvPr/>
        </p:nvSpPr>
        <p:spPr>
          <a:xfrm>
            <a:off x="6553200" y="1683533"/>
            <a:ext cx="855343" cy="315052"/>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17" name="Rounded Rectangle 116"/>
          <p:cNvSpPr/>
          <p:nvPr/>
        </p:nvSpPr>
        <p:spPr>
          <a:xfrm>
            <a:off x="7929237" y="4440242"/>
            <a:ext cx="855343" cy="315052"/>
          </a:xfrm>
          <a:prstGeom prst="roundRect">
            <a:avLst/>
          </a:prstGeom>
          <a:solidFill>
            <a:srgbClr val="85C401"/>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18" name="Rounded Rectangle 117"/>
          <p:cNvSpPr/>
          <p:nvPr/>
        </p:nvSpPr>
        <p:spPr>
          <a:xfrm>
            <a:off x="7929237" y="4046426"/>
            <a:ext cx="855343" cy="315052"/>
          </a:xfrm>
          <a:prstGeom prst="roundRect">
            <a:avLst/>
          </a:prstGeom>
          <a:solidFill>
            <a:srgbClr val="85C401"/>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19" name="Rounded Rectangle 118"/>
          <p:cNvSpPr/>
          <p:nvPr/>
        </p:nvSpPr>
        <p:spPr>
          <a:xfrm>
            <a:off x="7929237" y="3652612"/>
            <a:ext cx="855343" cy="315052"/>
          </a:xfrm>
          <a:prstGeom prst="roundRect">
            <a:avLst/>
          </a:prstGeom>
          <a:solidFill>
            <a:srgbClr val="85C401"/>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20" name="Rounded Rectangle 119"/>
          <p:cNvSpPr/>
          <p:nvPr/>
        </p:nvSpPr>
        <p:spPr>
          <a:xfrm>
            <a:off x="7929237" y="3258796"/>
            <a:ext cx="855343" cy="315052"/>
          </a:xfrm>
          <a:prstGeom prst="roundRect">
            <a:avLst/>
          </a:prstGeom>
          <a:solidFill>
            <a:srgbClr val="85C401"/>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21" name="Rounded Rectangle 120"/>
          <p:cNvSpPr/>
          <p:nvPr/>
        </p:nvSpPr>
        <p:spPr>
          <a:xfrm>
            <a:off x="7929237" y="2864980"/>
            <a:ext cx="855343" cy="315052"/>
          </a:xfrm>
          <a:prstGeom prst="roundRect">
            <a:avLst/>
          </a:prstGeom>
          <a:solidFill>
            <a:srgbClr val="85C401"/>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22" name="Rounded Rectangle 121"/>
          <p:cNvSpPr/>
          <p:nvPr/>
        </p:nvSpPr>
        <p:spPr>
          <a:xfrm>
            <a:off x="7929237" y="2471166"/>
            <a:ext cx="855343" cy="315052"/>
          </a:xfrm>
          <a:prstGeom prst="roundRect">
            <a:avLst/>
          </a:prstGeom>
          <a:solidFill>
            <a:srgbClr val="85C401"/>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23" name="Rounded Rectangle 122"/>
          <p:cNvSpPr/>
          <p:nvPr/>
        </p:nvSpPr>
        <p:spPr>
          <a:xfrm>
            <a:off x="7929237" y="2077350"/>
            <a:ext cx="855343" cy="315052"/>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24" name="Rounded Rectangle 123"/>
          <p:cNvSpPr/>
          <p:nvPr/>
        </p:nvSpPr>
        <p:spPr>
          <a:xfrm>
            <a:off x="7929237" y="1683534"/>
            <a:ext cx="855343" cy="315052"/>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28" name="Rounded Rectangle 127"/>
          <p:cNvSpPr/>
          <p:nvPr/>
        </p:nvSpPr>
        <p:spPr>
          <a:xfrm>
            <a:off x="9305276" y="4440242"/>
            <a:ext cx="855343" cy="315052"/>
          </a:xfrm>
          <a:prstGeom prst="roundRect">
            <a:avLst/>
          </a:prstGeom>
          <a:solidFill>
            <a:srgbClr val="3EB8CD"/>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29" name="Rounded Rectangle 128"/>
          <p:cNvSpPr/>
          <p:nvPr/>
        </p:nvSpPr>
        <p:spPr>
          <a:xfrm>
            <a:off x="9305276" y="4046426"/>
            <a:ext cx="855343" cy="315052"/>
          </a:xfrm>
          <a:prstGeom prst="roundRect">
            <a:avLst/>
          </a:prstGeom>
          <a:solidFill>
            <a:srgbClr val="3EB8CD"/>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30" name="Rounded Rectangle 129"/>
          <p:cNvSpPr/>
          <p:nvPr/>
        </p:nvSpPr>
        <p:spPr>
          <a:xfrm>
            <a:off x="9305276" y="3652612"/>
            <a:ext cx="855343" cy="315052"/>
          </a:xfrm>
          <a:prstGeom prst="roundRect">
            <a:avLst/>
          </a:prstGeom>
          <a:solidFill>
            <a:srgbClr val="3EB8CD"/>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31" name="Rounded Rectangle 130"/>
          <p:cNvSpPr/>
          <p:nvPr/>
        </p:nvSpPr>
        <p:spPr>
          <a:xfrm>
            <a:off x="9305276" y="3258796"/>
            <a:ext cx="855343" cy="315052"/>
          </a:xfrm>
          <a:prstGeom prst="roundRect">
            <a:avLst/>
          </a:prstGeom>
          <a:solidFill>
            <a:srgbClr val="3EB8CD"/>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32" name="Rounded Rectangle 131"/>
          <p:cNvSpPr/>
          <p:nvPr/>
        </p:nvSpPr>
        <p:spPr>
          <a:xfrm>
            <a:off x="9305276" y="2864980"/>
            <a:ext cx="855343" cy="315052"/>
          </a:xfrm>
          <a:prstGeom prst="roundRect">
            <a:avLst/>
          </a:prstGeom>
          <a:solidFill>
            <a:srgbClr val="3EB8CD"/>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33" name="Rounded Rectangle 132"/>
          <p:cNvSpPr/>
          <p:nvPr/>
        </p:nvSpPr>
        <p:spPr>
          <a:xfrm>
            <a:off x="9305276" y="2471166"/>
            <a:ext cx="855343" cy="315052"/>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34" name="Rounded Rectangle 133"/>
          <p:cNvSpPr/>
          <p:nvPr/>
        </p:nvSpPr>
        <p:spPr>
          <a:xfrm>
            <a:off x="9305276" y="2077350"/>
            <a:ext cx="855343" cy="315052"/>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35" name="Rounded Rectangle 134"/>
          <p:cNvSpPr/>
          <p:nvPr/>
        </p:nvSpPr>
        <p:spPr>
          <a:xfrm>
            <a:off x="9305276" y="1683534"/>
            <a:ext cx="855343" cy="315052"/>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39" name="Rounded Rectangle 138"/>
          <p:cNvSpPr/>
          <p:nvPr/>
        </p:nvSpPr>
        <p:spPr>
          <a:xfrm>
            <a:off x="10681313" y="4440242"/>
            <a:ext cx="855343" cy="315052"/>
          </a:xfrm>
          <a:prstGeom prst="roundRect">
            <a:avLst/>
          </a:prstGeom>
          <a:solidFill>
            <a:srgbClr val="FFA803"/>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40" name="Rounded Rectangle 139"/>
          <p:cNvSpPr/>
          <p:nvPr/>
        </p:nvSpPr>
        <p:spPr>
          <a:xfrm>
            <a:off x="10681313" y="4046426"/>
            <a:ext cx="855343" cy="315052"/>
          </a:xfrm>
          <a:prstGeom prst="roundRect">
            <a:avLst/>
          </a:prstGeom>
          <a:solidFill>
            <a:srgbClr val="FFA803"/>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41" name="Rounded Rectangle 140"/>
          <p:cNvSpPr/>
          <p:nvPr/>
        </p:nvSpPr>
        <p:spPr>
          <a:xfrm>
            <a:off x="10681313" y="3652612"/>
            <a:ext cx="855343" cy="315052"/>
          </a:xfrm>
          <a:prstGeom prst="roundRect">
            <a:avLst/>
          </a:prstGeom>
          <a:solidFill>
            <a:srgbClr val="FFA803"/>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42" name="Rounded Rectangle 141"/>
          <p:cNvSpPr/>
          <p:nvPr/>
        </p:nvSpPr>
        <p:spPr>
          <a:xfrm>
            <a:off x="10681313" y="3258796"/>
            <a:ext cx="855343" cy="315052"/>
          </a:xfrm>
          <a:prstGeom prst="roundRect">
            <a:avLst/>
          </a:prstGeom>
          <a:solidFill>
            <a:srgbClr val="FFA803"/>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43" name="Rounded Rectangle 142"/>
          <p:cNvSpPr/>
          <p:nvPr/>
        </p:nvSpPr>
        <p:spPr>
          <a:xfrm>
            <a:off x="10681313" y="2864980"/>
            <a:ext cx="855343" cy="315052"/>
          </a:xfrm>
          <a:prstGeom prst="roundRect">
            <a:avLst/>
          </a:prstGeom>
          <a:solidFill>
            <a:srgbClr val="FFA803"/>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44" name="Rounded Rectangle 143"/>
          <p:cNvSpPr/>
          <p:nvPr/>
        </p:nvSpPr>
        <p:spPr>
          <a:xfrm>
            <a:off x="10681313" y="2471166"/>
            <a:ext cx="855343" cy="315052"/>
          </a:xfrm>
          <a:prstGeom prst="roundRect">
            <a:avLst/>
          </a:prstGeom>
          <a:solidFill>
            <a:srgbClr val="FFA803"/>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45" name="Rounded Rectangle 144"/>
          <p:cNvSpPr/>
          <p:nvPr/>
        </p:nvSpPr>
        <p:spPr>
          <a:xfrm>
            <a:off x="10681313" y="2077350"/>
            <a:ext cx="855343" cy="315052"/>
          </a:xfrm>
          <a:prstGeom prst="roundRect">
            <a:avLst/>
          </a:prstGeom>
          <a:solidFill>
            <a:srgbClr val="FFA803"/>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46" name="Rounded Rectangle 145"/>
          <p:cNvSpPr/>
          <p:nvPr/>
        </p:nvSpPr>
        <p:spPr>
          <a:xfrm>
            <a:off x="10681313" y="1683534"/>
            <a:ext cx="855343" cy="315052"/>
          </a:xfrm>
          <a:prstGeom prst="roundRect">
            <a:avLst/>
          </a:prstGeom>
          <a:solidFill>
            <a:srgbClr val="FFA803"/>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214" name="Freeform 5"/>
          <p:cNvSpPr>
            <a:spLocks noChangeAspect="1" noEditPoints="1"/>
          </p:cNvSpPr>
          <p:nvPr/>
        </p:nvSpPr>
        <p:spPr bwMode="auto">
          <a:xfrm rot="2700000">
            <a:off x="7498961" y="4918301"/>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85C4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215" name="Freeform 5"/>
          <p:cNvSpPr>
            <a:spLocks noChangeAspect="1" noEditPoints="1"/>
          </p:cNvSpPr>
          <p:nvPr/>
        </p:nvSpPr>
        <p:spPr bwMode="auto">
          <a:xfrm rot="2700000">
            <a:off x="8861740" y="4908419"/>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3EB8C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216" name="Freeform 5"/>
          <p:cNvSpPr>
            <a:spLocks noChangeAspect="1" noEditPoints="1"/>
          </p:cNvSpPr>
          <p:nvPr/>
        </p:nvSpPr>
        <p:spPr bwMode="auto">
          <a:xfrm rot="2700000">
            <a:off x="10237425" y="4918302"/>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FFA8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56595E"/>
              </a:solidFill>
            </a:endParaRPr>
          </a:p>
        </p:txBody>
      </p:sp>
      <p:sp>
        <p:nvSpPr>
          <p:cNvPr id="263" name="Text Placeholder 3"/>
          <p:cNvSpPr txBox="1">
            <a:spLocks/>
          </p:cNvSpPr>
          <p:nvPr/>
        </p:nvSpPr>
        <p:spPr>
          <a:xfrm>
            <a:off x="6690108"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56595E"/>
                </a:solidFill>
              </a:rPr>
              <a:t>70%</a:t>
            </a:r>
          </a:p>
        </p:txBody>
      </p:sp>
      <p:sp>
        <p:nvSpPr>
          <p:cNvPr id="264" name="Text Placeholder 3"/>
          <p:cNvSpPr txBox="1">
            <a:spLocks/>
          </p:cNvSpPr>
          <p:nvPr/>
        </p:nvSpPr>
        <p:spPr>
          <a:xfrm>
            <a:off x="8116580"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56595E"/>
                </a:solidFill>
              </a:rPr>
              <a:t>60%</a:t>
            </a:r>
          </a:p>
        </p:txBody>
      </p:sp>
      <p:sp>
        <p:nvSpPr>
          <p:cNvPr id="265" name="Text Placeholder 3"/>
          <p:cNvSpPr txBox="1">
            <a:spLocks/>
          </p:cNvSpPr>
          <p:nvPr/>
        </p:nvSpPr>
        <p:spPr>
          <a:xfrm>
            <a:off x="9461640"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56595E"/>
                </a:solidFill>
              </a:rPr>
              <a:t>50%</a:t>
            </a:r>
          </a:p>
        </p:txBody>
      </p:sp>
      <p:sp>
        <p:nvSpPr>
          <p:cNvPr id="266" name="Text Placeholder 3"/>
          <p:cNvSpPr txBox="1">
            <a:spLocks/>
          </p:cNvSpPr>
          <p:nvPr/>
        </p:nvSpPr>
        <p:spPr>
          <a:xfrm>
            <a:off x="10820400"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56595E"/>
                </a:solidFill>
              </a:rPr>
              <a:t>90%</a:t>
            </a:r>
          </a:p>
        </p:txBody>
      </p:sp>
      <p:sp>
        <p:nvSpPr>
          <p:cNvPr id="98" name="Rectangle 97">
            <a:extLst>
              <a:ext uri="{FF2B5EF4-FFF2-40B4-BE49-F238E27FC236}">
                <a16:creationId xmlns:a16="http://schemas.microsoft.com/office/drawing/2014/main" id="{D79FD9AD-6268-4ED8-A38C-4546CDAFFA04}"/>
              </a:ext>
            </a:extLst>
          </p:cNvPr>
          <p:cNvSpPr/>
          <p:nvPr/>
        </p:nvSpPr>
        <p:spPr>
          <a:xfrm>
            <a:off x="533400" y="5181600"/>
            <a:ext cx="10671464" cy="1319646"/>
          </a:xfrm>
          <a:prstGeom prst="rect">
            <a:avLst/>
          </a:prstGeom>
          <a:gradFill flip="none" rotWithShape="1">
            <a:gsLst>
              <a:gs pos="4425">
                <a:srgbClr val="A5A5A5">
                  <a:alpha val="0"/>
                </a:srgbClr>
              </a:gs>
              <a:gs pos="23000">
                <a:srgbClr val="A5A5A5">
                  <a:alpha val="5000"/>
                </a:srgbClr>
              </a:gs>
              <a:gs pos="42000">
                <a:srgbClr val="A5A5A5">
                  <a:alpha val="40000"/>
                </a:srgbClr>
              </a:gs>
              <a:gs pos="74000">
                <a:srgbClr val="A5A5A5">
                  <a:alpha val="80000"/>
                </a:srgbClr>
              </a:gs>
              <a:gs pos="100000">
                <a:srgbClr val="A5A5A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99" name="Group 179">
            <a:extLst>
              <a:ext uri="{FF2B5EF4-FFF2-40B4-BE49-F238E27FC236}">
                <a16:creationId xmlns:a16="http://schemas.microsoft.com/office/drawing/2014/main" id="{5E8B15AC-B240-4BDC-8403-C16168E71E66}"/>
              </a:ext>
            </a:extLst>
          </p:cNvPr>
          <p:cNvGrpSpPr/>
          <p:nvPr/>
        </p:nvGrpSpPr>
        <p:grpSpPr>
          <a:xfrm>
            <a:off x="848695" y="5392333"/>
            <a:ext cx="316194" cy="809239"/>
            <a:chOff x="5054600" y="1652588"/>
            <a:chExt cx="187325" cy="479424"/>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grpSpPr>
        <p:sp>
          <p:nvSpPr>
            <p:cNvPr id="100" name="Freeform 96">
              <a:extLst>
                <a:ext uri="{FF2B5EF4-FFF2-40B4-BE49-F238E27FC236}">
                  <a16:creationId xmlns:a16="http://schemas.microsoft.com/office/drawing/2014/main" id="{5A0B6445-2607-4969-AA17-D0EC6F1599FC}"/>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56595E"/>
                </a:solidFill>
              </a:endParaRPr>
            </a:p>
          </p:txBody>
        </p:sp>
        <p:sp>
          <p:nvSpPr>
            <p:cNvPr id="101" name="Oval 97">
              <a:extLst>
                <a:ext uri="{FF2B5EF4-FFF2-40B4-BE49-F238E27FC236}">
                  <a16:creationId xmlns:a16="http://schemas.microsoft.com/office/drawing/2014/main" id="{D6F10BF8-8295-4B19-B3C0-905F75E7EE2B}"/>
                </a:ext>
              </a:extLst>
            </p:cNvPr>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56595E"/>
                </a:solidFill>
              </a:endParaRPr>
            </a:p>
          </p:txBody>
        </p:sp>
      </p:grpSp>
      <p:grpSp>
        <p:nvGrpSpPr>
          <p:cNvPr id="102" name="Group 184">
            <a:extLst>
              <a:ext uri="{FF2B5EF4-FFF2-40B4-BE49-F238E27FC236}">
                <a16:creationId xmlns:a16="http://schemas.microsoft.com/office/drawing/2014/main" id="{2C50F070-E797-4DD2-92DD-8B30DEBA5933}"/>
              </a:ext>
            </a:extLst>
          </p:cNvPr>
          <p:cNvGrpSpPr/>
          <p:nvPr/>
        </p:nvGrpSpPr>
        <p:grpSpPr>
          <a:xfrm>
            <a:off x="3233652" y="5351391"/>
            <a:ext cx="374206" cy="803361"/>
            <a:chOff x="6213475" y="1668463"/>
            <a:chExt cx="227013" cy="487362"/>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grpSpPr>
        <p:sp>
          <p:nvSpPr>
            <p:cNvPr id="104" name="Oval 98">
              <a:extLst>
                <a:ext uri="{FF2B5EF4-FFF2-40B4-BE49-F238E27FC236}">
                  <a16:creationId xmlns:a16="http://schemas.microsoft.com/office/drawing/2014/main" id="{8C839A88-FFFC-4353-88AF-7959D36CD14B}"/>
                </a:ext>
              </a:extLst>
            </p:cNvPr>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56595E"/>
                </a:solidFill>
              </a:endParaRPr>
            </a:p>
          </p:txBody>
        </p:sp>
        <p:sp>
          <p:nvSpPr>
            <p:cNvPr id="105" name="Freeform 99">
              <a:extLst>
                <a:ext uri="{FF2B5EF4-FFF2-40B4-BE49-F238E27FC236}">
                  <a16:creationId xmlns:a16="http://schemas.microsoft.com/office/drawing/2014/main" id="{78E5AEF4-DD29-4F90-B497-38404BFEFF0D}"/>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56595E"/>
                </a:solidFill>
              </a:endParaRPr>
            </a:p>
          </p:txBody>
        </p:sp>
      </p:grpSp>
      <p:sp>
        <p:nvSpPr>
          <p:cNvPr id="114" name="TextBox 113">
            <a:extLst>
              <a:ext uri="{FF2B5EF4-FFF2-40B4-BE49-F238E27FC236}">
                <a16:creationId xmlns:a16="http://schemas.microsoft.com/office/drawing/2014/main" id="{499F316B-00B3-48D5-8E20-B888CBF07488}"/>
              </a:ext>
            </a:extLst>
          </p:cNvPr>
          <p:cNvSpPr txBox="1"/>
          <p:nvPr/>
        </p:nvSpPr>
        <p:spPr>
          <a:xfrm>
            <a:off x="1293086" y="5183911"/>
            <a:ext cx="954416" cy="584775"/>
          </a:xfrm>
          <a:prstGeom prst="rect">
            <a:avLst/>
          </a:prstGeom>
          <a:noFill/>
        </p:spPr>
        <p:txBody>
          <a:bodyPr wrap="square" rtlCol="0">
            <a:spAutoFit/>
          </a:bodyPr>
          <a:lstStyle/>
          <a:p>
            <a:pPr algn="ctr"/>
            <a:r>
              <a:rPr lang="en-US" sz="3200" dirty="0">
                <a:solidFill>
                  <a:srgbClr val="56595E"/>
                </a:solidFill>
              </a:rPr>
              <a:t>72%</a:t>
            </a:r>
          </a:p>
        </p:txBody>
      </p:sp>
      <p:sp>
        <p:nvSpPr>
          <p:cNvPr id="115" name="TextBox 114">
            <a:extLst>
              <a:ext uri="{FF2B5EF4-FFF2-40B4-BE49-F238E27FC236}">
                <a16:creationId xmlns:a16="http://schemas.microsoft.com/office/drawing/2014/main" id="{5781D788-B68F-47D2-BDA7-87EBC50E125F}"/>
              </a:ext>
            </a:extLst>
          </p:cNvPr>
          <p:cNvSpPr txBox="1"/>
          <p:nvPr/>
        </p:nvSpPr>
        <p:spPr>
          <a:xfrm>
            <a:off x="3693216" y="5176434"/>
            <a:ext cx="954416" cy="584775"/>
          </a:xfrm>
          <a:prstGeom prst="rect">
            <a:avLst/>
          </a:prstGeom>
          <a:noFill/>
        </p:spPr>
        <p:txBody>
          <a:bodyPr wrap="square" rtlCol="0">
            <a:spAutoFit/>
          </a:bodyPr>
          <a:lstStyle/>
          <a:p>
            <a:pPr algn="ctr"/>
            <a:r>
              <a:rPr lang="en-US" sz="3200" dirty="0">
                <a:solidFill>
                  <a:srgbClr val="56595E"/>
                </a:solidFill>
              </a:rPr>
              <a:t>28%</a:t>
            </a:r>
          </a:p>
        </p:txBody>
      </p:sp>
      <p:sp>
        <p:nvSpPr>
          <p:cNvPr id="125" name="TextBox 124">
            <a:extLst>
              <a:ext uri="{FF2B5EF4-FFF2-40B4-BE49-F238E27FC236}">
                <a16:creationId xmlns:a16="http://schemas.microsoft.com/office/drawing/2014/main" id="{E0B69306-5685-4BD3-B7CE-C42CD603817D}"/>
              </a:ext>
            </a:extLst>
          </p:cNvPr>
          <p:cNvSpPr txBox="1"/>
          <p:nvPr/>
        </p:nvSpPr>
        <p:spPr>
          <a:xfrm>
            <a:off x="1293085" y="5696246"/>
            <a:ext cx="1559566" cy="646331"/>
          </a:xfrm>
          <a:prstGeom prst="rect">
            <a:avLst/>
          </a:prstGeom>
          <a:noFill/>
        </p:spPr>
        <p:txBody>
          <a:bodyPr wrap="square" rtlCol="0">
            <a:spAutoFit/>
          </a:bodyPr>
          <a:lstStyle/>
          <a:p>
            <a:pPr defTabSz="1219170">
              <a:spcBef>
                <a:spcPct val="20000"/>
              </a:spcBef>
              <a:defRPr/>
            </a:pPr>
            <a:r>
              <a:rPr lang="en-US" sz="1200" dirty="0">
                <a:solidFill>
                  <a:srgbClr val="56595E"/>
                </a:solidFill>
                <a:latin typeface="Candara" panose="020E0502030303020204" pitchFamily="34" charset="0"/>
              </a:rPr>
              <a:t>Lorem ipsum dolor sit amet, consectetur adipiscing elit.</a:t>
            </a:r>
          </a:p>
        </p:txBody>
      </p:sp>
      <p:sp>
        <p:nvSpPr>
          <p:cNvPr id="126" name="TextBox 125">
            <a:extLst>
              <a:ext uri="{FF2B5EF4-FFF2-40B4-BE49-F238E27FC236}">
                <a16:creationId xmlns:a16="http://schemas.microsoft.com/office/drawing/2014/main" id="{A4218BBF-01F3-43E9-B1F1-3EE378F51BF0}"/>
              </a:ext>
            </a:extLst>
          </p:cNvPr>
          <p:cNvSpPr txBox="1"/>
          <p:nvPr/>
        </p:nvSpPr>
        <p:spPr>
          <a:xfrm>
            <a:off x="3739452" y="5696245"/>
            <a:ext cx="1559566" cy="646331"/>
          </a:xfrm>
          <a:prstGeom prst="rect">
            <a:avLst/>
          </a:prstGeom>
          <a:noFill/>
        </p:spPr>
        <p:txBody>
          <a:bodyPr wrap="square" rtlCol="0">
            <a:spAutoFit/>
          </a:bodyPr>
          <a:lstStyle/>
          <a:p>
            <a:pPr defTabSz="1219170">
              <a:spcBef>
                <a:spcPct val="20000"/>
              </a:spcBef>
              <a:defRPr/>
            </a:pPr>
            <a:r>
              <a:rPr lang="en-US" sz="1200" dirty="0">
                <a:solidFill>
                  <a:srgbClr val="56595E"/>
                </a:solidFill>
                <a:latin typeface="Candara" panose="020E0502030303020204" pitchFamily="34" charset="0"/>
              </a:rPr>
              <a:t>Lorem ipsum dolor sit amet, consectetur adipiscing elit.</a:t>
            </a:r>
          </a:p>
        </p:txBody>
      </p:sp>
      <p:sp>
        <p:nvSpPr>
          <p:cNvPr id="136" name="Rounded Rectangle 111">
            <a:extLst>
              <a:ext uri="{FF2B5EF4-FFF2-40B4-BE49-F238E27FC236}">
                <a16:creationId xmlns:a16="http://schemas.microsoft.com/office/drawing/2014/main" id="{DB803EE5-A34A-4506-A5E9-5E170AD71E0D}"/>
              </a:ext>
            </a:extLst>
          </p:cNvPr>
          <p:cNvSpPr/>
          <p:nvPr/>
        </p:nvSpPr>
        <p:spPr>
          <a:xfrm>
            <a:off x="6553200" y="1293865"/>
            <a:ext cx="855343" cy="315052"/>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37" name="Rounded Rectangle 112">
            <a:extLst>
              <a:ext uri="{FF2B5EF4-FFF2-40B4-BE49-F238E27FC236}">
                <a16:creationId xmlns:a16="http://schemas.microsoft.com/office/drawing/2014/main" id="{65B442C5-B623-40B9-B8DF-BD1997E9D04A}"/>
              </a:ext>
            </a:extLst>
          </p:cNvPr>
          <p:cNvSpPr/>
          <p:nvPr/>
        </p:nvSpPr>
        <p:spPr>
          <a:xfrm>
            <a:off x="6553200" y="900050"/>
            <a:ext cx="855343" cy="315052"/>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47" name="Rounded Rectangle 111">
            <a:extLst>
              <a:ext uri="{FF2B5EF4-FFF2-40B4-BE49-F238E27FC236}">
                <a16:creationId xmlns:a16="http://schemas.microsoft.com/office/drawing/2014/main" id="{E208159D-73AD-4FA4-9280-71483ED4BFCA}"/>
              </a:ext>
            </a:extLst>
          </p:cNvPr>
          <p:cNvSpPr/>
          <p:nvPr/>
        </p:nvSpPr>
        <p:spPr>
          <a:xfrm>
            <a:off x="7929237" y="1283983"/>
            <a:ext cx="855343" cy="315052"/>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48" name="Rounded Rectangle 112">
            <a:extLst>
              <a:ext uri="{FF2B5EF4-FFF2-40B4-BE49-F238E27FC236}">
                <a16:creationId xmlns:a16="http://schemas.microsoft.com/office/drawing/2014/main" id="{DF72735B-147F-4007-8A1E-44809C46E341}"/>
              </a:ext>
            </a:extLst>
          </p:cNvPr>
          <p:cNvSpPr/>
          <p:nvPr/>
        </p:nvSpPr>
        <p:spPr>
          <a:xfrm>
            <a:off x="7929237" y="890168"/>
            <a:ext cx="855343" cy="315052"/>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49" name="Rounded Rectangle 111">
            <a:extLst>
              <a:ext uri="{FF2B5EF4-FFF2-40B4-BE49-F238E27FC236}">
                <a16:creationId xmlns:a16="http://schemas.microsoft.com/office/drawing/2014/main" id="{643A7AF8-33CB-49F1-965A-8F146DE58D42}"/>
              </a:ext>
            </a:extLst>
          </p:cNvPr>
          <p:cNvSpPr/>
          <p:nvPr/>
        </p:nvSpPr>
        <p:spPr>
          <a:xfrm>
            <a:off x="9305276" y="1293865"/>
            <a:ext cx="855343" cy="315052"/>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50" name="Rounded Rectangle 112">
            <a:extLst>
              <a:ext uri="{FF2B5EF4-FFF2-40B4-BE49-F238E27FC236}">
                <a16:creationId xmlns:a16="http://schemas.microsoft.com/office/drawing/2014/main" id="{3D13BE91-B55A-4C52-9CAD-7464D41A5521}"/>
              </a:ext>
            </a:extLst>
          </p:cNvPr>
          <p:cNvSpPr/>
          <p:nvPr/>
        </p:nvSpPr>
        <p:spPr>
          <a:xfrm>
            <a:off x="9305276" y="900050"/>
            <a:ext cx="855343" cy="315052"/>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51" name="Rounded Rectangle 111">
            <a:extLst>
              <a:ext uri="{FF2B5EF4-FFF2-40B4-BE49-F238E27FC236}">
                <a16:creationId xmlns:a16="http://schemas.microsoft.com/office/drawing/2014/main" id="{BA75CE22-60FC-4BCF-BD87-4276E2262C68}"/>
              </a:ext>
            </a:extLst>
          </p:cNvPr>
          <p:cNvSpPr/>
          <p:nvPr/>
        </p:nvSpPr>
        <p:spPr>
          <a:xfrm>
            <a:off x="10681313" y="1293865"/>
            <a:ext cx="855343" cy="315052"/>
          </a:xfrm>
          <a:prstGeom prst="roundRect">
            <a:avLst/>
          </a:prstGeom>
          <a:solidFill>
            <a:srgbClr val="FFA803"/>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52" name="Rounded Rectangle 112">
            <a:extLst>
              <a:ext uri="{FF2B5EF4-FFF2-40B4-BE49-F238E27FC236}">
                <a16:creationId xmlns:a16="http://schemas.microsoft.com/office/drawing/2014/main" id="{4FC94133-9331-47E9-9821-754BC8FEC9DA}"/>
              </a:ext>
            </a:extLst>
          </p:cNvPr>
          <p:cNvSpPr/>
          <p:nvPr/>
        </p:nvSpPr>
        <p:spPr>
          <a:xfrm>
            <a:off x="10681313" y="900050"/>
            <a:ext cx="855343" cy="315052"/>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53" name="TextBox 152">
            <a:extLst>
              <a:ext uri="{FF2B5EF4-FFF2-40B4-BE49-F238E27FC236}">
                <a16:creationId xmlns:a16="http://schemas.microsoft.com/office/drawing/2014/main" id="{E7CB04A7-BF27-4852-815E-5F0C61C1E00F}"/>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154" name="Text Box 10">
            <a:extLst>
              <a:ext uri="{FF2B5EF4-FFF2-40B4-BE49-F238E27FC236}">
                <a16:creationId xmlns:a16="http://schemas.microsoft.com/office/drawing/2014/main" id="{19E6B055-3FF0-4CFA-92A9-4D4C66A96964}"/>
              </a:ext>
            </a:extLst>
          </p:cNvPr>
          <p:cNvSpPr txBox="1">
            <a:spLocks noChangeArrowheads="1"/>
          </p:cNvSpPr>
          <p:nvPr/>
        </p:nvSpPr>
        <p:spPr bwMode="auto">
          <a:xfrm>
            <a:off x="707392" y="2246790"/>
            <a:ext cx="4591626" cy="769441"/>
          </a:xfrm>
          <a:prstGeom prst="rect">
            <a:avLst/>
          </a:prstGeom>
          <a:noFill/>
          <a:ln w="9525">
            <a:noFill/>
            <a:miter lim="800000"/>
            <a:headEnd/>
            <a:tailEnd/>
          </a:ln>
        </p:spPr>
        <p:txBody>
          <a:bodyPr wrap="square" lIns="60960" tIns="30480" rIns="60960" bIns="30480">
            <a:spAutoFit/>
          </a:bodyPr>
          <a:lstStyle/>
          <a:p>
            <a:r>
              <a:rPr lang="en-US" sz="1600" b="1" dirty="0">
                <a:solidFill>
                  <a:srgbClr val="56595E"/>
                </a:solidFill>
                <a:latin typeface="Lato"/>
              </a:rPr>
              <a:t>LOREM IPSUM DOLOR</a:t>
            </a:r>
          </a:p>
          <a:p>
            <a:endParaRPr lang="en-US" sz="600" b="1" dirty="0">
              <a:solidFill>
                <a:srgbClr val="56595E"/>
              </a:solidFill>
              <a:latin typeface="Candara" panose="020E0502030303020204" pitchFamily="34" charset="0"/>
            </a:endParaRPr>
          </a:p>
          <a:p>
            <a:r>
              <a:rPr lang="en-US" sz="1200" dirty="0">
                <a:solidFill>
                  <a:srgbClr val="56595E"/>
                </a:solidFill>
                <a:latin typeface="Lato"/>
              </a:rPr>
              <a:t>Lorem ipsum dolor sit amet, consectetur adipiscing elit, sed do eiusmod tempor incididunt ut labore et dolore magna aliqua. </a:t>
            </a:r>
          </a:p>
        </p:txBody>
      </p:sp>
      <p:sp>
        <p:nvSpPr>
          <p:cNvPr id="155" name="TextBox 154">
            <a:extLst>
              <a:ext uri="{FF2B5EF4-FFF2-40B4-BE49-F238E27FC236}">
                <a16:creationId xmlns:a16="http://schemas.microsoft.com/office/drawing/2014/main" id="{83C132FF-F222-494E-B0CF-05AB48C20675}"/>
              </a:ext>
            </a:extLst>
          </p:cNvPr>
          <p:cNvSpPr txBox="1"/>
          <p:nvPr/>
        </p:nvSpPr>
        <p:spPr>
          <a:xfrm>
            <a:off x="661210" y="3196721"/>
            <a:ext cx="5470237" cy="1292662"/>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a:t>
            </a:r>
          </a:p>
        </p:txBody>
      </p:sp>
      <p:pic>
        <p:nvPicPr>
          <p:cNvPr id="64" name="Picture 63">
            <a:hlinkClick r:id="rId2"/>
            <a:extLst>
              <a:ext uri="{FF2B5EF4-FFF2-40B4-BE49-F238E27FC236}">
                <a16:creationId xmlns:a16="http://schemas.microsoft.com/office/drawing/2014/main" id="{69E243F3-FD61-4166-805A-0723CE6921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56758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3"/>
                                        </p:tgtEl>
                                        <p:attrNameLst>
                                          <p:attrName>style.visibility</p:attrName>
                                        </p:attrNameLst>
                                      </p:cBhvr>
                                      <p:to>
                                        <p:strVal val="visible"/>
                                      </p:to>
                                    </p:set>
                                    <p:animEffect transition="in" filter="wipe(left)">
                                      <p:cBhvr>
                                        <p:cTn id="7" dur="500"/>
                                        <p:tgtEl>
                                          <p:spTgt spid="15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98"/>
                                        </p:tgtEl>
                                        <p:attrNameLst>
                                          <p:attrName>style.visibility</p:attrName>
                                        </p:attrNameLst>
                                      </p:cBhvr>
                                      <p:to>
                                        <p:strVal val="visible"/>
                                      </p:to>
                                    </p:set>
                                    <p:animEffect transition="in" filter="dissolve">
                                      <p:cBhvr>
                                        <p:cTn id="11" dur="1000"/>
                                        <p:tgtEl>
                                          <p:spTgt spid="98"/>
                                        </p:tgtEl>
                                      </p:cBhvr>
                                    </p:animEffect>
                                  </p:childTnLst>
                                </p:cTn>
                              </p:par>
                            </p:childTnLst>
                          </p:cTn>
                        </p:par>
                        <p:par>
                          <p:cTn id="12" fill="hold">
                            <p:stCondLst>
                              <p:cond delay="1500"/>
                            </p:stCondLst>
                            <p:childTnLst>
                              <p:par>
                                <p:cTn id="13" presetID="53" presetClass="entr" presetSubtype="16" fill="hold" nodeType="afterEffect">
                                  <p:stCondLst>
                                    <p:cond delay="0"/>
                                  </p:stCondLst>
                                  <p:childTnLst>
                                    <p:set>
                                      <p:cBhvr>
                                        <p:cTn id="14" dur="1" fill="hold">
                                          <p:stCondLst>
                                            <p:cond delay="0"/>
                                          </p:stCondLst>
                                        </p:cTn>
                                        <p:tgtEl>
                                          <p:spTgt spid="99"/>
                                        </p:tgtEl>
                                        <p:attrNameLst>
                                          <p:attrName>style.visibility</p:attrName>
                                        </p:attrNameLst>
                                      </p:cBhvr>
                                      <p:to>
                                        <p:strVal val="visible"/>
                                      </p:to>
                                    </p:set>
                                    <p:anim calcmode="lin" valueType="num">
                                      <p:cBhvr>
                                        <p:cTn id="15" dur="500" fill="hold"/>
                                        <p:tgtEl>
                                          <p:spTgt spid="99"/>
                                        </p:tgtEl>
                                        <p:attrNameLst>
                                          <p:attrName>ppt_w</p:attrName>
                                        </p:attrNameLst>
                                      </p:cBhvr>
                                      <p:tavLst>
                                        <p:tav tm="0">
                                          <p:val>
                                            <p:fltVal val="0"/>
                                          </p:val>
                                        </p:tav>
                                        <p:tav tm="100000">
                                          <p:val>
                                            <p:strVal val="#ppt_w"/>
                                          </p:val>
                                        </p:tav>
                                      </p:tavLst>
                                    </p:anim>
                                    <p:anim calcmode="lin" valueType="num">
                                      <p:cBhvr>
                                        <p:cTn id="16" dur="500" fill="hold"/>
                                        <p:tgtEl>
                                          <p:spTgt spid="99"/>
                                        </p:tgtEl>
                                        <p:attrNameLst>
                                          <p:attrName>ppt_h</p:attrName>
                                        </p:attrNameLst>
                                      </p:cBhvr>
                                      <p:tavLst>
                                        <p:tav tm="0">
                                          <p:val>
                                            <p:fltVal val="0"/>
                                          </p:val>
                                        </p:tav>
                                        <p:tav tm="100000">
                                          <p:val>
                                            <p:strVal val="#ppt_h"/>
                                          </p:val>
                                        </p:tav>
                                      </p:tavLst>
                                    </p:anim>
                                    <p:animEffect transition="in" filter="fade">
                                      <p:cBhvr>
                                        <p:cTn id="17" dur="500"/>
                                        <p:tgtEl>
                                          <p:spTgt spid="99"/>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114"/>
                                        </p:tgtEl>
                                        <p:attrNameLst>
                                          <p:attrName>style.visibility</p:attrName>
                                        </p:attrNameLst>
                                      </p:cBhvr>
                                      <p:to>
                                        <p:strVal val="visible"/>
                                      </p:to>
                                    </p:set>
                                    <p:animEffect transition="in" filter="wipe(left)">
                                      <p:cBhvr>
                                        <p:cTn id="21" dur="500"/>
                                        <p:tgtEl>
                                          <p:spTgt spid="114"/>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25"/>
                                        </p:tgtEl>
                                        <p:attrNameLst>
                                          <p:attrName>style.visibility</p:attrName>
                                        </p:attrNameLst>
                                      </p:cBhvr>
                                      <p:to>
                                        <p:strVal val="visible"/>
                                      </p:to>
                                    </p:set>
                                    <p:animEffect transition="in" filter="wipe(left)">
                                      <p:cBhvr>
                                        <p:cTn id="24" dur="500"/>
                                        <p:tgtEl>
                                          <p:spTgt spid="125"/>
                                        </p:tgtEl>
                                      </p:cBhvr>
                                    </p:animEffect>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102"/>
                                        </p:tgtEl>
                                        <p:attrNameLst>
                                          <p:attrName>style.visibility</p:attrName>
                                        </p:attrNameLst>
                                      </p:cBhvr>
                                      <p:to>
                                        <p:strVal val="visible"/>
                                      </p:to>
                                    </p:set>
                                    <p:anim calcmode="lin" valueType="num">
                                      <p:cBhvr>
                                        <p:cTn id="28" dur="500" fill="hold"/>
                                        <p:tgtEl>
                                          <p:spTgt spid="102"/>
                                        </p:tgtEl>
                                        <p:attrNameLst>
                                          <p:attrName>ppt_w</p:attrName>
                                        </p:attrNameLst>
                                      </p:cBhvr>
                                      <p:tavLst>
                                        <p:tav tm="0">
                                          <p:val>
                                            <p:fltVal val="0"/>
                                          </p:val>
                                        </p:tav>
                                        <p:tav tm="100000">
                                          <p:val>
                                            <p:strVal val="#ppt_w"/>
                                          </p:val>
                                        </p:tav>
                                      </p:tavLst>
                                    </p:anim>
                                    <p:anim calcmode="lin" valueType="num">
                                      <p:cBhvr>
                                        <p:cTn id="29" dur="500" fill="hold"/>
                                        <p:tgtEl>
                                          <p:spTgt spid="102"/>
                                        </p:tgtEl>
                                        <p:attrNameLst>
                                          <p:attrName>ppt_h</p:attrName>
                                        </p:attrNameLst>
                                      </p:cBhvr>
                                      <p:tavLst>
                                        <p:tav tm="0">
                                          <p:val>
                                            <p:fltVal val="0"/>
                                          </p:val>
                                        </p:tav>
                                        <p:tav tm="100000">
                                          <p:val>
                                            <p:strVal val="#ppt_h"/>
                                          </p:val>
                                        </p:tav>
                                      </p:tavLst>
                                    </p:anim>
                                    <p:animEffect transition="in" filter="fade">
                                      <p:cBhvr>
                                        <p:cTn id="30" dur="500"/>
                                        <p:tgtEl>
                                          <p:spTgt spid="102"/>
                                        </p:tgtEl>
                                      </p:cBhvr>
                                    </p:animEffect>
                                  </p:childTnLst>
                                </p:cTn>
                              </p:par>
                            </p:childTnLst>
                          </p:cTn>
                        </p:par>
                        <p:par>
                          <p:cTn id="31" fill="hold">
                            <p:stCondLst>
                              <p:cond delay="3000"/>
                            </p:stCondLst>
                            <p:childTnLst>
                              <p:par>
                                <p:cTn id="32" presetID="22" presetClass="entr" presetSubtype="8" fill="hold" grpId="0" nodeType="afterEffect">
                                  <p:stCondLst>
                                    <p:cond delay="0"/>
                                  </p:stCondLst>
                                  <p:childTnLst>
                                    <p:set>
                                      <p:cBhvr>
                                        <p:cTn id="33" dur="1" fill="hold">
                                          <p:stCondLst>
                                            <p:cond delay="0"/>
                                          </p:stCondLst>
                                        </p:cTn>
                                        <p:tgtEl>
                                          <p:spTgt spid="115"/>
                                        </p:tgtEl>
                                        <p:attrNameLst>
                                          <p:attrName>style.visibility</p:attrName>
                                        </p:attrNameLst>
                                      </p:cBhvr>
                                      <p:to>
                                        <p:strVal val="visible"/>
                                      </p:to>
                                    </p:set>
                                    <p:animEffect transition="in" filter="wipe(left)">
                                      <p:cBhvr>
                                        <p:cTn id="34" dur="500"/>
                                        <p:tgtEl>
                                          <p:spTgt spid="115"/>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126"/>
                                        </p:tgtEl>
                                        <p:attrNameLst>
                                          <p:attrName>style.visibility</p:attrName>
                                        </p:attrNameLst>
                                      </p:cBhvr>
                                      <p:to>
                                        <p:strVal val="visible"/>
                                      </p:to>
                                    </p:set>
                                    <p:animEffect transition="in" filter="wipe(left)">
                                      <p:cBhvr>
                                        <p:cTn id="37" dur="500"/>
                                        <p:tgtEl>
                                          <p:spTgt spid="126"/>
                                        </p:tgtEl>
                                      </p:cBhvr>
                                    </p:animEffect>
                                  </p:childTnLst>
                                </p:cTn>
                              </p:par>
                            </p:childTnLst>
                          </p:cTn>
                        </p:par>
                        <p:par>
                          <p:cTn id="38" fill="hold">
                            <p:stCondLst>
                              <p:cond delay="3500"/>
                            </p:stCondLst>
                            <p:childTnLst>
                              <p:par>
                                <p:cTn id="39" presetID="42" presetClass="entr" presetSubtype="0" fill="hold" grpId="0" nodeType="afterEffect">
                                  <p:stCondLst>
                                    <p:cond delay="0"/>
                                  </p:stCondLst>
                                  <p:childTnLst>
                                    <p:set>
                                      <p:cBhvr>
                                        <p:cTn id="40" dur="1" fill="hold">
                                          <p:stCondLst>
                                            <p:cond delay="0"/>
                                          </p:stCondLst>
                                        </p:cTn>
                                        <p:tgtEl>
                                          <p:spTgt spid="1029"/>
                                        </p:tgtEl>
                                        <p:attrNameLst>
                                          <p:attrName>style.visibility</p:attrName>
                                        </p:attrNameLst>
                                      </p:cBhvr>
                                      <p:to>
                                        <p:strVal val="visible"/>
                                      </p:to>
                                    </p:set>
                                    <p:animEffect transition="in" filter="fade">
                                      <p:cBhvr>
                                        <p:cTn id="41" dur="1000"/>
                                        <p:tgtEl>
                                          <p:spTgt spid="1029"/>
                                        </p:tgtEl>
                                      </p:cBhvr>
                                    </p:animEffect>
                                    <p:anim calcmode="lin" valueType="num">
                                      <p:cBhvr>
                                        <p:cTn id="42" dur="1000" fill="hold"/>
                                        <p:tgtEl>
                                          <p:spTgt spid="1029"/>
                                        </p:tgtEl>
                                        <p:attrNameLst>
                                          <p:attrName>ppt_x</p:attrName>
                                        </p:attrNameLst>
                                      </p:cBhvr>
                                      <p:tavLst>
                                        <p:tav tm="0">
                                          <p:val>
                                            <p:strVal val="#ppt_x"/>
                                          </p:val>
                                        </p:tav>
                                        <p:tav tm="100000">
                                          <p:val>
                                            <p:strVal val="#ppt_x"/>
                                          </p:val>
                                        </p:tav>
                                      </p:tavLst>
                                    </p:anim>
                                    <p:anim calcmode="lin" valueType="num">
                                      <p:cBhvr>
                                        <p:cTn id="43" dur="1000" fill="hold"/>
                                        <p:tgtEl>
                                          <p:spTgt spid="1029"/>
                                        </p:tgtEl>
                                        <p:attrNameLst>
                                          <p:attrName>ppt_y</p:attrName>
                                        </p:attrNameLst>
                                      </p:cBhvr>
                                      <p:tavLst>
                                        <p:tav tm="0">
                                          <p:val>
                                            <p:strVal val="#ppt_y+.1"/>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106"/>
                                        </p:tgtEl>
                                        <p:attrNameLst>
                                          <p:attrName>style.visibility</p:attrName>
                                        </p:attrNameLst>
                                      </p:cBhvr>
                                      <p:to>
                                        <p:strVal val="visible"/>
                                      </p:to>
                                    </p:set>
                                    <p:animEffect transition="in" filter="fade">
                                      <p:cBhvr>
                                        <p:cTn id="47" dur="200"/>
                                        <p:tgtEl>
                                          <p:spTgt spid="106"/>
                                        </p:tgtEl>
                                      </p:cBhvr>
                                    </p:animEffect>
                                    <p:anim calcmode="lin" valueType="num">
                                      <p:cBhvr>
                                        <p:cTn id="48" dur="200" fill="hold"/>
                                        <p:tgtEl>
                                          <p:spTgt spid="106"/>
                                        </p:tgtEl>
                                        <p:attrNameLst>
                                          <p:attrName>ppt_x</p:attrName>
                                        </p:attrNameLst>
                                      </p:cBhvr>
                                      <p:tavLst>
                                        <p:tav tm="0">
                                          <p:val>
                                            <p:strVal val="#ppt_x"/>
                                          </p:val>
                                        </p:tav>
                                        <p:tav tm="100000">
                                          <p:val>
                                            <p:strVal val="#ppt_x"/>
                                          </p:val>
                                        </p:tav>
                                      </p:tavLst>
                                    </p:anim>
                                    <p:anim calcmode="lin" valueType="num">
                                      <p:cBhvr>
                                        <p:cTn id="49" dur="200" fill="hold"/>
                                        <p:tgtEl>
                                          <p:spTgt spid="106"/>
                                        </p:tgtEl>
                                        <p:attrNameLst>
                                          <p:attrName>ppt_y</p:attrName>
                                        </p:attrNameLst>
                                      </p:cBhvr>
                                      <p:tavLst>
                                        <p:tav tm="0">
                                          <p:val>
                                            <p:strVal val="#ppt_y+.1"/>
                                          </p:val>
                                        </p:tav>
                                        <p:tav tm="100000">
                                          <p:val>
                                            <p:strVal val="#ppt_y"/>
                                          </p:val>
                                        </p:tav>
                                      </p:tavLst>
                                    </p:anim>
                                  </p:childTnLst>
                                </p:cTn>
                              </p:par>
                            </p:childTnLst>
                          </p:cTn>
                        </p:par>
                        <p:par>
                          <p:cTn id="50" fill="hold">
                            <p:stCondLst>
                              <p:cond delay="4700"/>
                            </p:stCondLst>
                            <p:childTnLst>
                              <p:par>
                                <p:cTn id="51" presetID="42" presetClass="entr" presetSubtype="0" fill="hold" grpId="0" nodeType="afterEffect">
                                  <p:stCondLst>
                                    <p:cond delay="0"/>
                                  </p:stCondLst>
                                  <p:childTnLst>
                                    <p:set>
                                      <p:cBhvr>
                                        <p:cTn id="52" dur="1" fill="hold">
                                          <p:stCondLst>
                                            <p:cond delay="0"/>
                                          </p:stCondLst>
                                        </p:cTn>
                                        <p:tgtEl>
                                          <p:spTgt spid="107"/>
                                        </p:tgtEl>
                                        <p:attrNameLst>
                                          <p:attrName>style.visibility</p:attrName>
                                        </p:attrNameLst>
                                      </p:cBhvr>
                                      <p:to>
                                        <p:strVal val="visible"/>
                                      </p:to>
                                    </p:set>
                                    <p:animEffect transition="in" filter="fade">
                                      <p:cBhvr>
                                        <p:cTn id="53" dur="200"/>
                                        <p:tgtEl>
                                          <p:spTgt spid="107"/>
                                        </p:tgtEl>
                                      </p:cBhvr>
                                    </p:animEffect>
                                    <p:anim calcmode="lin" valueType="num">
                                      <p:cBhvr>
                                        <p:cTn id="54" dur="200" fill="hold"/>
                                        <p:tgtEl>
                                          <p:spTgt spid="107"/>
                                        </p:tgtEl>
                                        <p:attrNameLst>
                                          <p:attrName>ppt_x</p:attrName>
                                        </p:attrNameLst>
                                      </p:cBhvr>
                                      <p:tavLst>
                                        <p:tav tm="0">
                                          <p:val>
                                            <p:strVal val="#ppt_x"/>
                                          </p:val>
                                        </p:tav>
                                        <p:tav tm="100000">
                                          <p:val>
                                            <p:strVal val="#ppt_x"/>
                                          </p:val>
                                        </p:tav>
                                      </p:tavLst>
                                    </p:anim>
                                    <p:anim calcmode="lin" valueType="num">
                                      <p:cBhvr>
                                        <p:cTn id="55" dur="200" fill="hold"/>
                                        <p:tgtEl>
                                          <p:spTgt spid="107"/>
                                        </p:tgtEl>
                                        <p:attrNameLst>
                                          <p:attrName>ppt_y</p:attrName>
                                        </p:attrNameLst>
                                      </p:cBhvr>
                                      <p:tavLst>
                                        <p:tav tm="0">
                                          <p:val>
                                            <p:strVal val="#ppt_y+.1"/>
                                          </p:val>
                                        </p:tav>
                                        <p:tav tm="100000">
                                          <p:val>
                                            <p:strVal val="#ppt_y"/>
                                          </p:val>
                                        </p:tav>
                                      </p:tavLst>
                                    </p:anim>
                                  </p:childTnLst>
                                </p:cTn>
                              </p:par>
                            </p:childTnLst>
                          </p:cTn>
                        </p:par>
                        <p:par>
                          <p:cTn id="56" fill="hold">
                            <p:stCondLst>
                              <p:cond delay="4900"/>
                            </p:stCondLst>
                            <p:childTnLst>
                              <p:par>
                                <p:cTn id="57" presetID="42" presetClass="entr" presetSubtype="0" fill="hold" grpId="0" nodeType="afterEffect">
                                  <p:stCondLst>
                                    <p:cond delay="0"/>
                                  </p:stCondLst>
                                  <p:childTnLst>
                                    <p:set>
                                      <p:cBhvr>
                                        <p:cTn id="58" dur="1" fill="hold">
                                          <p:stCondLst>
                                            <p:cond delay="0"/>
                                          </p:stCondLst>
                                        </p:cTn>
                                        <p:tgtEl>
                                          <p:spTgt spid="108"/>
                                        </p:tgtEl>
                                        <p:attrNameLst>
                                          <p:attrName>style.visibility</p:attrName>
                                        </p:attrNameLst>
                                      </p:cBhvr>
                                      <p:to>
                                        <p:strVal val="visible"/>
                                      </p:to>
                                    </p:set>
                                    <p:animEffect transition="in" filter="fade">
                                      <p:cBhvr>
                                        <p:cTn id="59" dur="200"/>
                                        <p:tgtEl>
                                          <p:spTgt spid="108"/>
                                        </p:tgtEl>
                                      </p:cBhvr>
                                    </p:animEffect>
                                    <p:anim calcmode="lin" valueType="num">
                                      <p:cBhvr>
                                        <p:cTn id="60" dur="200" fill="hold"/>
                                        <p:tgtEl>
                                          <p:spTgt spid="108"/>
                                        </p:tgtEl>
                                        <p:attrNameLst>
                                          <p:attrName>ppt_x</p:attrName>
                                        </p:attrNameLst>
                                      </p:cBhvr>
                                      <p:tavLst>
                                        <p:tav tm="0">
                                          <p:val>
                                            <p:strVal val="#ppt_x"/>
                                          </p:val>
                                        </p:tav>
                                        <p:tav tm="100000">
                                          <p:val>
                                            <p:strVal val="#ppt_x"/>
                                          </p:val>
                                        </p:tav>
                                      </p:tavLst>
                                    </p:anim>
                                    <p:anim calcmode="lin" valueType="num">
                                      <p:cBhvr>
                                        <p:cTn id="61" dur="200" fill="hold"/>
                                        <p:tgtEl>
                                          <p:spTgt spid="108"/>
                                        </p:tgtEl>
                                        <p:attrNameLst>
                                          <p:attrName>ppt_y</p:attrName>
                                        </p:attrNameLst>
                                      </p:cBhvr>
                                      <p:tavLst>
                                        <p:tav tm="0">
                                          <p:val>
                                            <p:strVal val="#ppt_y+.1"/>
                                          </p:val>
                                        </p:tav>
                                        <p:tav tm="100000">
                                          <p:val>
                                            <p:strVal val="#ppt_y"/>
                                          </p:val>
                                        </p:tav>
                                      </p:tavLst>
                                    </p:anim>
                                  </p:childTnLst>
                                </p:cTn>
                              </p:par>
                            </p:childTnLst>
                          </p:cTn>
                        </p:par>
                        <p:par>
                          <p:cTn id="62" fill="hold">
                            <p:stCondLst>
                              <p:cond delay="5100"/>
                            </p:stCondLst>
                            <p:childTnLst>
                              <p:par>
                                <p:cTn id="63" presetID="42" presetClass="entr" presetSubtype="0" fill="hold" grpId="0" nodeType="afterEffect">
                                  <p:stCondLst>
                                    <p:cond delay="0"/>
                                  </p:stCondLst>
                                  <p:childTnLst>
                                    <p:set>
                                      <p:cBhvr>
                                        <p:cTn id="64" dur="1" fill="hold">
                                          <p:stCondLst>
                                            <p:cond delay="0"/>
                                          </p:stCondLst>
                                        </p:cTn>
                                        <p:tgtEl>
                                          <p:spTgt spid="109"/>
                                        </p:tgtEl>
                                        <p:attrNameLst>
                                          <p:attrName>style.visibility</p:attrName>
                                        </p:attrNameLst>
                                      </p:cBhvr>
                                      <p:to>
                                        <p:strVal val="visible"/>
                                      </p:to>
                                    </p:set>
                                    <p:animEffect transition="in" filter="fade">
                                      <p:cBhvr>
                                        <p:cTn id="65" dur="200"/>
                                        <p:tgtEl>
                                          <p:spTgt spid="109"/>
                                        </p:tgtEl>
                                      </p:cBhvr>
                                    </p:animEffect>
                                    <p:anim calcmode="lin" valueType="num">
                                      <p:cBhvr>
                                        <p:cTn id="66" dur="200" fill="hold"/>
                                        <p:tgtEl>
                                          <p:spTgt spid="109"/>
                                        </p:tgtEl>
                                        <p:attrNameLst>
                                          <p:attrName>ppt_x</p:attrName>
                                        </p:attrNameLst>
                                      </p:cBhvr>
                                      <p:tavLst>
                                        <p:tav tm="0">
                                          <p:val>
                                            <p:strVal val="#ppt_x"/>
                                          </p:val>
                                        </p:tav>
                                        <p:tav tm="100000">
                                          <p:val>
                                            <p:strVal val="#ppt_x"/>
                                          </p:val>
                                        </p:tav>
                                      </p:tavLst>
                                    </p:anim>
                                    <p:anim calcmode="lin" valueType="num">
                                      <p:cBhvr>
                                        <p:cTn id="67" dur="200" fill="hold"/>
                                        <p:tgtEl>
                                          <p:spTgt spid="109"/>
                                        </p:tgtEl>
                                        <p:attrNameLst>
                                          <p:attrName>ppt_y</p:attrName>
                                        </p:attrNameLst>
                                      </p:cBhvr>
                                      <p:tavLst>
                                        <p:tav tm="0">
                                          <p:val>
                                            <p:strVal val="#ppt_y+.1"/>
                                          </p:val>
                                        </p:tav>
                                        <p:tav tm="100000">
                                          <p:val>
                                            <p:strVal val="#ppt_y"/>
                                          </p:val>
                                        </p:tav>
                                      </p:tavLst>
                                    </p:anim>
                                  </p:childTnLst>
                                </p:cTn>
                              </p:par>
                            </p:childTnLst>
                          </p:cTn>
                        </p:par>
                        <p:par>
                          <p:cTn id="68" fill="hold">
                            <p:stCondLst>
                              <p:cond delay="5300"/>
                            </p:stCondLst>
                            <p:childTnLst>
                              <p:par>
                                <p:cTn id="69" presetID="42" presetClass="entr" presetSubtype="0" fill="hold" grpId="0" nodeType="afterEffect">
                                  <p:stCondLst>
                                    <p:cond delay="0"/>
                                  </p:stCondLst>
                                  <p:childTnLst>
                                    <p:set>
                                      <p:cBhvr>
                                        <p:cTn id="70" dur="1" fill="hold">
                                          <p:stCondLst>
                                            <p:cond delay="0"/>
                                          </p:stCondLst>
                                        </p:cTn>
                                        <p:tgtEl>
                                          <p:spTgt spid="110"/>
                                        </p:tgtEl>
                                        <p:attrNameLst>
                                          <p:attrName>style.visibility</p:attrName>
                                        </p:attrNameLst>
                                      </p:cBhvr>
                                      <p:to>
                                        <p:strVal val="visible"/>
                                      </p:to>
                                    </p:set>
                                    <p:animEffect transition="in" filter="fade">
                                      <p:cBhvr>
                                        <p:cTn id="71" dur="200"/>
                                        <p:tgtEl>
                                          <p:spTgt spid="110"/>
                                        </p:tgtEl>
                                      </p:cBhvr>
                                    </p:animEffect>
                                    <p:anim calcmode="lin" valueType="num">
                                      <p:cBhvr>
                                        <p:cTn id="72" dur="200" fill="hold"/>
                                        <p:tgtEl>
                                          <p:spTgt spid="110"/>
                                        </p:tgtEl>
                                        <p:attrNameLst>
                                          <p:attrName>ppt_x</p:attrName>
                                        </p:attrNameLst>
                                      </p:cBhvr>
                                      <p:tavLst>
                                        <p:tav tm="0">
                                          <p:val>
                                            <p:strVal val="#ppt_x"/>
                                          </p:val>
                                        </p:tav>
                                        <p:tav tm="100000">
                                          <p:val>
                                            <p:strVal val="#ppt_x"/>
                                          </p:val>
                                        </p:tav>
                                      </p:tavLst>
                                    </p:anim>
                                    <p:anim calcmode="lin" valueType="num">
                                      <p:cBhvr>
                                        <p:cTn id="73" dur="200" fill="hold"/>
                                        <p:tgtEl>
                                          <p:spTgt spid="110"/>
                                        </p:tgtEl>
                                        <p:attrNameLst>
                                          <p:attrName>ppt_y</p:attrName>
                                        </p:attrNameLst>
                                      </p:cBhvr>
                                      <p:tavLst>
                                        <p:tav tm="0">
                                          <p:val>
                                            <p:strVal val="#ppt_y+.1"/>
                                          </p:val>
                                        </p:tav>
                                        <p:tav tm="100000">
                                          <p:val>
                                            <p:strVal val="#ppt_y"/>
                                          </p:val>
                                        </p:tav>
                                      </p:tavLst>
                                    </p:anim>
                                  </p:childTnLst>
                                </p:cTn>
                              </p:par>
                            </p:childTnLst>
                          </p:cTn>
                        </p:par>
                        <p:par>
                          <p:cTn id="74" fill="hold">
                            <p:stCondLst>
                              <p:cond delay="5500"/>
                            </p:stCondLst>
                            <p:childTnLst>
                              <p:par>
                                <p:cTn id="75" presetID="42" presetClass="entr" presetSubtype="0" fill="hold" grpId="0" nodeType="afterEffect">
                                  <p:stCondLst>
                                    <p:cond delay="0"/>
                                  </p:stCondLst>
                                  <p:childTnLst>
                                    <p:set>
                                      <p:cBhvr>
                                        <p:cTn id="76" dur="1" fill="hold">
                                          <p:stCondLst>
                                            <p:cond delay="0"/>
                                          </p:stCondLst>
                                        </p:cTn>
                                        <p:tgtEl>
                                          <p:spTgt spid="111"/>
                                        </p:tgtEl>
                                        <p:attrNameLst>
                                          <p:attrName>style.visibility</p:attrName>
                                        </p:attrNameLst>
                                      </p:cBhvr>
                                      <p:to>
                                        <p:strVal val="visible"/>
                                      </p:to>
                                    </p:set>
                                    <p:animEffect transition="in" filter="fade">
                                      <p:cBhvr>
                                        <p:cTn id="77" dur="200"/>
                                        <p:tgtEl>
                                          <p:spTgt spid="111"/>
                                        </p:tgtEl>
                                      </p:cBhvr>
                                    </p:animEffect>
                                    <p:anim calcmode="lin" valueType="num">
                                      <p:cBhvr>
                                        <p:cTn id="78" dur="200" fill="hold"/>
                                        <p:tgtEl>
                                          <p:spTgt spid="111"/>
                                        </p:tgtEl>
                                        <p:attrNameLst>
                                          <p:attrName>ppt_x</p:attrName>
                                        </p:attrNameLst>
                                      </p:cBhvr>
                                      <p:tavLst>
                                        <p:tav tm="0">
                                          <p:val>
                                            <p:strVal val="#ppt_x"/>
                                          </p:val>
                                        </p:tav>
                                        <p:tav tm="100000">
                                          <p:val>
                                            <p:strVal val="#ppt_x"/>
                                          </p:val>
                                        </p:tav>
                                      </p:tavLst>
                                    </p:anim>
                                    <p:anim calcmode="lin" valueType="num">
                                      <p:cBhvr>
                                        <p:cTn id="79" dur="200" fill="hold"/>
                                        <p:tgtEl>
                                          <p:spTgt spid="111"/>
                                        </p:tgtEl>
                                        <p:attrNameLst>
                                          <p:attrName>ppt_y</p:attrName>
                                        </p:attrNameLst>
                                      </p:cBhvr>
                                      <p:tavLst>
                                        <p:tav tm="0">
                                          <p:val>
                                            <p:strVal val="#ppt_y+.1"/>
                                          </p:val>
                                        </p:tav>
                                        <p:tav tm="100000">
                                          <p:val>
                                            <p:strVal val="#ppt_y"/>
                                          </p:val>
                                        </p:tav>
                                      </p:tavLst>
                                    </p:anim>
                                  </p:childTnLst>
                                </p:cTn>
                              </p:par>
                            </p:childTnLst>
                          </p:cTn>
                        </p:par>
                        <p:par>
                          <p:cTn id="80" fill="hold">
                            <p:stCondLst>
                              <p:cond delay="5700"/>
                            </p:stCondLst>
                            <p:childTnLst>
                              <p:par>
                                <p:cTn id="81" presetID="42" presetClass="entr" presetSubtype="0" fill="hold" grpId="0" nodeType="afterEffect">
                                  <p:stCondLst>
                                    <p:cond delay="0"/>
                                  </p:stCondLst>
                                  <p:childTnLst>
                                    <p:set>
                                      <p:cBhvr>
                                        <p:cTn id="82" dur="1" fill="hold">
                                          <p:stCondLst>
                                            <p:cond delay="0"/>
                                          </p:stCondLst>
                                        </p:cTn>
                                        <p:tgtEl>
                                          <p:spTgt spid="112"/>
                                        </p:tgtEl>
                                        <p:attrNameLst>
                                          <p:attrName>style.visibility</p:attrName>
                                        </p:attrNameLst>
                                      </p:cBhvr>
                                      <p:to>
                                        <p:strVal val="visible"/>
                                      </p:to>
                                    </p:set>
                                    <p:animEffect transition="in" filter="fade">
                                      <p:cBhvr>
                                        <p:cTn id="83" dur="200"/>
                                        <p:tgtEl>
                                          <p:spTgt spid="112"/>
                                        </p:tgtEl>
                                      </p:cBhvr>
                                    </p:animEffect>
                                    <p:anim calcmode="lin" valueType="num">
                                      <p:cBhvr>
                                        <p:cTn id="84" dur="200" fill="hold"/>
                                        <p:tgtEl>
                                          <p:spTgt spid="112"/>
                                        </p:tgtEl>
                                        <p:attrNameLst>
                                          <p:attrName>ppt_x</p:attrName>
                                        </p:attrNameLst>
                                      </p:cBhvr>
                                      <p:tavLst>
                                        <p:tav tm="0">
                                          <p:val>
                                            <p:strVal val="#ppt_x"/>
                                          </p:val>
                                        </p:tav>
                                        <p:tav tm="100000">
                                          <p:val>
                                            <p:strVal val="#ppt_x"/>
                                          </p:val>
                                        </p:tav>
                                      </p:tavLst>
                                    </p:anim>
                                    <p:anim calcmode="lin" valueType="num">
                                      <p:cBhvr>
                                        <p:cTn id="85" dur="200" fill="hold"/>
                                        <p:tgtEl>
                                          <p:spTgt spid="112"/>
                                        </p:tgtEl>
                                        <p:attrNameLst>
                                          <p:attrName>ppt_y</p:attrName>
                                        </p:attrNameLst>
                                      </p:cBhvr>
                                      <p:tavLst>
                                        <p:tav tm="0">
                                          <p:val>
                                            <p:strVal val="#ppt_y+.1"/>
                                          </p:val>
                                        </p:tav>
                                        <p:tav tm="100000">
                                          <p:val>
                                            <p:strVal val="#ppt_y"/>
                                          </p:val>
                                        </p:tav>
                                      </p:tavLst>
                                    </p:anim>
                                  </p:childTnLst>
                                </p:cTn>
                              </p:par>
                            </p:childTnLst>
                          </p:cTn>
                        </p:par>
                        <p:par>
                          <p:cTn id="86" fill="hold">
                            <p:stCondLst>
                              <p:cond delay="5900"/>
                            </p:stCondLst>
                            <p:childTnLst>
                              <p:par>
                                <p:cTn id="87" presetID="42" presetClass="entr" presetSubtype="0" fill="hold" grpId="0" nodeType="afterEffect">
                                  <p:stCondLst>
                                    <p:cond delay="0"/>
                                  </p:stCondLst>
                                  <p:childTnLst>
                                    <p:set>
                                      <p:cBhvr>
                                        <p:cTn id="88" dur="1" fill="hold">
                                          <p:stCondLst>
                                            <p:cond delay="0"/>
                                          </p:stCondLst>
                                        </p:cTn>
                                        <p:tgtEl>
                                          <p:spTgt spid="113"/>
                                        </p:tgtEl>
                                        <p:attrNameLst>
                                          <p:attrName>style.visibility</p:attrName>
                                        </p:attrNameLst>
                                      </p:cBhvr>
                                      <p:to>
                                        <p:strVal val="visible"/>
                                      </p:to>
                                    </p:set>
                                    <p:animEffect transition="in" filter="fade">
                                      <p:cBhvr>
                                        <p:cTn id="89" dur="200"/>
                                        <p:tgtEl>
                                          <p:spTgt spid="113"/>
                                        </p:tgtEl>
                                      </p:cBhvr>
                                    </p:animEffect>
                                    <p:anim calcmode="lin" valueType="num">
                                      <p:cBhvr>
                                        <p:cTn id="90" dur="200" fill="hold"/>
                                        <p:tgtEl>
                                          <p:spTgt spid="113"/>
                                        </p:tgtEl>
                                        <p:attrNameLst>
                                          <p:attrName>ppt_x</p:attrName>
                                        </p:attrNameLst>
                                      </p:cBhvr>
                                      <p:tavLst>
                                        <p:tav tm="0">
                                          <p:val>
                                            <p:strVal val="#ppt_x"/>
                                          </p:val>
                                        </p:tav>
                                        <p:tav tm="100000">
                                          <p:val>
                                            <p:strVal val="#ppt_x"/>
                                          </p:val>
                                        </p:tav>
                                      </p:tavLst>
                                    </p:anim>
                                    <p:anim calcmode="lin" valueType="num">
                                      <p:cBhvr>
                                        <p:cTn id="91" dur="200" fill="hold"/>
                                        <p:tgtEl>
                                          <p:spTgt spid="113"/>
                                        </p:tgtEl>
                                        <p:attrNameLst>
                                          <p:attrName>ppt_y</p:attrName>
                                        </p:attrNameLst>
                                      </p:cBhvr>
                                      <p:tavLst>
                                        <p:tav tm="0">
                                          <p:val>
                                            <p:strVal val="#ppt_y+.1"/>
                                          </p:val>
                                        </p:tav>
                                        <p:tav tm="100000">
                                          <p:val>
                                            <p:strVal val="#ppt_y"/>
                                          </p:val>
                                        </p:tav>
                                      </p:tavLst>
                                    </p:anim>
                                  </p:childTnLst>
                                </p:cTn>
                              </p:par>
                            </p:childTnLst>
                          </p:cTn>
                        </p:par>
                        <p:par>
                          <p:cTn id="92" fill="hold">
                            <p:stCondLst>
                              <p:cond delay="6100"/>
                            </p:stCondLst>
                            <p:childTnLst>
                              <p:par>
                                <p:cTn id="93" presetID="42" presetClass="entr" presetSubtype="0" fill="hold" grpId="0" nodeType="afterEffect">
                                  <p:stCondLst>
                                    <p:cond delay="0"/>
                                  </p:stCondLst>
                                  <p:childTnLst>
                                    <p:set>
                                      <p:cBhvr>
                                        <p:cTn id="94" dur="1" fill="hold">
                                          <p:stCondLst>
                                            <p:cond delay="0"/>
                                          </p:stCondLst>
                                        </p:cTn>
                                        <p:tgtEl>
                                          <p:spTgt spid="136"/>
                                        </p:tgtEl>
                                        <p:attrNameLst>
                                          <p:attrName>style.visibility</p:attrName>
                                        </p:attrNameLst>
                                      </p:cBhvr>
                                      <p:to>
                                        <p:strVal val="visible"/>
                                      </p:to>
                                    </p:set>
                                    <p:animEffect transition="in" filter="fade">
                                      <p:cBhvr>
                                        <p:cTn id="95" dur="200"/>
                                        <p:tgtEl>
                                          <p:spTgt spid="136"/>
                                        </p:tgtEl>
                                      </p:cBhvr>
                                    </p:animEffect>
                                    <p:anim calcmode="lin" valueType="num">
                                      <p:cBhvr>
                                        <p:cTn id="96" dur="200" fill="hold"/>
                                        <p:tgtEl>
                                          <p:spTgt spid="136"/>
                                        </p:tgtEl>
                                        <p:attrNameLst>
                                          <p:attrName>ppt_x</p:attrName>
                                        </p:attrNameLst>
                                      </p:cBhvr>
                                      <p:tavLst>
                                        <p:tav tm="0">
                                          <p:val>
                                            <p:strVal val="#ppt_x"/>
                                          </p:val>
                                        </p:tav>
                                        <p:tav tm="100000">
                                          <p:val>
                                            <p:strVal val="#ppt_x"/>
                                          </p:val>
                                        </p:tav>
                                      </p:tavLst>
                                    </p:anim>
                                    <p:anim calcmode="lin" valueType="num">
                                      <p:cBhvr>
                                        <p:cTn id="97" dur="200" fill="hold"/>
                                        <p:tgtEl>
                                          <p:spTgt spid="136"/>
                                        </p:tgtEl>
                                        <p:attrNameLst>
                                          <p:attrName>ppt_y</p:attrName>
                                        </p:attrNameLst>
                                      </p:cBhvr>
                                      <p:tavLst>
                                        <p:tav tm="0">
                                          <p:val>
                                            <p:strVal val="#ppt_y+.1"/>
                                          </p:val>
                                        </p:tav>
                                        <p:tav tm="100000">
                                          <p:val>
                                            <p:strVal val="#ppt_y"/>
                                          </p:val>
                                        </p:tav>
                                      </p:tavLst>
                                    </p:anim>
                                  </p:childTnLst>
                                </p:cTn>
                              </p:par>
                            </p:childTnLst>
                          </p:cTn>
                        </p:par>
                        <p:par>
                          <p:cTn id="98" fill="hold">
                            <p:stCondLst>
                              <p:cond delay="6300"/>
                            </p:stCondLst>
                            <p:childTnLst>
                              <p:par>
                                <p:cTn id="99" presetID="42" presetClass="entr" presetSubtype="0" fill="hold" grpId="0" nodeType="afterEffect">
                                  <p:stCondLst>
                                    <p:cond delay="0"/>
                                  </p:stCondLst>
                                  <p:childTnLst>
                                    <p:set>
                                      <p:cBhvr>
                                        <p:cTn id="100" dur="1" fill="hold">
                                          <p:stCondLst>
                                            <p:cond delay="0"/>
                                          </p:stCondLst>
                                        </p:cTn>
                                        <p:tgtEl>
                                          <p:spTgt spid="137"/>
                                        </p:tgtEl>
                                        <p:attrNameLst>
                                          <p:attrName>style.visibility</p:attrName>
                                        </p:attrNameLst>
                                      </p:cBhvr>
                                      <p:to>
                                        <p:strVal val="visible"/>
                                      </p:to>
                                    </p:set>
                                    <p:animEffect transition="in" filter="fade">
                                      <p:cBhvr>
                                        <p:cTn id="101" dur="200"/>
                                        <p:tgtEl>
                                          <p:spTgt spid="137"/>
                                        </p:tgtEl>
                                      </p:cBhvr>
                                    </p:animEffect>
                                    <p:anim calcmode="lin" valueType="num">
                                      <p:cBhvr>
                                        <p:cTn id="102" dur="200" fill="hold"/>
                                        <p:tgtEl>
                                          <p:spTgt spid="137"/>
                                        </p:tgtEl>
                                        <p:attrNameLst>
                                          <p:attrName>ppt_x</p:attrName>
                                        </p:attrNameLst>
                                      </p:cBhvr>
                                      <p:tavLst>
                                        <p:tav tm="0">
                                          <p:val>
                                            <p:strVal val="#ppt_x"/>
                                          </p:val>
                                        </p:tav>
                                        <p:tav tm="100000">
                                          <p:val>
                                            <p:strVal val="#ppt_x"/>
                                          </p:val>
                                        </p:tav>
                                      </p:tavLst>
                                    </p:anim>
                                    <p:anim calcmode="lin" valueType="num">
                                      <p:cBhvr>
                                        <p:cTn id="103" dur="200" fill="hold"/>
                                        <p:tgtEl>
                                          <p:spTgt spid="137"/>
                                        </p:tgtEl>
                                        <p:attrNameLst>
                                          <p:attrName>ppt_y</p:attrName>
                                        </p:attrNameLst>
                                      </p:cBhvr>
                                      <p:tavLst>
                                        <p:tav tm="0">
                                          <p:val>
                                            <p:strVal val="#ppt_y+.1"/>
                                          </p:val>
                                        </p:tav>
                                        <p:tav tm="100000">
                                          <p:val>
                                            <p:strVal val="#ppt_y"/>
                                          </p:val>
                                        </p:tav>
                                      </p:tavLst>
                                    </p:anim>
                                  </p:childTnLst>
                                </p:cTn>
                              </p:par>
                            </p:childTnLst>
                          </p:cTn>
                        </p:par>
                        <p:par>
                          <p:cTn id="104" fill="hold">
                            <p:stCondLst>
                              <p:cond delay="6500"/>
                            </p:stCondLst>
                            <p:childTnLst>
                              <p:par>
                                <p:cTn id="105" presetID="53" presetClass="entr" presetSubtype="16" fill="hold" grpId="0" nodeType="afterEffect">
                                  <p:stCondLst>
                                    <p:cond delay="0"/>
                                  </p:stCondLst>
                                  <p:childTnLst>
                                    <p:set>
                                      <p:cBhvr>
                                        <p:cTn id="106" dur="1" fill="hold">
                                          <p:stCondLst>
                                            <p:cond delay="0"/>
                                          </p:stCondLst>
                                        </p:cTn>
                                        <p:tgtEl>
                                          <p:spTgt spid="263"/>
                                        </p:tgtEl>
                                        <p:attrNameLst>
                                          <p:attrName>style.visibility</p:attrName>
                                        </p:attrNameLst>
                                      </p:cBhvr>
                                      <p:to>
                                        <p:strVal val="visible"/>
                                      </p:to>
                                    </p:set>
                                    <p:anim calcmode="lin" valueType="num">
                                      <p:cBhvr>
                                        <p:cTn id="107" dur="500" fill="hold"/>
                                        <p:tgtEl>
                                          <p:spTgt spid="263"/>
                                        </p:tgtEl>
                                        <p:attrNameLst>
                                          <p:attrName>ppt_w</p:attrName>
                                        </p:attrNameLst>
                                      </p:cBhvr>
                                      <p:tavLst>
                                        <p:tav tm="0">
                                          <p:val>
                                            <p:fltVal val="0"/>
                                          </p:val>
                                        </p:tav>
                                        <p:tav tm="100000">
                                          <p:val>
                                            <p:strVal val="#ppt_w"/>
                                          </p:val>
                                        </p:tav>
                                      </p:tavLst>
                                    </p:anim>
                                    <p:anim calcmode="lin" valueType="num">
                                      <p:cBhvr>
                                        <p:cTn id="108" dur="500" fill="hold"/>
                                        <p:tgtEl>
                                          <p:spTgt spid="263"/>
                                        </p:tgtEl>
                                        <p:attrNameLst>
                                          <p:attrName>ppt_h</p:attrName>
                                        </p:attrNameLst>
                                      </p:cBhvr>
                                      <p:tavLst>
                                        <p:tav tm="0">
                                          <p:val>
                                            <p:fltVal val="0"/>
                                          </p:val>
                                        </p:tav>
                                        <p:tav tm="100000">
                                          <p:val>
                                            <p:strVal val="#ppt_h"/>
                                          </p:val>
                                        </p:tav>
                                      </p:tavLst>
                                    </p:anim>
                                    <p:animEffect transition="in" filter="fade">
                                      <p:cBhvr>
                                        <p:cTn id="109" dur="500"/>
                                        <p:tgtEl>
                                          <p:spTgt spid="263"/>
                                        </p:tgtEl>
                                      </p:cBhvr>
                                    </p:animEffect>
                                  </p:childTnLst>
                                </p:cTn>
                              </p:par>
                            </p:childTnLst>
                          </p:cTn>
                        </p:par>
                        <p:par>
                          <p:cTn id="110" fill="hold">
                            <p:stCondLst>
                              <p:cond delay="7000"/>
                            </p:stCondLst>
                            <p:childTnLst>
                              <p:par>
                                <p:cTn id="111" presetID="42" presetClass="entr" presetSubtype="0" fill="hold" grpId="0" nodeType="afterEffect">
                                  <p:stCondLst>
                                    <p:cond delay="0"/>
                                  </p:stCondLst>
                                  <p:childTnLst>
                                    <p:set>
                                      <p:cBhvr>
                                        <p:cTn id="112" dur="1" fill="hold">
                                          <p:stCondLst>
                                            <p:cond delay="0"/>
                                          </p:stCondLst>
                                        </p:cTn>
                                        <p:tgtEl>
                                          <p:spTgt spid="214"/>
                                        </p:tgtEl>
                                        <p:attrNameLst>
                                          <p:attrName>style.visibility</p:attrName>
                                        </p:attrNameLst>
                                      </p:cBhvr>
                                      <p:to>
                                        <p:strVal val="visible"/>
                                      </p:to>
                                    </p:set>
                                    <p:animEffect transition="in" filter="fade">
                                      <p:cBhvr>
                                        <p:cTn id="113" dur="1000"/>
                                        <p:tgtEl>
                                          <p:spTgt spid="214"/>
                                        </p:tgtEl>
                                      </p:cBhvr>
                                    </p:animEffect>
                                    <p:anim calcmode="lin" valueType="num">
                                      <p:cBhvr>
                                        <p:cTn id="114" dur="1000" fill="hold"/>
                                        <p:tgtEl>
                                          <p:spTgt spid="214"/>
                                        </p:tgtEl>
                                        <p:attrNameLst>
                                          <p:attrName>ppt_x</p:attrName>
                                        </p:attrNameLst>
                                      </p:cBhvr>
                                      <p:tavLst>
                                        <p:tav tm="0">
                                          <p:val>
                                            <p:strVal val="#ppt_x"/>
                                          </p:val>
                                        </p:tav>
                                        <p:tav tm="100000">
                                          <p:val>
                                            <p:strVal val="#ppt_x"/>
                                          </p:val>
                                        </p:tav>
                                      </p:tavLst>
                                    </p:anim>
                                    <p:anim calcmode="lin" valueType="num">
                                      <p:cBhvr>
                                        <p:cTn id="115" dur="1000" fill="hold"/>
                                        <p:tgtEl>
                                          <p:spTgt spid="214"/>
                                        </p:tgtEl>
                                        <p:attrNameLst>
                                          <p:attrName>ppt_y</p:attrName>
                                        </p:attrNameLst>
                                      </p:cBhvr>
                                      <p:tavLst>
                                        <p:tav tm="0">
                                          <p:val>
                                            <p:strVal val="#ppt_y+.1"/>
                                          </p:val>
                                        </p:tav>
                                        <p:tav tm="100000">
                                          <p:val>
                                            <p:strVal val="#ppt_y"/>
                                          </p:val>
                                        </p:tav>
                                      </p:tavLst>
                                    </p:anim>
                                  </p:childTnLst>
                                </p:cTn>
                              </p:par>
                            </p:childTnLst>
                          </p:cTn>
                        </p:par>
                        <p:par>
                          <p:cTn id="116" fill="hold">
                            <p:stCondLst>
                              <p:cond delay="8000"/>
                            </p:stCondLst>
                            <p:childTnLst>
                              <p:par>
                                <p:cTn id="117" presetID="42" presetClass="entr" presetSubtype="0" fill="hold" grpId="0" nodeType="afterEffect">
                                  <p:stCondLst>
                                    <p:cond delay="0"/>
                                  </p:stCondLst>
                                  <p:childTnLst>
                                    <p:set>
                                      <p:cBhvr>
                                        <p:cTn id="118" dur="1" fill="hold">
                                          <p:stCondLst>
                                            <p:cond delay="0"/>
                                          </p:stCondLst>
                                        </p:cTn>
                                        <p:tgtEl>
                                          <p:spTgt spid="117"/>
                                        </p:tgtEl>
                                        <p:attrNameLst>
                                          <p:attrName>style.visibility</p:attrName>
                                        </p:attrNameLst>
                                      </p:cBhvr>
                                      <p:to>
                                        <p:strVal val="visible"/>
                                      </p:to>
                                    </p:set>
                                    <p:animEffect transition="in" filter="fade">
                                      <p:cBhvr>
                                        <p:cTn id="119" dur="200"/>
                                        <p:tgtEl>
                                          <p:spTgt spid="117"/>
                                        </p:tgtEl>
                                      </p:cBhvr>
                                    </p:animEffect>
                                    <p:anim calcmode="lin" valueType="num">
                                      <p:cBhvr>
                                        <p:cTn id="120" dur="200" fill="hold"/>
                                        <p:tgtEl>
                                          <p:spTgt spid="117"/>
                                        </p:tgtEl>
                                        <p:attrNameLst>
                                          <p:attrName>ppt_x</p:attrName>
                                        </p:attrNameLst>
                                      </p:cBhvr>
                                      <p:tavLst>
                                        <p:tav tm="0">
                                          <p:val>
                                            <p:strVal val="#ppt_x"/>
                                          </p:val>
                                        </p:tav>
                                        <p:tav tm="100000">
                                          <p:val>
                                            <p:strVal val="#ppt_x"/>
                                          </p:val>
                                        </p:tav>
                                      </p:tavLst>
                                    </p:anim>
                                    <p:anim calcmode="lin" valueType="num">
                                      <p:cBhvr>
                                        <p:cTn id="121" dur="200" fill="hold"/>
                                        <p:tgtEl>
                                          <p:spTgt spid="117"/>
                                        </p:tgtEl>
                                        <p:attrNameLst>
                                          <p:attrName>ppt_y</p:attrName>
                                        </p:attrNameLst>
                                      </p:cBhvr>
                                      <p:tavLst>
                                        <p:tav tm="0">
                                          <p:val>
                                            <p:strVal val="#ppt_y+.1"/>
                                          </p:val>
                                        </p:tav>
                                        <p:tav tm="100000">
                                          <p:val>
                                            <p:strVal val="#ppt_y"/>
                                          </p:val>
                                        </p:tav>
                                      </p:tavLst>
                                    </p:anim>
                                  </p:childTnLst>
                                </p:cTn>
                              </p:par>
                            </p:childTnLst>
                          </p:cTn>
                        </p:par>
                        <p:par>
                          <p:cTn id="122" fill="hold">
                            <p:stCondLst>
                              <p:cond delay="8200"/>
                            </p:stCondLst>
                            <p:childTnLst>
                              <p:par>
                                <p:cTn id="123" presetID="42" presetClass="entr" presetSubtype="0" fill="hold" grpId="0" nodeType="afterEffect">
                                  <p:stCondLst>
                                    <p:cond delay="0"/>
                                  </p:stCondLst>
                                  <p:childTnLst>
                                    <p:set>
                                      <p:cBhvr>
                                        <p:cTn id="124" dur="1" fill="hold">
                                          <p:stCondLst>
                                            <p:cond delay="0"/>
                                          </p:stCondLst>
                                        </p:cTn>
                                        <p:tgtEl>
                                          <p:spTgt spid="118"/>
                                        </p:tgtEl>
                                        <p:attrNameLst>
                                          <p:attrName>style.visibility</p:attrName>
                                        </p:attrNameLst>
                                      </p:cBhvr>
                                      <p:to>
                                        <p:strVal val="visible"/>
                                      </p:to>
                                    </p:set>
                                    <p:animEffect transition="in" filter="fade">
                                      <p:cBhvr>
                                        <p:cTn id="125" dur="200"/>
                                        <p:tgtEl>
                                          <p:spTgt spid="118"/>
                                        </p:tgtEl>
                                      </p:cBhvr>
                                    </p:animEffect>
                                    <p:anim calcmode="lin" valueType="num">
                                      <p:cBhvr>
                                        <p:cTn id="126" dur="200" fill="hold"/>
                                        <p:tgtEl>
                                          <p:spTgt spid="118"/>
                                        </p:tgtEl>
                                        <p:attrNameLst>
                                          <p:attrName>ppt_x</p:attrName>
                                        </p:attrNameLst>
                                      </p:cBhvr>
                                      <p:tavLst>
                                        <p:tav tm="0">
                                          <p:val>
                                            <p:strVal val="#ppt_x"/>
                                          </p:val>
                                        </p:tav>
                                        <p:tav tm="100000">
                                          <p:val>
                                            <p:strVal val="#ppt_x"/>
                                          </p:val>
                                        </p:tav>
                                      </p:tavLst>
                                    </p:anim>
                                    <p:anim calcmode="lin" valueType="num">
                                      <p:cBhvr>
                                        <p:cTn id="127" dur="200" fill="hold"/>
                                        <p:tgtEl>
                                          <p:spTgt spid="118"/>
                                        </p:tgtEl>
                                        <p:attrNameLst>
                                          <p:attrName>ppt_y</p:attrName>
                                        </p:attrNameLst>
                                      </p:cBhvr>
                                      <p:tavLst>
                                        <p:tav tm="0">
                                          <p:val>
                                            <p:strVal val="#ppt_y+.1"/>
                                          </p:val>
                                        </p:tav>
                                        <p:tav tm="100000">
                                          <p:val>
                                            <p:strVal val="#ppt_y"/>
                                          </p:val>
                                        </p:tav>
                                      </p:tavLst>
                                    </p:anim>
                                  </p:childTnLst>
                                </p:cTn>
                              </p:par>
                            </p:childTnLst>
                          </p:cTn>
                        </p:par>
                        <p:par>
                          <p:cTn id="128" fill="hold">
                            <p:stCondLst>
                              <p:cond delay="8400"/>
                            </p:stCondLst>
                            <p:childTnLst>
                              <p:par>
                                <p:cTn id="129" presetID="42" presetClass="entr" presetSubtype="0" fill="hold" grpId="0" nodeType="afterEffect">
                                  <p:stCondLst>
                                    <p:cond delay="0"/>
                                  </p:stCondLst>
                                  <p:childTnLst>
                                    <p:set>
                                      <p:cBhvr>
                                        <p:cTn id="130" dur="1" fill="hold">
                                          <p:stCondLst>
                                            <p:cond delay="0"/>
                                          </p:stCondLst>
                                        </p:cTn>
                                        <p:tgtEl>
                                          <p:spTgt spid="119"/>
                                        </p:tgtEl>
                                        <p:attrNameLst>
                                          <p:attrName>style.visibility</p:attrName>
                                        </p:attrNameLst>
                                      </p:cBhvr>
                                      <p:to>
                                        <p:strVal val="visible"/>
                                      </p:to>
                                    </p:set>
                                    <p:animEffect transition="in" filter="fade">
                                      <p:cBhvr>
                                        <p:cTn id="131" dur="200"/>
                                        <p:tgtEl>
                                          <p:spTgt spid="119"/>
                                        </p:tgtEl>
                                      </p:cBhvr>
                                    </p:animEffect>
                                    <p:anim calcmode="lin" valueType="num">
                                      <p:cBhvr>
                                        <p:cTn id="132" dur="200" fill="hold"/>
                                        <p:tgtEl>
                                          <p:spTgt spid="119"/>
                                        </p:tgtEl>
                                        <p:attrNameLst>
                                          <p:attrName>ppt_x</p:attrName>
                                        </p:attrNameLst>
                                      </p:cBhvr>
                                      <p:tavLst>
                                        <p:tav tm="0">
                                          <p:val>
                                            <p:strVal val="#ppt_x"/>
                                          </p:val>
                                        </p:tav>
                                        <p:tav tm="100000">
                                          <p:val>
                                            <p:strVal val="#ppt_x"/>
                                          </p:val>
                                        </p:tav>
                                      </p:tavLst>
                                    </p:anim>
                                    <p:anim calcmode="lin" valueType="num">
                                      <p:cBhvr>
                                        <p:cTn id="133" dur="200" fill="hold"/>
                                        <p:tgtEl>
                                          <p:spTgt spid="119"/>
                                        </p:tgtEl>
                                        <p:attrNameLst>
                                          <p:attrName>ppt_y</p:attrName>
                                        </p:attrNameLst>
                                      </p:cBhvr>
                                      <p:tavLst>
                                        <p:tav tm="0">
                                          <p:val>
                                            <p:strVal val="#ppt_y+.1"/>
                                          </p:val>
                                        </p:tav>
                                        <p:tav tm="100000">
                                          <p:val>
                                            <p:strVal val="#ppt_y"/>
                                          </p:val>
                                        </p:tav>
                                      </p:tavLst>
                                    </p:anim>
                                  </p:childTnLst>
                                </p:cTn>
                              </p:par>
                            </p:childTnLst>
                          </p:cTn>
                        </p:par>
                        <p:par>
                          <p:cTn id="134" fill="hold">
                            <p:stCondLst>
                              <p:cond delay="8600"/>
                            </p:stCondLst>
                            <p:childTnLst>
                              <p:par>
                                <p:cTn id="135" presetID="42" presetClass="entr" presetSubtype="0" fill="hold" grpId="0" nodeType="afterEffect">
                                  <p:stCondLst>
                                    <p:cond delay="0"/>
                                  </p:stCondLst>
                                  <p:childTnLst>
                                    <p:set>
                                      <p:cBhvr>
                                        <p:cTn id="136" dur="1" fill="hold">
                                          <p:stCondLst>
                                            <p:cond delay="0"/>
                                          </p:stCondLst>
                                        </p:cTn>
                                        <p:tgtEl>
                                          <p:spTgt spid="120"/>
                                        </p:tgtEl>
                                        <p:attrNameLst>
                                          <p:attrName>style.visibility</p:attrName>
                                        </p:attrNameLst>
                                      </p:cBhvr>
                                      <p:to>
                                        <p:strVal val="visible"/>
                                      </p:to>
                                    </p:set>
                                    <p:animEffect transition="in" filter="fade">
                                      <p:cBhvr>
                                        <p:cTn id="137" dur="200"/>
                                        <p:tgtEl>
                                          <p:spTgt spid="120"/>
                                        </p:tgtEl>
                                      </p:cBhvr>
                                    </p:animEffect>
                                    <p:anim calcmode="lin" valueType="num">
                                      <p:cBhvr>
                                        <p:cTn id="138" dur="200" fill="hold"/>
                                        <p:tgtEl>
                                          <p:spTgt spid="120"/>
                                        </p:tgtEl>
                                        <p:attrNameLst>
                                          <p:attrName>ppt_x</p:attrName>
                                        </p:attrNameLst>
                                      </p:cBhvr>
                                      <p:tavLst>
                                        <p:tav tm="0">
                                          <p:val>
                                            <p:strVal val="#ppt_x"/>
                                          </p:val>
                                        </p:tav>
                                        <p:tav tm="100000">
                                          <p:val>
                                            <p:strVal val="#ppt_x"/>
                                          </p:val>
                                        </p:tav>
                                      </p:tavLst>
                                    </p:anim>
                                    <p:anim calcmode="lin" valueType="num">
                                      <p:cBhvr>
                                        <p:cTn id="139" dur="200" fill="hold"/>
                                        <p:tgtEl>
                                          <p:spTgt spid="120"/>
                                        </p:tgtEl>
                                        <p:attrNameLst>
                                          <p:attrName>ppt_y</p:attrName>
                                        </p:attrNameLst>
                                      </p:cBhvr>
                                      <p:tavLst>
                                        <p:tav tm="0">
                                          <p:val>
                                            <p:strVal val="#ppt_y+.1"/>
                                          </p:val>
                                        </p:tav>
                                        <p:tav tm="100000">
                                          <p:val>
                                            <p:strVal val="#ppt_y"/>
                                          </p:val>
                                        </p:tav>
                                      </p:tavLst>
                                    </p:anim>
                                  </p:childTnLst>
                                </p:cTn>
                              </p:par>
                            </p:childTnLst>
                          </p:cTn>
                        </p:par>
                        <p:par>
                          <p:cTn id="140" fill="hold">
                            <p:stCondLst>
                              <p:cond delay="8800"/>
                            </p:stCondLst>
                            <p:childTnLst>
                              <p:par>
                                <p:cTn id="141" presetID="42" presetClass="entr" presetSubtype="0" fill="hold" grpId="0" nodeType="afterEffect">
                                  <p:stCondLst>
                                    <p:cond delay="0"/>
                                  </p:stCondLst>
                                  <p:childTnLst>
                                    <p:set>
                                      <p:cBhvr>
                                        <p:cTn id="142" dur="1" fill="hold">
                                          <p:stCondLst>
                                            <p:cond delay="0"/>
                                          </p:stCondLst>
                                        </p:cTn>
                                        <p:tgtEl>
                                          <p:spTgt spid="121"/>
                                        </p:tgtEl>
                                        <p:attrNameLst>
                                          <p:attrName>style.visibility</p:attrName>
                                        </p:attrNameLst>
                                      </p:cBhvr>
                                      <p:to>
                                        <p:strVal val="visible"/>
                                      </p:to>
                                    </p:set>
                                    <p:animEffect transition="in" filter="fade">
                                      <p:cBhvr>
                                        <p:cTn id="143" dur="200"/>
                                        <p:tgtEl>
                                          <p:spTgt spid="121"/>
                                        </p:tgtEl>
                                      </p:cBhvr>
                                    </p:animEffect>
                                    <p:anim calcmode="lin" valueType="num">
                                      <p:cBhvr>
                                        <p:cTn id="144" dur="200" fill="hold"/>
                                        <p:tgtEl>
                                          <p:spTgt spid="121"/>
                                        </p:tgtEl>
                                        <p:attrNameLst>
                                          <p:attrName>ppt_x</p:attrName>
                                        </p:attrNameLst>
                                      </p:cBhvr>
                                      <p:tavLst>
                                        <p:tav tm="0">
                                          <p:val>
                                            <p:strVal val="#ppt_x"/>
                                          </p:val>
                                        </p:tav>
                                        <p:tav tm="100000">
                                          <p:val>
                                            <p:strVal val="#ppt_x"/>
                                          </p:val>
                                        </p:tav>
                                      </p:tavLst>
                                    </p:anim>
                                    <p:anim calcmode="lin" valueType="num">
                                      <p:cBhvr>
                                        <p:cTn id="145" dur="200" fill="hold"/>
                                        <p:tgtEl>
                                          <p:spTgt spid="121"/>
                                        </p:tgtEl>
                                        <p:attrNameLst>
                                          <p:attrName>ppt_y</p:attrName>
                                        </p:attrNameLst>
                                      </p:cBhvr>
                                      <p:tavLst>
                                        <p:tav tm="0">
                                          <p:val>
                                            <p:strVal val="#ppt_y+.1"/>
                                          </p:val>
                                        </p:tav>
                                        <p:tav tm="100000">
                                          <p:val>
                                            <p:strVal val="#ppt_y"/>
                                          </p:val>
                                        </p:tav>
                                      </p:tavLst>
                                    </p:anim>
                                  </p:childTnLst>
                                </p:cTn>
                              </p:par>
                            </p:childTnLst>
                          </p:cTn>
                        </p:par>
                        <p:par>
                          <p:cTn id="146" fill="hold">
                            <p:stCondLst>
                              <p:cond delay="9000"/>
                            </p:stCondLst>
                            <p:childTnLst>
                              <p:par>
                                <p:cTn id="147" presetID="42" presetClass="entr" presetSubtype="0" fill="hold" grpId="0" nodeType="afterEffect">
                                  <p:stCondLst>
                                    <p:cond delay="0"/>
                                  </p:stCondLst>
                                  <p:childTnLst>
                                    <p:set>
                                      <p:cBhvr>
                                        <p:cTn id="148" dur="1" fill="hold">
                                          <p:stCondLst>
                                            <p:cond delay="0"/>
                                          </p:stCondLst>
                                        </p:cTn>
                                        <p:tgtEl>
                                          <p:spTgt spid="122"/>
                                        </p:tgtEl>
                                        <p:attrNameLst>
                                          <p:attrName>style.visibility</p:attrName>
                                        </p:attrNameLst>
                                      </p:cBhvr>
                                      <p:to>
                                        <p:strVal val="visible"/>
                                      </p:to>
                                    </p:set>
                                    <p:animEffect transition="in" filter="fade">
                                      <p:cBhvr>
                                        <p:cTn id="149" dur="200"/>
                                        <p:tgtEl>
                                          <p:spTgt spid="122"/>
                                        </p:tgtEl>
                                      </p:cBhvr>
                                    </p:animEffect>
                                    <p:anim calcmode="lin" valueType="num">
                                      <p:cBhvr>
                                        <p:cTn id="150" dur="200" fill="hold"/>
                                        <p:tgtEl>
                                          <p:spTgt spid="122"/>
                                        </p:tgtEl>
                                        <p:attrNameLst>
                                          <p:attrName>ppt_x</p:attrName>
                                        </p:attrNameLst>
                                      </p:cBhvr>
                                      <p:tavLst>
                                        <p:tav tm="0">
                                          <p:val>
                                            <p:strVal val="#ppt_x"/>
                                          </p:val>
                                        </p:tav>
                                        <p:tav tm="100000">
                                          <p:val>
                                            <p:strVal val="#ppt_x"/>
                                          </p:val>
                                        </p:tav>
                                      </p:tavLst>
                                    </p:anim>
                                    <p:anim calcmode="lin" valueType="num">
                                      <p:cBhvr>
                                        <p:cTn id="151" dur="200" fill="hold"/>
                                        <p:tgtEl>
                                          <p:spTgt spid="122"/>
                                        </p:tgtEl>
                                        <p:attrNameLst>
                                          <p:attrName>ppt_y</p:attrName>
                                        </p:attrNameLst>
                                      </p:cBhvr>
                                      <p:tavLst>
                                        <p:tav tm="0">
                                          <p:val>
                                            <p:strVal val="#ppt_y+.1"/>
                                          </p:val>
                                        </p:tav>
                                        <p:tav tm="100000">
                                          <p:val>
                                            <p:strVal val="#ppt_y"/>
                                          </p:val>
                                        </p:tav>
                                      </p:tavLst>
                                    </p:anim>
                                  </p:childTnLst>
                                </p:cTn>
                              </p:par>
                            </p:childTnLst>
                          </p:cTn>
                        </p:par>
                        <p:par>
                          <p:cTn id="152" fill="hold">
                            <p:stCondLst>
                              <p:cond delay="9200"/>
                            </p:stCondLst>
                            <p:childTnLst>
                              <p:par>
                                <p:cTn id="153" presetID="42" presetClass="entr" presetSubtype="0" fill="hold" grpId="0" nodeType="afterEffect">
                                  <p:stCondLst>
                                    <p:cond delay="0"/>
                                  </p:stCondLst>
                                  <p:childTnLst>
                                    <p:set>
                                      <p:cBhvr>
                                        <p:cTn id="154" dur="1" fill="hold">
                                          <p:stCondLst>
                                            <p:cond delay="0"/>
                                          </p:stCondLst>
                                        </p:cTn>
                                        <p:tgtEl>
                                          <p:spTgt spid="123"/>
                                        </p:tgtEl>
                                        <p:attrNameLst>
                                          <p:attrName>style.visibility</p:attrName>
                                        </p:attrNameLst>
                                      </p:cBhvr>
                                      <p:to>
                                        <p:strVal val="visible"/>
                                      </p:to>
                                    </p:set>
                                    <p:animEffect transition="in" filter="fade">
                                      <p:cBhvr>
                                        <p:cTn id="155" dur="200"/>
                                        <p:tgtEl>
                                          <p:spTgt spid="123"/>
                                        </p:tgtEl>
                                      </p:cBhvr>
                                    </p:animEffect>
                                    <p:anim calcmode="lin" valueType="num">
                                      <p:cBhvr>
                                        <p:cTn id="156" dur="200" fill="hold"/>
                                        <p:tgtEl>
                                          <p:spTgt spid="123"/>
                                        </p:tgtEl>
                                        <p:attrNameLst>
                                          <p:attrName>ppt_x</p:attrName>
                                        </p:attrNameLst>
                                      </p:cBhvr>
                                      <p:tavLst>
                                        <p:tav tm="0">
                                          <p:val>
                                            <p:strVal val="#ppt_x"/>
                                          </p:val>
                                        </p:tav>
                                        <p:tav tm="100000">
                                          <p:val>
                                            <p:strVal val="#ppt_x"/>
                                          </p:val>
                                        </p:tav>
                                      </p:tavLst>
                                    </p:anim>
                                    <p:anim calcmode="lin" valueType="num">
                                      <p:cBhvr>
                                        <p:cTn id="157" dur="200" fill="hold"/>
                                        <p:tgtEl>
                                          <p:spTgt spid="123"/>
                                        </p:tgtEl>
                                        <p:attrNameLst>
                                          <p:attrName>ppt_y</p:attrName>
                                        </p:attrNameLst>
                                      </p:cBhvr>
                                      <p:tavLst>
                                        <p:tav tm="0">
                                          <p:val>
                                            <p:strVal val="#ppt_y+.1"/>
                                          </p:val>
                                        </p:tav>
                                        <p:tav tm="100000">
                                          <p:val>
                                            <p:strVal val="#ppt_y"/>
                                          </p:val>
                                        </p:tav>
                                      </p:tavLst>
                                    </p:anim>
                                  </p:childTnLst>
                                </p:cTn>
                              </p:par>
                            </p:childTnLst>
                          </p:cTn>
                        </p:par>
                        <p:par>
                          <p:cTn id="158" fill="hold">
                            <p:stCondLst>
                              <p:cond delay="9400"/>
                            </p:stCondLst>
                            <p:childTnLst>
                              <p:par>
                                <p:cTn id="159" presetID="42" presetClass="entr" presetSubtype="0" fill="hold" grpId="0" nodeType="afterEffect">
                                  <p:stCondLst>
                                    <p:cond delay="0"/>
                                  </p:stCondLst>
                                  <p:childTnLst>
                                    <p:set>
                                      <p:cBhvr>
                                        <p:cTn id="160" dur="1" fill="hold">
                                          <p:stCondLst>
                                            <p:cond delay="0"/>
                                          </p:stCondLst>
                                        </p:cTn>
                                        <p:tgtEl>
                                          <p:spTgt spid="124"/>
                                        </p:tgtEl>
                                        <p:attrNameLst>
                                          <p:attrName>style.visibility</p:attrName>
                                        </p:attrNameLst>
                                      </p:cBhvr>
                                      <p:to>
                                        <p:strVal val="visible"/>
                                      </p:to>
                                    </p:set>
                                    <p:animEffect transition="in" filter="fade">
                                      <p:cBhvr>
                                        <p:cTn id="161" dur="200"/>
                                        <p:tgtEl>
                                          <p:spTgt spid="124"/>
                                        </p:tgtEl>
                                      </p:cBhvr>
                                    </p:animEffect>
                                    <p:anim calcmode="lin" valueType="num">
                                      <p:cBhvr>
                                        <p:cTn id="162" dur="200" fill="hold"/>
                                        <p:tgtEl>
                                          <p:spTgt spid="124"/>
                                        </p:tgtEl>
                                        <p:attrNameLst>
                                          <p:attrName>ppt_x</p:attrName>
                                        </p:attrNameLst>
                                      </p:cBhvr>
                                      <p:tavLst>
                                        <p:tav tm="0">
                                          <p:val>
                                            <p:strVal val="#ppt_x"/>
                                          </p:val>
                                        </p:tav>
                                        <p:tav tm="100000">
                                          <p:val>
                                            <p:strVal val="#ppt_x"/>
                                          </p:val>
                                        </p:tav>
                                      </p:tavLst>
                                    </p:anim>
                                    <p:anim calcmode="lin" valueType="num">
                                      <p:cBhvr>
                                        <p:cTn id="163" dur="200" fill="hold"/>
                                        <p:tgtEl>
                                          <p:spTgt spid="124"/>
                                        </p:tgtEl>
                                        <p:attrNameLst>
                                          <p:attrName>ppt_y</p:attrName>
                                        </p:attrNameLst>
                                      </p:cBhvr>
                                      <p:tavLst>
                                        <p:tav tm="0">
                                          <p:val>
                                            <p:strVal val="#ppt_y+.1"/>
                                          </p:val>
                                        </p:tav>
                                        <p:tav tm="100000">
                                          <p:val>
                                            <p:strVal val="#ppt_y"/>
                                          </p:val>
                                        </p:tav>
                                      </p:tavLst>
                                    </p:anim>
                                  </p:childTnLst>
                                </p:cTn>
                              </p:par>
                            </p:childTnLst>
                          </p:cTn>
                        </p:par>
                        <p:par>
                          <p:cTn id="164" fill="hold">
                            <p:stCondLst>
                              <p:cond delay="9600"/>
                            </p:stCondLst>
                            <p:childTnLst>
                              <p:par>
                                <p:cTn id="165" presetID="42" presetClass="entr" presetSubtype="0" fill="hold" grpId="0" nodeType="afterEffect">
                                  <p:stCondLst>
                                    <p:cond delay="0"/>
                                  </p:stCondLst>
                                  <p:childTnLst>
                                    <p:set>
                                      <p:cBhvr>
                                        <p:cTn id="166" dur="1" fill="hold">
                                          <p:stCondLst>
                                            <p:cond delay="0"/>
                                          </p:stCondLst>
                                        </p:cTn>
                                        <p:tgtEl>
                                          <p:spTgt spid="147"/>
                                        </p:tgtEl>
                                        <p:attrNameLst>
                                          <p:attrName>style.visibility</p:attrName>
                                        </p:attrNameLst>
                                      </p:cBhvr>
                                      <p:to>
                                        <p:strVal val="visible"/>
                                      </p:to>
                                    </p:set>
                                    <p:animEffect transition="in" filter="fade">
                                      <p:cBhvr>
                                        <p:cTn id="167" dur="200"/>
                                        <p:tgtEl>
                                          <p:spTgt spid="147"/>
                                        </p:tgtEl>
                                      </p:cBhvr>
                                    </p:animEffect>
                                    <p:anim calcmode="lin" valueType="num">
                                      <p:cBhvr>
                                        <p:cTn id="168" dur="200" fill="hold"/>
                                        <p:tgtEl>
                                          <p:spTgt spid="147"/>
                                        </p:tgtEl>
                                        <p:attrNameLst>
                                          <p:attrName>ppt_x</p:attrName>
                                        </p:attrNameLst>
                                      </p:cBhvr>
                                      <p:tavLst>
                                        <p:tav tm="0">
                                          <p:val>
                                            <p:strVal val="#ppt_x"/>
                                          </p:val>
                                        </p:tav>
                                        <p:tav tm="100000">
                                          <p:val>
                                            <p:strVal val="#ppt_x"/>
                                          </p:val>
                                        </p:tav>
                                      </p:tavLst>
                                    </p:anim>
                                    <p:anim calcmode="lin" valueType="num">
                                      <p:cBhvr>
                                        <p:cTn id="169" dur="200" fill="hold"/>
                                        <p:tgtEl>
                                          <p:spTgt spid="147"/>
                                        </p:tgtEl>
                                        <p:attrNameLst>
                                          <p:attrName>ppt_y</p:attrName>
                                        </p:attrNameLst>
                                      </p:cBhvr>
                                      <p:tavLst>
                                        <p:tav tm="0">
                                          <p:val>
                                            <p:strVal val="#ppt_y+.1"/>
                                          </p:val>
                                        </p:tav>
                                        <p:tav tm="100000">
                                          <p:val>
                                            <p:strVal val="#ppt_y"/>
                                          </p:val>
                                        </p:tav>
                                      </p:tavLst>
                                    </p:anim>
                                  </p:childTnLst>
                                </p:cTn>
                              </p:par>
                            </p:childTnLst>
                          </p:cTn>
                        </p:par>
                        <p:par>
                          <p:cTn id="170" fill="hold">
                            <p:stCondLst>
                              <p:cond delay="9800"/>
                            </p:stCondLst>
                            <p:childTnLst>
                              <p:par>
                                <p:cTn id="171" presetID="42" presetClass="entr" presetSubtype="0" fill="hold" grpId="0" nodeType="afterEffect">
                                  <p:stCondLst>
                                    <p:cond delay="0"/>
                                  </p:stCondLst>
                                  <p:childTnLst>
                                    <p:set>
                                      <p:cBhvr>
                                        <p:cTn id="172" dur="1" fill="hold">
                                          <p:stCondLst>
                                            <p:cond delay="0"/>
                                          </p:stCondLst>
                                        </p:cTn>
                                        <p:tgtEl>
                                          <p:spTgt spid="148"/>
                                        </p:tgtEl>
                                        <p:attrNameLst>
                                          <p:attrName>style.visibility</p:attrName>
                                        </p:attrNameLst>
                                      </p:cBhvr>
                                      <p:to>
                                        <p:strVal val="visible"/>
                                      </p:to>
                                    </p:set>
                                    <p:animEffect transition="in" filter="fade">
                                      <p:cBhvr>
                                        <p:cTn id="173" dur="200"/>
                                        <p:tgtEl>
                                          <p:spTgt spid="148"/>
                                        </p:tgtEl>
                                      </p:cBhvr>
                                    </p:animEffect>
                                    <p:anim calcmode="lin" valueType="num">
                                      <p:cBhvr>
                                        <p:cTn id="174" dur="200" fill="hold"/>
                                        <p:tgtEl>
                                          <p:spTgt spid="148"/>
                                        </p:tgtEl>
                                        <p:attrNameLst>
                                          <p:attrName>ppt_x</p:attrName>
                                        </p:attrNameLst>
                                      </p:cBhvr>
                                      <p:tavLst>
                                        <p:tav tm="0">
                                          <p:val>
                                            <p:strVal val="#ppt_x"/>
                                          </p:val>
                                        </p:tav>
                                        <p:tav tm="100000">
                                          <p:val>
                                            <p:strVal val="#ppt_x"/>
                                          </p:val>
                                        </p:tav>
                                      </p:tavLst>
                                    </p:anim>
                                    <p:anim calcmode="lin" valueType="num">
                                      <p:cBhvr>
                                        <p:cTn id="175" dur="200" fill="hold"/>
                                        <p:tgtEl>
                                          <p:spTgt spid="148"/>
                                        </p:tgtEl>
                                        <p:attrNameLst>
                                          <p:attrName>ppt_y</p:attrName>
                                        </p:attrNameLst>
                                      </p:cBhvr>
                                      <p:tavLst>
                                        <p:tav tm="0">
                                          <p:val>
                                            <p:strVal val="#ppt_y+.1"/>
                                          </p:val>
                                        </p:tav>
                                        <p:tav tm="100000">
                                          <p:val>
                                            <p:strVal val="#ppt_y"/>
                                          </p:val>
                                        </p:tav>
                                      </p:tavLst>
                                    </p:anim>
                                  </p:childTnLst>
                                </p:cTn>
                              </p:par>
                            </p:childTnLst>
                          </p:cTn>
                        </p:par>
                        <p:par>
                          <p:cTn id="176" fill="hold">
                            <p:stCondLst>
                              <p:cond delay="10000"/>
                            </p:stCondLst>
                            <p:childTnLst>
                              <p:par>
                                <p:cTn id="177" presetID="53" presetClass="entr" presetSubtype="16" fill="hold" grpId="0" nodeType="afterEffect">
                                  <p:stCondLst>
                                    <p:cond delay="0"/>
                                  </p:stCondLst>
                                  <p:childTnLst>
                                    <p:set>
                                      <p:cBhvr>
                                        <p:cTn id="178" dur="1" fill="hold">
                                          <p:stCondLst>
                                            <p:cond delay="0"/>
                                          </p:stCondLst>
                                        </p:cTn>
                                        <p:tgtEl>
                                          <p:spTgt spid="264"/>
                                        </p:tgtEl>
                                        <p:attrNameLst>
                                          <p:attrName>style.visibility</p:attrName>
                                        </p:attrNameLst>
                                      </p:cBhvr>
                                      <p:to>
                                        <p:strVal val="visible"/>
                                      </p:to>
                                    </p:set>
                                    <p:anim calcmode="lin" valueType="num">
                                      <p:cBhvr>
                                        <p:cTn id="179" dur="500" fill="hold"/>
                                        <p:tgtEl>
                                          <p:spTgt spid="264"/>
                                        </p:tgtEl>
                                        <p:attrNameLst>
                                          <p:attrName>ppt_w</p:attrName>
                                        </p:attrNameLst>
                                      </p:cBhvr>
                                      <p:tavLst>
                                        <p:tav tm="0">
                                          <p:val>
                                            <p:fltVal val="0"/>
                                          </p:val>
                                        </p:tav>
                                        <p:tav tm="100000">
                                          <p:val>
                                            <p:strVal val="#ppt_w"/>
                                          </p:val>
                                        </p:tav>
                                      </p:tavLst>
                                    </p:anim>
                                    <p:anim calcmode="lin" valueType="num">
                                      <p:cBhvr>
                                        <p:cTn id="180" dur="500" fill="hold"/>
                                        <p:tgtEl>
                                          <p:spTgt spid="264"/>
                                        </p:tgtEl>
                                        <p:attrNameLst>
                                          <p:attrName>ppt_h</p:attrName>
                                        </p:attrNameLst>
                                      </p:cBhvr>
                                      <p:tavLst>
                                        <p:tav tm="0">
                                          <p:val>
                                            <p:fltVal val="0"/>
                                          </p:val>
                                        </p:tav>
                                        <p:tav tm="100000">
                                          <p:val>
                                            <p:strVal val="#ppt_h"/>
                                          </p:val>
                                        </p:tav>
                                      </p:tavLst>
                                    </p:anim>
                                    <p:animEffect transition="in" filter="fade">
                                      <p:cBhvr>
                                        <p:cTn id="181" dur="500"/>
                                        <p:tgtEl>
                                          <p:spTgt spid="264"/>
                                        </p:tgtEl>
                                      </p:cBhvr>
                                    </p:animEffect>
                                  </p:childTnLst>
                                </p:cTn>
                              </p:par>
                            </p:childTnLst>
                          </p:cTn>
                        </p:par>
                        <p:par>
                          <p:cTn id="182" fill="hold">
                            <p:stCondLst>
                              <p:cond delay="10500"/>
                            </p:stCondLst>
                            <p:childTnLst>
                              <p:par>
                                <p:cTn id="183" presetID="42" presetClass="entr" presetSubtype="0" fill="hold" grpId="0" nodeType="afterEffect">
                                  <p:stCondLst>
                                    <p:cond delay="0"/>
                                  </p:stCondLst>
                                  <p:childTnLst>
                                    <p:set>
                                      <p:cBhvr>
                                        <p:cTn id="184" dur="1" fill="hold">
                                          <p:stCondLst>
                                            <p:cond delay="0"/>
                                          </p:stCondLst>
                                        </p:cTn>
                                        <p:tgtEl>
                                          <p:spTgt spid="215"/>
                                        </p:tgtEl>
                                        <p:attrNameLst>
                                          <p:attrName>style.visibility</p:attrName>
                                        </p:attrNameLst>
                                      </p:cBhvr>
                                      <p:to>
                                        <p:strVal val="visible"/>
                                      </p:to>
                                    </p:set>
                                    <p:animEffect transition="in" filter="fade">
                                      <p:cBhvr>
                                        <p:cTn id="185" dur="1000"/>
                                        <p:tgtEl>
                                          <p:spTgt spid="215"/>
                                        </p:tgtEl>
                                      </p:cBhvr>
                                    </p:animEffect>
                                    <p:anim calcmode="lin" valueType="num">
                                      <p:cBhvr>
                                        <p:cTn id="186" dur="1000" fill="hold"/>
                                        <p:tgtEl>
                                          <p:spTgt spid="215"/>
                                        </p:tgtEl>
                                        <p:attrNameLst>
                                          <p:attrName>ppt_x</p:attrName>
                                        </p:attrNameLst>
                                      </p:cBhvr>
                                      <p:tavLst>
                                        <p:tav tm="0">
                                          <p:val>
                                            <p:strVal val="#ppt_x"/>
                                          </p:val>
                                        </p:tav>
                                        <p:tav tm="100000">
                                          <p:val>
                                            <p:strVal val="#ppt_x"/>
                                          </p:val>
                                        </p:tav>
                                      </p:tavLst>
                                    </p:anim>
                                    <p:anim calcmode="lin" valueType="num">
                                      <p:cBhvr>
                                        <p:cTn id="187" dur="1000" fill="hold"/>
                                        <p:tgtEl>
                                          <p:spTgt spid="215"/>
                                        </p:tgtEl>
                                        <p:attrNameLst>
                                          <p:attrName>ppt_y</p:attrName>
                                        </p:attrNameLst>
                                      </p:cBhvr>
                                      <p:tavLst>
                                        <p:tav tm="0">
                                          <p:val>
                                            <p:strVal val="#ppt_y+.1"/>
                                          </p:val>
                                        </p:tav>
                                        <p:tav tm="100000">
                                          <p:val>
                                            <p:strVal val="#ppt_y"/>
                                          </p:val>
                                        </p:tav>
                                      </p:tavLst>
                                    </p:anim>
                                  </p:childTnLst>
                                </p:cTn>
                              </p:par>
                            </p:childTnLst>
                          </p:cTn>
                        </p:par>
                        <p:par>
                          <p:cTn id="188" fill="hold">
                            <p:stCondLst>
                              <p:cond delay="11500"/>
                            </p:stCondLst>
                            <p:childTnLst>
                              <p:par>
                                <p:cTn id="189" presetID="42" presetClass="entr" presetSubtype="0" fill="hold" grpId="0" nodeType="afterEffect">
                                  <p:stCondLst>
                                    <p:cond delay="0"/>
                                  </p:stCondLst>
                                  <p:childTnLst>
                                    <p:set>
                                      <p:cBhvr>
                                        <p:cTn id="190" dur="1" fill="hold">
                                          <p:stCondLst>
                                            <p:cond delay="0"/>
                                          </p:stCondLst>
                                        </p:cTn>
                                        <p:tgtEl>
                                          <p:spTgt spid="128"/>
                                        </p:tgtEl>
                                        <p:attrNameLst>
                                          <p:attrName>style.visibility</p:attrName>
                                        </p:attrNameLst>
                                      </p:cBhvr>
                                      <p:to>
                                        <p:strVal val="visible"/>
                                      </p:to>
                                    </p:set>
                                    <p:animEffect transition="in" filter="fade">
                                      <p:cBhvr>
                                        <p:cTn id="191" dur="200"/>
                                        <p:tgtEl>
                                          <p:spTgt spid="128"/>
                                        </p:tgtEl>
                                      </p:cBhvr>
                                    </p:animEffect>
                                    <p:anim calcmode="lin" valueType="num">
                                      <p:cBhvr>
                                        <p:cTn id="192" dur="200" fill="hold"/>
                                        <p:tgtEl>
                                          <p:spTgt spid="128"/>
                                        </p:tgtEl>
                                        <p:attrNameLst>
                                          <p:attrName>ppt_x</p:attrName>
                                        </p:attrNameLst>
                                      </p:cBhvr>
                                      <p:tavLst>
                                        <p:tav tm="0">
                                          <p:val>
                                            <p:strVal val="#ppt_x"/>
                                          </p:val>
                                        </p:tav>
                                        <p:tav tm="100000">
                                          <p:val>
                                            <p:strVal val="#ppt_x"/>
                                          </p:val>
                                        </p:tav>
                                      </p:tavLst>
                                    </p:anim>
                                    <p:anim calcmode="lin" valueType="num">
                                      <p:cBhvr>
                                        <p:cTn id="193" dur="200" fill="hold"/>
                                        <p:tgtEl>
                                          <p:spTgt spid="128"/>
                                        </p:tgtEl>
                                        <p:attrNameLst>
                                          <p:attrName>ppt_y</p:attrName>
                                        </p:attrNameLst>
                                      </p:cBhvr>
                                      <p:tavLst>
                                        <p:tav tm="0">
                                          <p:val>
                                            <p:strVal val="#ppt_y+.1"/>
                                          </p:val>
                                        </p:tav>
                                        <p:tav tm="100000">
                                          <p:val>
                                            <p:strVal val="#ppt_y"/>
                                          </p:val>
                                        </p:tav>
                                      </p:tavLst>
                                    </p:anim>
                                  </p:childTnLst>
                                </p:cTn>
                              </p:par>
                            </p:childTnLst>
                          </p:cTn>
                        </p:par>
                        <p:par>
                          <p:cTn id="194" fill="hold">
                            <p:stCondLst>
                              <p:cond delay="11700"/>
                            </p:stCondLst>
                            <p:childTnLst>
                              <p:par>
                                <p:cTn id="195" presetID="42" presetClass="entr" presetSubtype="0" fill="hold" grpId="0" nodeType="afterEffect">
                                  <p:stCondLst>
                                    <p:cond delay="0"/>
                                  </p:stCondLst>
                                  <p:childTnLst>
                                    <p:set>
                                      <p:cBhvr>
                                        <p:cTn id="196" dur="1" fill="hold">
                                          <p:stCondLst>
                                            <p:cond delay="0"/>
                                          </p:stCondLst>
                                        </p:cTn>
                                        <p:tgtEl>
                                          <p:spTgt spid="129"/>
                                        </p:tgtEl>
                                        <p:attrNameLst>
                                          <p:attrName>style.visibility</p:attrName>
                                        </p:attrNameLst>
                                      </p:cBhvr>
                                      <p:to>
                                        <p:strVal val="visible"/>
                                      </p:to>
                                    </p:set>
                                    <p:animEffect transition="in" filter="fade">
                                      <p:cBhvr>
                                        <p:cTn id="197" dur="200"/>
                                        <p:tgtEl>
                                          <p:spTgt spid="129"/>
                                        </p:tgtEl>
                                      </p:cBhvr>
                                    </p:animEffect>
                                    <p:anim calcmode="lin" valueType="num">
                                      <p:cBhvr>
                                        <p:cTn id="198" dur="200" fill="hold"/>
                                        <p:tgtEl>
                                          <p:spTgt spid="129"/>
                                        </p:tgtEl>
                                        <p:attrNameLst>
                                          <p:attrName>ppt_x</p:attrName>
                                        </p:attrNameLst>
                                      </p:cBhvr>
                                      <p:tavLst>
                                        <p:tav tm="0">
                                          <p:val>
                                            <p:strVal val="#ppt_x"/>
                                          </p:val>
                                        </p:tav>
                                        <p:tav tm="100000">
                                          <p:val>
                                            <p:strVal val="#ppt_x"/>
                                          </p:val>
                                        </p:tav>
                                      </p:tavLst>
                                    </p:anim>
                                    <p:anim calcmode="lin" valueType="num">
                                      <p:cBhvr>
                                        <p:cTn id="199" dur="200" fill="hold"/>
                                        <p:tgtEl>
                                          <p:spTgt spid="129"/>
                                        </p:tgtEl>
                                        <p:attrNameLst>
                                          <p:attrName>ppt_y</p:attrName>
                                        </p:attrNameLst>
                                      </p:cBhvr>
                                      <p:tavLst>
                                        <p:tav tm="0">
                                          <p:val>
                                            <p:strVal val="#ppt_y+.1"/>
                                          </p:val>
                                        </p:tav>
                                        <p:tav tm="100000">
                                          <p:val>
                                            <p:strVal val="#ppt_y"/>
                                          </p:val>
                                        </p:tav>
                                      </p:tavLst>
                                    </p:anim>
                                  </p:childTnLst>
                                </p:cTn>
                              </p:par>
                            </p:childTnLst>
                          </p:cTn>
                        </p:par>
                        <p:par>
                          <p:cTn id="200" fill="hold">
                            <p:stCondLst>
                              <p:cond delay="11900"/>
                            </p:stCondLst>
                            <p:childTnLst>
                              <p:par>
                                <p:cTn id="201" presetID="42" presetClass="entr" presetSubtype="0" fill="hold" grpId="0" nodeType="afterEffect">
                                  <p:stCondLst>
                                    <p:cond delay="0"/>
                                  </p:stCondLst>
                                  <p:childTnLst>
                                    <p:set>
                                      <p:cBhvr>
                                        <p:cTn id="202" dur="1" fill="hold">
                                          <p:stCondLst>
                                            <p:cond delay="0"/>
                                          </p:stCondLst>
                                        </p:cTn>
                                        <p:tgtEl>
                                          <p:spTgt spid="130"/>
                                        </p:tgtEl>
                                        <p:attrNameLst>
                                          <p:attrName>style.visibility</p:attrName>
                                        </p:attrNameLst>
                                      </p:cBhvr>
                                      <p:to>
                                        <p:strVal val="visible"/>
                                      </p:to>
                                    </p:set>
                                    <p:animEffect transition="in" filter="fade">
                                      <p:cBhvr>
                                        <p:cTn id="203" dur="200"/>
                                        <p:tgtEl>
                                          <p:spTgt spid="130"/>
                                        </p:tgtEl>
                                      </p:cBhvr>
                                    </p:animEffect>
                                    <p:anim calcmode="lin" valueType="num">
                                      <p:cBhvr>
                                        <p:cTn id="204" dur="200" fill="hold"/>
                                        <p:tgtEl>
                                          <p:spTgt spid="130"/>
                                        </p:tgtEl>
                                        <p:attrNameLst>
                                          <p:attrName>ppt_x</p:attrName>
                                        </p:attrNameLst>
                                      </p:cBhvr>
                                      <p:tavLst>
                                        <p:tav tm="0">
                                          <p:val>
                                            <p:strVal val="#ppt_x"/>
                                          </p:val>
                                        </p:tav>
                                        <p:tav tm="100000">
                                          <p:val>
                                            <p:strVal val="#ppt_x"/>
                                          </p:val>
                                        </p:tav>
                                      </p:tavLst>
                                    </p:anim>
                                    <p:anim calcmode="lin" valueType="num">
                                      <p:cBhvr>
                                        <p:cTn id="205" dur="200" fill="hold"/>
                                        <p:tgtEl>
                                          <p:spTgt spid="130"/>
                                        </p:tgtEl>
                                        <p:attrNameLst>
                                          <p:attrName>ppt_y</p:attrName>
                                        </p:attrNameLst>
                                      </p:cBhvr>
                                      <p:tavLst>
                                        <p:tav tm="0">
                                          <p:val>
                                            <p:strVal val="#ppt_y+.1"/>
                                          </p:val>
                                        </p:tav>
                                        <p:tav tm="100000">
                                          <p:val>
                                            <p:strVal val="#ppt_y"/>
                                          </p:val>
                                        </p:tav>
                                      </p:tavLst>
                                    </p:anim>
                                  </p:childTnLst>
                                </p:cTn>
                              </p:par>
                            </p:childTnLst>
                          </p:cTn>
                        </p:par>
                        <p:par>
                          <p:cTn id="206" fill="hold">
                            <p:stCondLst>
                              <p:cond delay="12100"/>
                            </p:stCondLst>
                            <p:childTnLst>
                              <p:par>
                                <p:cTn id="207" presetID="42" presetClass="entr" presetSubtype="0" fill="hold" grpId="0" nodeType="afterEffect">
                                  <p:stCondLst>
                                    <p:cond delay="0"/>
                                  </p:stCondLst>
                                  <p:childTnLst>
                                    <p:set>
                                      <p:cBhvr>
                                        <p:cTn id="208" dur="1" fill="hold">
                                          <p:stCondLst>
                                            <p:cond delay="0"/>
                                          </p:stCondLst>
                                        </p:cTn>
                                        <p:tgtEl>
                                          <p:spTgt spid="131"/>
                                        </p:tgtEl>
                                        <p:attrNameLst>
                                          <p:attrName>style.visibility</p:attrName>
                                        </p:attrNameLst>
                                      </p:cBhvr>
                                      <p:to>
                                        <p:strVal val="visible"/>
                                      </p:to>
                                    </p:set>
                                    <p:animEffect transition="in" filter="fade">
                                      <p:cBhvr>
                                        <p:cTn id="209" dur="200"/>
                                        <p:tgtEl>
                                          <p:spTgt spid="131"/>
                                        </p:tgtEl>
                                      </p:cBhvr>
                                    </p:animEffect>
                                    <p:anim calcmode="lin" valueType="num">
                                      <p:cBhvr>
                                        <p:cTn id="210" dur="200" fill="hold"/>
                                        <p:tgtEl>
                                          <p:spTgt spid="131"/>
                                        </p:tgtEl>
                                        <p:attrNameLst>
                                          <p:attrName>ppt_x</p:attrName>
                                        </p:attrNameLst>
                                      </p:cBhvr>
                                      <p:tavLst>
                                        <p:tav tm="0">
                                          <p:val>
                                            <p:strVal val="#ppt_x"/>
                                          </p:val>
                                        </p:tav>
                                        <p:tav tm="100000">
                                          <p:val>
                                            <p:strVal val="#ppt_x"/>
                                          </p:val>
                                        </p:tav>
                                      </p:tavLst>
                                    </p:anim>
                                    <p:anim calcmode="lin" valueType="num">
                                      <p:cBhvr>
                                        <p:cTn id="211" dur="200" fill="hold"/>
                                        <p:tgtEl>
                                          <p:spTgt spid="131"/>
                                        </p:tgtEl>
                                        <p:attrNameLst>
                                          <p:attrName>ppt_y</p:attrName>
                                        </p:attrNameLst>
                                      </p:cBhvr>
                                      <p:tavLst>
                                        <p:tav tm="0">
                                          <p:val>
                                            <p:strVal val="#ppt_y+.1"/>
                                          </p:val>
                                        </p:tav>
                                        <p:tav tm="100000">
                                          <p:val>
                                            <p:strVal val="#ppt_y"/>
                                          </p:val>
                                        </p:tav>
                                      </p:tavLst>
                                    </p:anim>
                                  </p:childTnLst>
                                </p:cTn>
                              </p:par>
                            </p:childTnLst>
                          </p:cTn>
                        </p:par>
                        <p:par>
                          <p:cTn id="212" fill="hold">
                            <p:stCondLst>
                              <p:cond delay="12300"/>
                            </p:stCondLst>
                            <p:childTnLst>
                              <p:par>
                                <p:cTn id="213" presetID="42" presetClass="entr" presetSubtype="0" fill="hold" grpId="0" nodeType="afterEffect">
                                  <p:stCondLst>
                                    <p:cond delay="0"/>
                                  </p:stCondLst>
                                  <p:childTnLst>
                                    <p:set>
                                      <p:cBhvr>
                                        <p:cTn id="214" dur="1" fill="hold">
                                          <p:stCondLst>
                                            <p:cond delay="0"/>
                                          </p:stCondLst>
                                        </p:cTn>
                                        <p:tgtEl>
                                          <p:spTgt spid="132"/>
                                        </p:tgtEl>
                                        <p:attrNameLst>
                                          <p:attrName>style.visibility</p:attrName>
                                        </p:attrNameLst>
                                      </p:cBhvr>
                                      <p:to>
                                        <p:strVal val="visible"/>
                                      </p:to>
                                    </p:set>
                                    <p:animEffect transition="in" filter="fade">
                                      <p:cBhvr>
                                        <p:cTn id="215" dur="200"/>
                                        <p:tgtEl>
                                          <p:spTgt spid="132"/>
                                        </p:tgtEl>
                                      </p:cBhvr>
                                    </p:animEffect>
                                    <p:anim calcmode="lin" valueType="num">
                                      <p:cBhvr>
                                        <p:cTn id="216" dur="200" fill="hold"/>
                                        <p:tgtEl>
                                          <p:spTgt spid="132"/>
                                        </p:tgtEl>
                                        <p:attrNameLst>
                                          <p:attrName>ppt_x</p:attrName>
                                        </p:attrNameLst>
                                      </p:cBhvr>
                                      <p:tavLst>
                                        <p:tav tm="0">
                                          <p:val>
                                            <p:strVal val="#ppt_x"/>
                                          </p:val>
                                        </p:tav>
                                        <p:tav tm="100000">
                                          <p:val>
                                            <p:strVal val="#ppt_x"/>
                                          </p:val>
                                        </p:tav>
                                      </p:tavLst>
                                    </p:anim>
                                    <p:anim calcmode="lin" valueType="num">
                                      <p:cBhvr>
                                        <p:cTn id="217" dur="200" fill="hold"/>
                                        <p:tgtEl>
                                          <p:spTgt spid="132"/>
                                        </p:tgtEl>
                                        <p:attrNameLst>
                                          <p:attrName>ppt_y</p:attrName>
                                        </p:attrNameLst>
                                      </p:cBhvr>
                                      <p:tavLst>
                                        <p:tav tm="0">
                                          <p:val>
                                            <p:strVal val="#ppt_y+.1"/>
                                          </p:val>
                                        </p:tav>
                                        <p:tav tm="100000">
                                          <p:val>
                                            <p:strVal val="#ppt_y"/>
                                          </p:val>
                                        </p:tav>
                                      </p:tavLst>
                                    </p:anim>
                                  </p:childTnLst>
                                </p:cTn>
                              </p:par>
                            </p:childTnLst>
                          </p:cTn>
                        </p:par>
                        <p:par>
                          <p:cTn id="218" fill="hold">
                            <p:stCondLst>
                              <p:cond delay="12500"/>
                            </p:stCondLst>
                            <p:childTnLst>
                              <p:par>
                                <p:cTn id="219" presetID="42" presetClass="entr" presetSubtype="0" fill="hold" grpId="0" nodeType="afterEffect">
                                  <p:stCondLst>
                                    <p:cond delay="0"/>
                                  </p:stCondLst>
                                  <p:childTnLst>
                                    <p:set>
                                      <p:cBhvr>
                                        <p:cTn id="220" dur="1" fill="hold">
                                          <p:stCondLst>
                                            <p:cond delay="0"/>
                                          </p:stCondLst>
                                        </p:cTn>
                                        <p:tgtEl>
                                          <p:spTgt spid="133"/>
                                        </p:tgtEl>
                                        <p:attrNameLst>
                                          <p:attrName>style.visibility</p:attrName>
                                        </p:attrNameLst>
                                      </p:cBhvr>
                                      <p:to>
                                        <p:strVal val="visible"/>
                                      </p:to>
                                    </p:set>
                                    <p:animEffect transition="in" filter="fade">
                                      <p:cBhvr>
                                        <p:cTn id="221" dur="200"/>
                                        <p:tgtEl>
                                          <p:spTgt spid="133"/>
                                        </p:tgtEl>
                                      </p:cBhvr>
                                    </p:animEffect>
                                    <p:anim calcmode="lin" valueType="num">
                                      <p:cBhvr>
                                        <p:cTn id="222" dur="200" fill="hold"/>
                                        <p:tgtEl>
                                          <p:spTgt spid="133"/>
                                        </p:tgtEl>
                                        <p:attrNameLst>
                                          <p:attrName>ppt_x</p:attrName>
                                        </p:attrNameLst>
                                      </p:cBhvr>
                                      <p:tavLst>
                                        <p:tav tm="0">
                                          <p:val>
                                            <p:strVal val="#ppt_x"/>
                                          </p:val>
                                        </p:tav>
                                        <p:tav tm="100000">
                                          <p:val>
                                            <p:strVal val="#ppt_x"/>
                                          </p:val>
                                        </p:tav>
                                      </p:tavLst>
                                    </p:anim>
                                    <p:anim calcmode="lin" valueType="num">
                                      <p:cBhvr>
                                        <p:cTn id="223" dur="200" fill="hold"/>
                                        <p:tgtEl>
                                          <p:spTgt spid="133"/>
                                        </p:tgtEl>
                                        <p:attrNameLst>
                                          <p:attrName>ppt_y</p:attrName>
                                        </p:attrNameLst>
                                      </p:cBhvr>
                                      <p:tavLst>
                                        <p:tav tm="0">
                                          <p:val>
                                            <p:strVal val="#ppt_y+.1"/>
                                          </p:val>
                                        </p:tav>
                                        <p:tav tm="100000">
                                          <p:val>
                                            <p:strVal val="#ppt_y"/>
                                          </p:val>
                                        </p:tav>
                                      </p:tavLst>
                                    </p:anim>
                                  </p:childTnLst>
                                </p:cTn>
                              </p:par>
                            </p:childTnLst>
                          </p:cTn>
                        </p:par>
                        <p:par>
                          <p:cTn id="224" fill="hold">
                            <p:stCondLst>
                              <p:cond delay="12700"/>
                            </p:stCondLst>
                            <p:childTnLst>
                              <p:par>
                                <p:cTn id="225" presetID="42" presetClass="entr" presetSubtype="0" fill="hold" grpId="0" nodeType="afterEffect">
                                  <p:stCondLst>
                                    <p:cond delay="0"/>
                                  </p:stCondLst>
                                  <p:childTnLst>
                                    <p:set>
                                      <p:cBhvr>
                                        <p:cTn id="226" dur="1" fill="hold">
                                          <p:stCondLst>
                                            <p:cond delay="0"/>
                                          </p:stCondLst>
                                        </p:cTn>
                                        <p:tgtEl>
                                          <p:spTgt spid="134"/>
                                        </p:tgtEl>
                                        <p:attrNameLst>
                                          <p:attrName>style.visibility</p:attrName>
                                        </p:attrNameLst>
                                      </p:cBhvr>
                                      <p:to>
                                        <p:strVal val="visible"/>
                                      </p:to>
                                    </p:set>
                                    <p:animEffect transition="in" filter="fade">
                                      <p:cBhvr>
                                        <p:cTn id="227" dur="200"/>
                                        <p:tgtEl>
                                          <p:spTgt spid="134"/>
                                        </p:tgtEl>
                                      </p:cBhvr>
                                    </p:animEffect>
                                    <p:anim calcmode="lin" valueType="num">
                                      <p:cBhvr>
                                        <p:cTn id="228" dur="200" fill="hold"/>
                                        <p:tgtEl>
                                          <p:spTgt spid="134"/>
                                        </p:tgtEl>
                                        <p:attrNameLst>
                                          <p:attrName>ppt_x</p:attrName>
                                        </p:attrNameLst>
                                      </p:cBhvr>
                                      <p:tavLst>
                                        <p:tav tm="0">
                                          <p:val>
                                            <p:strVal val="#ppt_x"/>
                                          </p:val>
                                        </p:tav>
                                        <p:tav tm="100000">
                                          <p:val>
                                            <p:strVal val="#ppt_x"/>
                                          </p:val>
                                        </p:tav>
                                      </p:tavLst>
                                    </p:anim>
                                    <p:anim calcmode="lin" valueType="num">
                                      <p:cBhvr>
                                        <p:cTn id="229" dur="200" fill="hold"/>
                                        <p:tgtEl>
                                          <p:spTgt spid="134"/>
                                        </p:tgtEl>
                                        <p:attrNameLst>
                                          <p:attrName>ppt_y</p:attrName>
                                        </p:attrNameLst>
                                      </p:cBhvr>
                                      <p:tavLst>
                                        <p:tav tm="0">
                                          <p:val>
                                            <p:strVal val="#ppt_y+.1"/>
                                          </p:val>
                                        </p:tav>
                                        <p:tav tm="100000">
                                          <p:val>
                                            <p:strVal val="#ppt_y"/>
                                          </p:val>
                                        </p:tav>
                                      </p:tavLst>
                                    </p:anim>
                                  </p:childTnLst>
                                </p:cTn>
                              </p:par>
                            </p:childTnLst>
                          </p:cTn>
                        </p:par>
                        <p:par>
                          <p:cTn id="230" fill="hold">
                            <p:stCondLst>
                              <p:cond delay="12900"/>
                            </p:stCondLst>
                            <p:childTnLst>
                              <p:par>
                                <p:cTn id="231" presetID="42" presetClass="entr" presetSubtype="0" fill="hold" grpId="0" nodeType="afterEffect">
                                  <p:stCondLst>
                                    <p:cond delay="0"/>
                                  </p:stCondLst>
                                  <p:childTnLst>
                                    <p:set>
                                      <p:cBhvr>
                                        <p:cTn id="232" dur="1" fill="hold">
                                          <p:stCondLst>
                                            <p:cond delay="0"/>
                                          </p:stCondLst>
                                        </p:cTn>
                                        <p:tgtEl>
                                          <p:spTgt spid="135"/>
                                        </p:tgtEl>
                                        <p:attrNameLst>
                                          <p:attrName>style.visibility</p:attrName>
                                        </p:attrNameLst>
                                      </p:cBhvr>
                                      <p:to>
                                        <p:strVal val="visible"/>
                                      </p:to>
                                    </p:set>
                                    <p:animEffect transition="in" filter="fade">
                                      <p:cBhvr>
                                        <p:cTn id="233" dur="200"/>
                                        <p:tgtEl>
                                          <p:spTgt spid="135"/>
                                        </p:tgtEl>
                                      </p:cBhvr>
                                    </p:animEffect>
                                    <p:anim calcmode="lin" valueType="num">
                                      <p:cBhvr>
                                        <p:cTn id="234" dur="200" fill="hold"/>
                                        <p:tgtEl>
                                          <p:spTgt spid="135"/>
                                        </p:tgtEl>
                                        <p:attrNameLst>
                                          <p:attrName>ppt_x</p:attrName>
                                        </p:attrNameLst>
                                      </p:cBhvr>
                                      <p:tavLst>
                                        <p:tav tm="0">
                                          <p:val>
                                            <p:strVal val="#ppt_x"/>
                                          </p:val>
                                        </p:tav>
                                        <p:tav tm="100000">
                                          <p:val>
                                            <p:strVal val="#ppt_x"/>
                                          </p:val>
                                        </p:tav>
                                      </p:tavLst>
                                    </p:anim>
                                    <p:anim calcmode="lin" valueType="num">
                                      <p:cBhvr>
                                        <p:cTn id="235" dur="200" fill="hold"/>
                                        <p:tgtEl>
                                          <p:spTgt spid="135"/>
                                        </p:tgtEl>
                                        <p:attrNameLst>
                                          <p:attrName>ppt_y</p:attrName>
                                        </p:attrNameLst>
                                      </p:cBhvr>
                                      <p:tavLst>
                                        <p:tav tm="0">
                                          <p:val>
                                            <p:strVal val="#ppt_y+.1"/>
                                          </p:val>
                                        </p:tav>
                                        <p:tav tm="100000">
                                          <p:val>
                                            <p:strVal val="#ppt_y"/>
                                          </p:val>
                                        </p:tav>
                                      </p:tavLst>
                                    </p:anim>
                                  </p:childTnLst>
                                </p:cTn>
                              </p:par>
                            </p:childTnLst>
                          </p:cTn>
                        </p:par>
                        <p:par>
                          <p:cTn id="236" fill="hold">
                            <p:stCondLst>
                              <p:cond delay="13100"/>
                            </p:stCondLst>
                            <p:childTnLst>
                              <p:par>
                                <p:cTn id="237" presetID="42" presetClass="entr" presetSubtype="0" fill="hold" grpId="0" nodeType="afterEffect">
                                  <p:stCondLst>
                                    <p:cond delay="0"/>
                                  </p:stCondLst>
                                  <p:childTnLst>
                                    <p:set>
                                      <p:cBhvr>
                                        <p:cTn id="238" dur="1" fill="hold">
                                          <p:stCondLst>
                                            <p:cond delay="0"/>
                                          </p:stCondLst>
                                        </p:cTn>
                                        <p:tgtEl>
                                          <p:spTgt spid="149"/>
                                        </p:tgtEl>
                                        <p:attrNameLst>
                                          <p:attrName>style.visibility</p:attrName>
                                        </p:attrNameLst>
                                      </p:cBhvr>
                                      <p:to>
                                        <p:strVal val="visible"/>
                                      </p:to>
                                    </p:set>
                                    <p:animEffect transition="in" filter="fade">
                                      <p:cBhvr>
                                        <p:cTn id="239" dur="200"/>
                                        <p:tgtEl>
                                          <p:spTgt spid="149"/>
                                        </p:tgtEl>
                                      </p:cBhvr>
                                    </p:animEffect>
                                    <p:anim calcmode="lin" valueType="num">
                                      <p:cBhvr>
                                        <p:cTn id="240" dur="200" fill="hold"/>
                                        <p:tgtEl>
                                          <p:spTgt spid="149"/>
                                        </p:tgtEl>
                                        <p:attrNameLst>
                                          <p:attrName>ppt_x</p:attrName>
                                        </p:attrNameLst>
                                      </p:cBhvr>
                                      <p:tavLst>
                                        <p:tav tm="0">
                                          <p:val>
                                            <p:strVal val="#ppt_x"/>
                                          </p:val>
                                        </p:tav>
                                        <p:tav tm="100000">
                                          <p:val>
                                            <p:strVal val="#ppt_x"/>
                                          </p:val>
                                        </p:tav>
                                      </p:tavLst>
                                    </p:anim>
                                    <p:anim calcmode="lin" valueType="num">
                                      <p:cBhvr>
                                        <p:cTn id="241" dur="200" fill="hold"/>
                                        <p:tgtEl>
                                          <p:spTgt spid="149"/>
                                        </p:tgtEl>
                                        <p:attrNameLst>
                                          <p:attrName>ppt_y</p:attrName>
                                        </p:attrNameLst>
                                      </p:cBhvr>
                                      <p:tavLst>
                                        <p:tav tm="0">
                                          <p:val>
                                            <p:strVal val="#ppt_y+.1"/>
                                          </p:val>
                                        </p:tav>
                                        <p:tav tm="100000">
                                          <p:val>
                                            <p:strVal val="#ppt_y"/>
                                          </p:val>
                                        </p:tav>
                                      </p:tavLst>
                                    </p:anim>
                                  </p:childTnLst>
                                </p:cTn>
                              </p:par>
                            </p:childTnLst>
                          </p:cTn>
                        </p:par>
                        <p:par>
                          <p:cTn id="242" fill="hold">
                            <p:stCondLst>
                              <p:cond delay="13300"/>
                            </p:stCondLst>
                            <p:childTnLst>
                              <p:par>
                                <p:cTn id="243" presetID="42" presetClass="entr" presetSubtype="0" fill="hold" grpId="0" nodeType="afterEffect">
                                  <p:stCondLst>
                                    <p:cond delay="0"/>
                                  </p:stCondLst>
                                  <p:childTnLst>
                                    <p:set>
                                      <p:cBhvr>
                                        <p:cTn id="244" dur="1" fill="hold">
                                          <p:stCondLst>
                                            <p:cond delay="0"/>
                                          </p:stCondLst>
                                        </p:cTn>
                                        <p:tgtEl>
                                          <p:spTgt spid="150"/>
                                        </p:tgtEl>
                                        <p:attrNameLst>
                                          <p:attrName>style.visibility</p:attrName>
                                        </p:attrNameLst>
                                      </p:cBhvr>
                                      <p:to>
                                        <p:strVal val="visible"/>
                                      </p:to>
                                    </p:set>
                                    <p:animEffect transition="in" filter="fade">
                                      <p:cBhvr>
                                        <p:cTn id="245" dur="200"/>
                                        <p:tgtEl>
                                          <p:spTgt spid="150"/>
                                        </p:tgtEl>
                                      </p:cBhvr>
                                    </p:animEffect>
                                    <p:anim calcmode="lin" valueType="num">
                                      <p:cBhvr>
                                        <p:cTn id="246" dur="200" fill="hold"/>
                                        <p:tgtEl>
                                          <p:spTgt spid="150"/>
                                        </p:tgtEl>
                                        <p:attrNameLst>
                                          <p:attrName>ppt_x</p:attrName>
                                        </p:attrNameLst>
                                      </p:cBhvr>
                                      <p:tavLst>
                                        <p:tav tm="0">
                                          <p:val>
                                            <p:strVal val="#ppt_x"/>
                                          </p:val>
                                        </p:tav>
                                        <p:tav tm="100000">
                                          <p:val>
                                            <p:strVal val="#ppt_x"/>
                                          </p:val>
                                        </p:tav>
                                      </p:tavLst>
                                    </p:anim>
                                    <p:anim calcmode="lin" valueType="num">
                                      <p:cBhvr>
                                        <p:cTn id="247" dur="200" fill="hold"/>
                                        <p:tgtEl>
                                          <p:spTgt spid="150"/>
                                        </p:tgtEl>
                                        <p:attrNameLst>
                                          <p:attrName>ppt_y</p:attrName>
                                        </p:attrNameLst>
                                      </p:cBhvr>
                                      <p:tavLst>
                                        <p:tav tm="0">
                                          <p:val>
                                            <p:strVal val="#ppt_y+.1"/>
                                          </p:val>
                                        </p:tav>
                                        <p:tav tm="100000">
                                          <p:val>
                                            <p:strVal val="#ppt_y"/>
                                          </p:val>
                                        </p:tav>
                                      </p:tavLst>
                                    </p:anim>
                                  </p:childTnLst>
                                </p:cTn>
                              </p:par>
                            </p:childTnLst>
                          </p:cTn>
                        </p:par>
                        <p:par>
                          <p:cTn id="248" fill="hold">
                            <p:stCondLst>
                              <p:cond delay="13500"/>
                            </p:stCondLst>
                            <p:childTnLst>
                              <p:par>
                                <p:cTn id="249" presetID="53" presetClass="entr" presetSubtype="16" fill="hold" grpId="0" nodeType="afterEffect">
                                  <p:stCondLst>
                                    <p:cond delay="0"/>
                                  </p:stCondLst>
                                  <p:childTnLst>
                                    <p:set>
                                      <p:cBhvr>
                                        <p:cTn id="250" dur="1" fill="hold">
                                          <p:stCondLst>
                                            <p:cond delay="0"/>
                                          </p:stCondLst>
                                        </p:cTn>
                                        <p:tgtEl>
                                          <p:spTgt spid="265"/>
                                        </p:tgtEl>
                                        <p:attrNameLst>
                                          <p:attrName>style.visibility</p:attrName>
                                        </p:attrNameLst>
                                      </p:cBhvr>
                                      <p:to>
                                        <p:strVal val="visible"/>
                                      </p:to>
                                    </p:set>
                                    <p:anim calcmode="lin" valueType="num">
                                      <p:cBhvr>
                                        <p:cTn id="251" dur="500" fill="hold"/>
                                        <p:tgtEl>
                                          <p:spTgt spid="265"/>
                                        </p:tgtEl>
                                        <p:attrNameLst>
                                          <p:attrName>ppt_w</p:attrName>
                                        </p:attrNameLst>
                                      </p:cBhvr>
                                      <p:tavLst>
                                        <p:tav tm="0">
                                          <p:val>
                                            <p:fltVal val="0"/>
                                          </p:val>
                                        </p:tav>
                                        <p:tav tm="100000">
                                          <p:val>
                                            <p:strVal val="#ppt_w"/>
                                          </p:val>
                                        </p:tav>
                                      </p:tavLst>
                                    </p:anim>
                                    <p:anim calcmode="lin" valueType="num">
                                      <p:cBhvr>
                                        <p:cTn id="252" dur="500" fill="hold"/>
                                        <p:tgtEl>
                                          <p:spTgt spid="265"/>
                                        </p:tgtEl>
                                        <p:attrNameLst>
                                          <p:attrName>ppt_h</p:attrName>
                                        </p:attrNameLst>
                                      </p:cBhvr>
                                      <p:tavLst>
                                        <p:tav tm="0">
                                          <p:val>
                                            <p:fltVal val="0"/>
                                          </p:val>
                                        </p:tav>
                                        <p:tav tm="100000">
                                          <p:val>
                                            <p:strVal val="#ppt_h"/>
                                          </p:val>
                                        </p:tav>
                                      </p:tavLst>
                                    </p:anim>
                                    <p:animEffect transition="in" filter="fade">
                                      <p:cBhvr>
                                        <p:cTn id="253" dur="500"/>
                                        <p:tgtEl>
                                          <p:spTgt spid="265"/>
                                        </p:tgtEl>
                                      </p:cBhvr>
                                    </p:animEffect>
                                  </p:childTnLst>
                                </p:cTn>
                              </p:par>
                            </p:childTnLst>
                          </p:cTn>
                        </p:par>
                        <p:par>
                          <p:cTn id="254" fill="hold">
                            <p:stCondLst>
                              <p:cond delay="14000"/>
                            </p:stCondLst>
                            <p:childTnLst>
                              <p:par>
                                <p:cTn id="255" presetID="42" presetClass="entr" presetSubtype="0" fill="hold" grpId="0" nodeType="afterEffect">
                                  <p:stCondLst>
                                    <p:cond delay="0"/>
                                  </p:stCondLst>
                                  <p:childTnLst>
                                    <p:set>
                                      <p:cBhvr>
                                        <p:cTn id="256" dur="1" fill="hold">
                                          <p:stCondLst>
                                            <p:cond delay="0"/>
                                          </p:stCondLst>
                                        </p:cTn>
                                        <p:tgtEl>
                                          <p:spTgt spid="216"/>
                                        </p:tgtEl>
                                        <p:attrNameLst>
                                          <p:attrName>style.visibility</p:attrName>
                                        </p:attrNameLst>
                                      </p:cBhvr>
                                      <p:to>
                                        <p:strVal val="visible"/>
                                      </p:to>
                                    </p:set>
                                    <p:animEffect transition="in" filter="fade">
                                      <p:cBhvr>
                                        <p:cTn id="257" dur="1000"/>
                                        <p:tgtEl>
                                          <p:spTgt spid="216"/>
                                        </p:tgtEl>
                                      </p:cBhvr>
                                    </p:animEffect>
                                    <p:anim calcmode="lin" valueType="num">
                                      <p:cBhvr>
                                        <p:cTn id="258" dur="1000" fill="hold"/>
                                        <p:tgtEl>
                                          <p:spTgt spid="216"/>
                                        </p:tgtEl>
                                        <p:attrNameLst>
                                          <p:attrName>ppt_x</p:attrName>
                                        </p:attrNameLst>
                                      </p:cBhvr>
                                      <p:tavLst>
                                        <p:tav tm="0">
                                          <p:val>
                                            <p:strVal val="#ppt_x"/>
                                          </p:val>
                                        </p:tav>
                                        <p:tav tm="100000">
                                          <p:val>
                                            <p:strVal val="#ppt_x"/>
                                          </p:val>
                                        </p:tav>
                                      </p:tavLst>
                                    </p:anim>
                                    <p:anim calcmode="lin" valueType="num">
                                      <p:cBhvr>
                                        <p:cTn id="259" dur="1000" fill="hold"/>
                                        <p:tgtEl>
                                          <p:spTgt spid="216"/>
                                        </p:tgtEl>
                                        <p:attrNameLst>
                                          <p:attrName>ppt_y</p:attrName>
                                        </p:attrNameLst>
                                      </p:cBhvr>
                                      <p:tavLst>
                                        <p:tav tm="0">
                                          <p:val>
                                            <p:strVal val="#ppt_y+.1"/>
                                          </p:val>
                                        </p:tav>
                                        <p:tav tm="100000">
                                          <p:val>
                                            <p:strVal val="#ppt_y"/>
                                          </p:val>
                                        </p:tav>
                                      </p:tavLst>
                                    </p:anim>
                                  </p:childTnLst>
                                </p:cTn>
                              </p:par>
                            </p:childTnLst>
                          </p:cTn>
                        </p:par>
                        <p:par>
                          <p:cTn id="260" fill="hold">
                            <p:stCondLst>
                              <p:cond delay="15000"/>
                            </p:stCondLst>
                            <p:childTnLst>
                              <p:par>
                                <p:cTn id="261" presetID="42" presetClass="entr" presetSubtype="0" fill="hold" grpId="0" nodeType="afterEffect">
                                  <p:stCondLst>
                                    <p:cond delay="0"/>
                                  </p:stCondLst>
                                  <p:childTnLst>
                                    <p:set>
                                      <p:cBhvr>
                                        <p:cTn id="262" dur="1" fill="hold">
                                          <p:stCondLst>
                                            <p:cond delay="0"/>
                                          </p:stCondLst>
                                        </p:cTn>
                                        <p:tgtEl>
                                          <p:spTgt spid="139"/>
                                        </p:tgtEl>
                                        <p:attrNameLst>
                                          <p:attrName>style.visibility</p:attrName>
                                        </p:attrNameLst>
                                      </p:cBhvr>
                                      <p:to>
                                        <p:strVal val="visible"/>
                                      </p:to>
                                    </p:set>
                                    <p:animEffect transition="in" filter="fade">
                                      <p:cBhvr>
                                        <p:cTn id="263" dur="200"/>
                                        <p:tgtEl>
                                          <p:spTgt spid="139"/>
                                        </p:tgtEl>
                                      </p:cBhvr>
                                    </p:animEffect>
                                    <p:anim calcmode="lin" valueType="num">
                                      <p:cBhvr>
                                        <p:cTn id="264" dur="200" fill="hold"/>
                                        <p:tgtEl>
                                          <p:spTgt spid="139"/>
                                        </p:tgtEl>
                                        <p:attrNameLst>
                                          <p:attrName>ppt_x</p:attrName>
                                        </p:attrNameLst>
                                      </p:cBhvr>
                                      <p:tavLst>
                                        <p:tav tm="0">
                                          <p:val>
                                            <p:strVal val="#ppt_x"/>
                                          </p:val>
                                        </p:tav>
                                        <p:tav tm="100000">
                                          <p:val>
                                            <p:strVal val="#ppt_x"/>
                                          </p:val>
                                        </p:tav>
                                      </p:tavLst>
                                    </p:anim>
                                    <p:anim calcmode="lin" valueType="num">
                                      <p:cBhvr>
                                        <p:cTn id="265" dur="200" fill="hold"/>
                                        <p:tgtEl>
                                          <p:spTgt spid="139"/>
                                        </p:tgtEl>
                                        <p:attrNameLst>
                                          <p:attrName>ppt_y</p:attrName>
                                        </p:attrNameLst>
                                      </p:cBhvr>
                                      <p:tavLst>
                                        <p:tav tm="0">
                                          <p:val>
                                            <p:strVal val="#ppt_y+.1"/>
                                          </p:val>
                                        </p:tav>
                                        <p:tav tm="100000">
                                          <p:val>
                                            <p:strVal val="#ppt_y"/>
                                          </p:val>
                                        </p:tav>
                                      </p:tavLst>
                                    </p:anim>
                                  </p:childTnLst>
                                </p:cTn>
                              </p:par>
                            </p:childTnLst>
                          </p:cTn>
                        </p:par>
                        <p:par>
                          <p:cTn id="266" fill="hold">
                            <p:stCondLst>
                              <p:cond delay="15200"/>
                            </p:stCondLst>
                            <p:childTnLst>
                              <p:par>
                                <p:cTn id="267" presetID="42" presetClass="entr" presetSubtype="0" fill="hold" grpId="0" nodeType="afterEffect">
                                  <p:stCondLst>
                                    <p:cond delay="0"/>
                                  </p:stCondLst>
                                  <p:childTnLst>
                                    <p:set>
                                      <p:cBhvr>
                                        <p:cTn id="268" dur="1" fill="hold">
                                          <p:stCondLst>
                                            <p:cond delay="0"/>
                                          </p:stCondLst>
                                        </p:cTn>
                                        <p:tgtEl>
                                          <p:spTgt spid="140"/>
                                        </p:tgtEl>
                                        <p:attrNameLst>
                                          <p:attrName>style.visibility</p:attrName>
                                        </p:attrNameLst>
                                      </p:cBhvr>
                                      <p:to>
                                        <p:strVal val="visible"/>
                                      </p:to>
                                    </p:set>
                                    <p:animEffect transition="in" filter="fade">
                                      <p:cBhvr>
                                        <p:cTn id="269" dur="200"/>
                                        <p:tgtEl>
                                          <p:spTgt spid="140"/>
                                        </p:tgtEl>
                                      </p:cBhvr>
                                    </p:animEffect>
                                    <p:anim calcmode="lin" valueType="num">
                                      <p:cBhvr>
                                        <p:cTn id="270" dur="200" fill="hold"/>
                                        <p:tgtEl>
                                          <p:spTgt spid="140"/>
                                        </p:tgtEl>
                                        <p:attrNameLst>
                                          <p:attrName>ppt_x</p:attrName>
                                        </p:attrNameLst>
                                      </p:cBhvr>
                                      <p:tavLst>
                                        <p:tav tm="0">
                                          <p:val>
                                            <p:strVal val="#ppt_x"/>
                                          </p:val>
                                        </p:tav>
                                        <p:tav tm="100000">
                                          <p:val>
                                            <p:strVal val="#ppt_x"/>
                                          </p:val>
                                        </p:tav>
                                      </p:tavLst>
                                    </p:anim>
                                    <p:anim calcmode="lin" valueType="num">
                                      <p:cBhvr>
                                        <p:cTn id="271" dur="200" fill="hold"/>
                                        <p:tgtEl>
                                          <p:spTgt spid="140"/>
                                        </p:tgtEl>
                                        <p:attrNameLst>
                                          <p:attrName>ppt_y</p:attrName>
                                        </p:attrNameLst>
                                      </p:cBhvr>
                                      <p:tavLst>
                                        <p:tav tm="0">
                                          <p:val>
                                            <p:strVal val="#ppt_y+.1"/>
                                          </p:val>
                                        </p:tav>
                                        <p:tav tm="100000">
                                          <p:val>
                                            <p:strVal val="#ppt_y"/>
                                          </p:val>
                                        </p:tav>
                                      </p:tavLst>
                                    </p:anim>
                                  </p:childTnLst>
                                </p:cTn>
                              </p:par>
                            </p:childTnLst>
                          </p:cTn>
                        </p:par>
                        <p:par>
                          <p:cTn id="272" fill="hold">
                            <p:stCondLst>
                              <p:cond delay="15400"/>
                            </p:stCondLst>
                            <p:childTnLst>
                              <p:par>
                                <p:cTn id="273" presetID="42" presetClass="entr" presetSubtype="0" fill="hold" grpId="0" nodeType="afterEffect">
                                  <p:stCondLst>
                                    <p:cond delay="0"/>
                                  </p:stCondLst>
                                  <p:childTnLst>
                                    <p:set>
                                      <p:cBhvr>
                                        <p:cTn id="274" dur="1" fill="hold">
                                          <p:stCondLst>
                                            <p:cond delay="0"/>
                                          </p:stCondLst>
                                        </p:cTn>
                                        <p:tgtEl>
                                          <p:spTgt spid="141"/>
                                        </p:tgtEl>
                                        <p:attrNameLst>
                                          <p:attrName>style.visibility</p:attrName>
                                        </p:attrNameLst>
                                      </p:cBhvr>
                                      <p:to>
                                        <p:strVal val="visible"/>
                                      </p:to>
                                    </p:set>
                                    <p:animEffect transition="in" filter="fade">
                                      <p:cBhvr>
                                        <p:cTn id="275" dur="200"/>
                                        <p:tgtEl>
                                          <p:spTgt spid="141"/>
                                        </p:tgtEl>
                                      </p:cBhvr>
                                    </p:animEffect>
                                    <p:anim calcmode="lin" valueType="num">
                                      <p:cBhvr>
                                        <p:cTn id="276" dur="200" fill="hold"/>
                                        <p:tgtEl>
                                          <p:spTgt spid="141"/>
                                        </p:tgtEl>
                                        <p:attrNameLst>
                                          <p:attrName>ppt_x</p:attrName>
                                        </p:attrNameLst>
                                      </p:cBhvr>
                                      <p:tavLst>
                                        <p:tav tm="0">
                                          <p:val>
                                            <p:strVal val="#ppt_x"/>
                                          </p:val>
                                        </p:tav>
                                        <p:tav tm="100000">
                                          <p:val>
                                            <p:strVal val="#ppt_x"/>
                                          </p:val>
                                        </p:tav>
                                      </p:tavLst>
                                    </p:anim>
                                    <p:anim calcmode="lin" valueType="num">
                                      <p:cBhvr>
                                        <p:cTn id="277" dur="200" fill="hold"/>
                                        <p:tgtEl>
                                          <p:spTgt spid="141"/>
                                        </p:tgtEl>
                                        <p:attrNameLst>
                                          <p:attrName>ppt_y</p:attrName>
                                        </p:attrNameLst>
                                      </p:cBhvr>
                                      <p:tavLst>
                                        <p:tav tm="0">
                                          <p:val>
                                            <p:strVal val="#ppt_y+.1"/>
                                          </p:val>
                                        </p:tav>
                                        <p:tav tm="100000">
                                          <p:val>
                                            <p:strVal val="#ppt_y"/>
                                          </p:val>
                                        </p:tav>
                                      </p:tavLst>
                                    </p:anim>
                                  </p:childTnLst>
                                </p:cTn>
                              </p:par>
                            </p:childTnLst>
                          </p:cTn>
                        </p:par>
                        <p:par>
                          <p:cTn id="278" fill="hold">
                            <p:stCondLst>
                              <p:cond delay="15600"/>
                            </p:stCondLst>
                            <p:childTnLst>
                              <p:par>
                                <p:cTn id="279" presetID="42" presetClass="entr" presetSubtype="0" fill="hold" grpId="0" nodeType="afterEffect">
                                  <p:stCondLst>
                                    <p:cond delay="0"/>
                                  </p:stCondLst>
                                  <p:childTnLst>
                                    <p:set>
                                      <p:cBhvr>
                                        <p:cTn id="280" dur="1" fill="hold">
                                          <p:stCondLst>
                                            <p:cond delay="0"/>
                                          </p:stCondLst>
                                        </p:cTn>
                                        <p:tgtEl>
                                          <p:spTgt spid="142"/>
                                        </p:tgtEl>
                                        <p:attrNameLst>
                                          <p:attrName>style.visibility</p:attrName>
                                        </p:attrNameLst>
                                      </p:cBhvr>
                                      <p:to>
                                        <p:strVal val="visible"/>
                                      </p:to>
                                    </p:set>
                                    <p:animEffect transition="in" filter="fade">
                                      <p:cBhvr>
                                        <p:cTn id="281" dur="200"/>
                                        <p:tgtEl>
                                          <p:spTgt spid="142"/>
                                        </p:tgtEl>
                                      </p:cBhvr>
                                    </p:animEffect>
                                    <p:anim calcmode="lin" valueType="num">
                                      <p:cBhvr>
                                        <p:cTn id="282" dur="200" fill="hold"/>
                                        <p:tgtEl>
                                          <p:spTgt spid="142"/>
                                        </p:tgtEl>
                                        <p:attrNameLst>
                                          <p:attrName>ppt_x</p:attrName>
                                        </p:attrNameLst>
                                      </p:cBhvr>
                                      <p:tavLst>
                                        <p:tav tm="0">
                                          <p:val>
                                            <p:strVal val="#ppt_x"/>
                                          </p:val>
                                        </p:tav>
                                        <p:tav tm="100000">
                                          <p:val>
                                            <p:strVal val="#ppt_x"/>
                                          </p:val>
                                        </p:tav>
                                      </p:tavLst>
                                    </p:anim>
                                    <p:anim calcmode="lin" valueType="num">
                                      <p:cBhvr>
                                        <p:cTn id="283" dur="200" fill="hold"/>
                                        <p:tgtEl>
                                          <p:spTgt spid="142"/>
                                        </p:tgtEl>
                                        <p:attrNameLst>
                                          <p:attrName>ppt_y</p:attrName>
                                        </p:attrNameLst>
                                      </p:cBhvr>
                                      <p:tavLst>
                                        <p:tav tm="0">
                                          <p:val>
                                            <p:strVal val="#ppt_y+.1"/>
                                          </p:val>
                                        </p:tav>
                                        <p:tav tm="100000">
                                          <p:val>
                                            <p:strVal val="#ppt_y"/>
                                          </p:val>
                                        </p:tav>
                                      </p:tavLst>
                                    </p:anim>
                                  </p:childTnLst>
                                </p:cTn>
                              </p:par>
                            </p:childTnLst>
                          </p:cTn>
                        </p:par>
                        <p:par>
                          <p:cTn id="284" fill="hold">
                            <p:stCondLst>
                              <p:cond delay="15800"/>
                            </p:stCondLst>
                            <p:childTnLst>
                              <p:par>
                                <p:cTn id="285" presetID="42" presetClass="entr" presetSubtype="0" fill="hold" grpId="0" nodeType="afterEffect">
                                  <p:stCondLst>
                                    <p:cond delay="0"/>
                                  </p:stCondLst>
                                  <p:childTnLst>
                                    <p:set>
                                      <p:cBhvr>
                                        <p:cTn id="286" dur="1" fill="hold">
                                          <p:stCondLst>
                                            <p:cond delay="0"/>
                                          </p:stCondLst>
                                        </p:cTn>
                                        <p:tgtEl>
                                          <p:spTgt spid="143"/>
                                        </p:tgtEl>
                                        <p:attrNameLst>
                                          <p:attrName>style.visibility</p:attrName>
                                        </p:attrNameLst>
                                      </p:cBhvr>
                                      <p:to>
                                        <p:strVal val="visible"/>
                                      </p:to>
                                    </p:set>
                                    <p:animEffect transition="in" filter="fade">
                                      <p:cBhvr>
                                        <p:cTn id="287" dur="200"/>
                                        <p:tgtEl>
                                          <p:spTgt spid="143"/>
                                        </p:tgtEl>
                                      </p:cBhvr>
                                    </p:animEffect>
                                    <p:anim calcmode="lin" valueType="num">
                                      <p:cBhvr>
                                        <p:cTn id="288" dur="200" fill="hold"/>
                                        <p:tgtEl>
                                          <p:spTgt spid="143"/>
                                        </p:tgtEl>
                                        <p:attrNameLst>
                                          <p:attrName>ppt_x</p:attrName>
                                        </p:attrNameLst>
                                      </p:cBhvr>
                                      <p:tavLst>
                                        <p:tav tm="0">
                                          <p:val>
                                            <p:strVal val="#ppt_x"/>
                                          </p:val>
                                        </p:tav>
                                        <p:tav tm="100000">
                                          <p:val>
                                            <p:strVal val="#ppt_x"/>
                                          </p:val>
                                        </p:tav>
                                      </p:tavLst>
                                    </p:anim>
                                    <p:anim calcmode="lin" valueType="num">
                                      <p:cBhvr>
                                        <p:cTn id="289" dur="200" fill="hold"/>
                                        <p:tgtEl>
                                          <p:spTgt spid="143"/>
                                        </p:tgtEl>
                                        <p:attrNameLst>
                                          <p:attrName>ppt_y</p:attrName>
                                        </p:attrNameLst>
                                      </p:cBhvr>
                                      <p:tavLst>
                                        <p:tav tm="0">
                                          <p:val>
                                            <p:strVal val="#ppt_y+.1"/>
                                          </p:val>
                                        </p:tav>
                                        <p:tav tm="100000">
                                          <p:val>
                                            <p:strVal val="#ppt_y"/>
                                          </p:val>
                                        </p:tav>
                                      </p:tavLst>
                                    </p:anim>
                                  </p:childTnLst>
                                </p:cTn>
                              </p:par>
                            </p:childTnLst>
                          </p:cTn>
                        </p:par>
                        <p:par>
                          <p:cTn id="290" fill="hold">
                            <p:stCondLst>
                              <p:cond delay="16000"/>
                            </p:stCondLst>
                            <p:childTnLst>
                              <p:par>
                                <p:cTn id="291" presetID="42" presetClass="entr" presetSubtype="0" fill="hold" grpId="0" nodeType="afterEffect">
                                  <p:stCondLst>
                                    <p:cond delay="0"/>
                                  </p:stCondLst>
                                  <p:childTnLst>
                                    <p:set>
                                      <p:cBhvr>
                                        <p:cTn id="292" dur="1" fill="hold">
                                          <p:stCondLst>
                                            <p:cond delay="0"/>
                                          </p:stCondLst>
                                        </p:cTn>
                                        <p:tgtEl>
                                          <p:spTgt spid="144"/>
                                        </p:tgtEl>
                                        <p:attrNameLst>
                                          <p:attrName>style.visibility</p:attrName>
                                        </p:attrNameLst>
                                      </p:cBhvr>
                                      <p:to>
                                        <p:strVal val="visible"/>
                                      </p:to>
                                    </p:set>
                                    <p:animEffect transition="in" filter="fade">
                                      <p:cBhvr>
                                        <p:cTn id="293" dur="200"/>
                                        <p:tgtEl>
                                          <p:spTgt spid="144"/>
                                        </p:tgtEl>
                                      </p:cBhvr>
                                    </p:animEffect>
                                    <p:anim calcmode="lin" valueType="num">
                                      <p:cBhvr>
                                        <p:cTn id="294" dur="200" fill="hold"/>
                                        <p:tgtEl>
                                          <p:spTgt spid="144"/>
                                        </p:tgtEl>
                                        <p:attrNameLst>
                                          <p:attrName>ppt_x</p:attrName>
                                        </p:attrNameLst>
                                      </p:cBhvr>
                                      <p:tavLst>
                                        <p:tav tm="0">
                                          <p:val>
                                            <p:strVal val="#ppt_x"/>
                                          </p:val>
                                        </p:tav>
                                        <p:tav tm="100000">
                                          <p:val>
                                            <p:strVal val="#ppt_x"/>
                                          </p:val>
                                        </p:tav>
                                      </p:tavLst>
                                    </p:anim>
                                    <p:anim calcmode="lin" valueType="num">
                                      <p:cBhvr>
                                        <p:cTn id="295" dur="200" fill="hold"/>
                                        <p:tgtEl>
                                          <p:spTgt spid="144"/>
                                        </p:tgtEl>
                                        <p:attrNameLst>
                                          <p:attrName>ppt_y</p:attrName>
                                        </p:attrNameLst>
                                      </p:cBhvr>
                                      <p:tavLst>
                                        <p:tav tm="0">
                                          <p:val>
                                            <p:strVal val="#ppt_y+.1"/>
                                          </p:val>
                                        </p:tav>
                                        <p:tav tm="100000">
                                          <p:val>
                                            <p:strVal val="#ppt_y"/>
                                          </p:val>
                                        </p:tav>
                                      </p:tavLst>
                                    </p:anim>
                                  </p:childTnLst>
                                </p:cTn>
                              </p:par>
                            </p:childTnLst>
                          </p:cTn>
                        </p:par>
                        <p:par>
                          <p:cTn id="296" fill="hold">
                            <p:stCondLst>
                              <p:cond delay="16200"/>
                            </p:stCondLst>
                            <p:childTnLst>
                              <p:par>
                                <p:cTn id="297" presetID="42" presetClass="entr" presetSubtype="0" fill="hold" grpId="0" nodeType="afterEffect">
                                  <p:stCondLst>
                                    <p:cond delay="0"/>
                                  </p:stCondLst>
                                  <p:childTnLst>
                                    <p:set>
                                      <p:cBhvr>
                                        <p:cTn id="298" dur="1" fill="hold">
                                          <p:stCondLst>
                                            <p:cond delay="0"/>
                                          </p:stCondLst>
                                        </p:cTn>
                                        <p:tgtEl>
                                          <p:spTgt spid="145"/>
                                        </p:tgtEl>
                                        <p:attrNameLst>
                                          <p:attrName>style.visibility</p:attrName>
                                        </p:attrNameLst>
                                      </p:cBhvr>
                                      <p:to>
                                        <p:strVal val="visible"/>
                                      </p:to>
                                    </p:set>
                                    <p:animEffect transition="in" filter="fade">
                                      <p:cBhvr>
                                        <p:cTn id="299" dur="200"/>
                                        <p:tgtEl>
                                          <p:spTgt spid="145"/>
                                        </p:tgtEl>
                                      </p:cBhvr>
                                    </p:animEffect>
                                    <p:anim calcmode="lin" valueType="num">
                                      <p:cBhvr>
                                        <p:cTn id="300" dur="200" fill="hold"/>
                                        <p:tgtEl>
                                          <p:spTgt spid="145"/>
                                        </p:tgtEl>
                                        <p:attrNameLst>
                                          <p:attrName>ppt_x</p:attrName>
                                        </p:attrNameLst>
                                      </p:cBhvr>
                                      <p:tavLst>
                                        <p:tav tm="0">
                                          <p:val>
                                            <p:strVal val="#ppt_x"/>
                                          </p:val>
                                        </p:tav>
                                        <p:tav tm="100000">
                                          <p:val>
                                            <p:strVal val="#ppt_x"/>
                                          </p:val>
                                        </p:tav>
                                      </p:tavLst>
                                    </p:anim>
                                    <p:anim calcmode="lin" valueType="num">
                                      <p:cBhvr>
                                        <p:cTn id="301" dur="200" fill="hold"/>
                                        <p:tgtEl>
                                          <p:spTgt spid="145"/>
                                        </p:tgtEl>
                                        <p:attrNameLst>
                                          <p:attrName>ppt_y</p:attrName>
                                        </p:attrNameLst>
                                      </p:cBhvr>
                                      <p:tavLst>
                                        <p:tav tm="0">
                                          <p:val>
                                            <p:strVal val="#ppt_y+.1"/>
                                          </p:val>
                                        </p:tav>
                                        <p:tav tm="100000">
                                          <p:val>
                                            <p:strVal val="#ppt_y"/>
                                          </p:val>
                                        </p:tav>
                                      </p:tavLst>
                                    </p:anim>
                                  </p:childTnLst>
                                </p:cTn>
                              </p:par>
                            </p:childTnLst>
                          </p:cTn>
                        </p:par>
                        <p:par>
                          <p:cTn id="302" fill="hold">
                            <p:stCondLst>
                              <p:cond delay="16400"/>
                            </p:stCondLst>
                            <p:childTnLst>
                              <p:par>
                                <p:cTn id="303" presetID="42" presetClass="entr" presetSubtype="0" fill="hold" grpId="0" nodeType="afterEffect">
                                  <p:stCondLst>
                                    <p:cond delay="0"/>
                                  </p:stCondLst>
                                  <p:childTnLst>
                                    <p:set>
                                      <p:cBhvr>
                                        <p:cTn id="304" dur="1" fill="hold">
                                          <p:stCondLst>
                                            <p:cond delay="0"/>
                                          </p:stCondLst>
                                        </p:cTn>
                                        <p:tgtEl>
                                          <p:spTgt spid="146"/>
                                        </p:tgtEl>
                                        <p:attrNameLst>
                                          <p:attrName>style.visibility</p:attrName>
                                        </p:attrNameLst>
                                      </p:cBhvr>
                                      <p:to>
                                        <p:strVal val="visible"/>
                                      </p:to>
                                    </p:set>
                                    <p:animEffect transition="in" filter="fade">
                                      <p:cBhvr>
                                        <p:cTn id="305" dur="200"/>
                                        <p:tgtEl>
                                          <p:spTgt spid="146"/>
                                        </p:tgtEl>
                                      </p:cBhvr>
                                    </p:animEffect>
                                    <p:anim calcmode="lin" valueType="num">
                                      <p:cBhvr>
                                        <p:cTn id="306" dur="200" fill="hold"/>
                                        <p:tgtEl>
                                          <p:spTgt spid="146"/>
                                        </p:tgtEl>
                                        <p:attrNameLst>
                                          <p:attrName>ppt_x</p:attrName>
                                        </p:attrNameLst>
                                      </p:cBhvr>
                                      <p:tavLst>
                                        <p:tav tm="0">
                                          <p:val>
                                            <p:strVal val="#ppt_x"/>
                                          </p:val>
                                        </p:tav>
                                        <p:tav tm="100000">
                                          <p:val>
                                            <p:strVal val="#ppt_x"/>
                                          </p:val>
                                        </p:tav>
                                      </p:tavLst>
                                    </p:anim>
                                    <p:anim calcmode="lin" valueType="num">
                                      <p:cBhvr>
                                        <p:cTn id="307" dur="200" fill="hold"/>
                                        <p:tgtEl>
                                          <p:spTgt spid="146"/>
                                        </p:tgtEl>
                                        <p:attrNameLst>
                                          <p:attrName>ppt_y</p:attrName>
                                        </p:attrNameLst>
                                      </p:cBhvr>
                                      <p:tavLst>
                                        <p:tav tm="0">
                                          <p:val>
                                            <p:strVal val="#ppt_y+.1"/>
                                          </p:val>
                                        </p:tav>
                                        <p:tav tm="100000">
                                          <p:val>
                                            <p:strVal val="#ppt_y"/>
                                          </p:val>
                                        </p:tav>
                                      </p:tavLst>
                                    </p:anim>
                                  </p:childTnLst>
                                </p:cTn>
                              </p:par>
                            </p:childTnLst>
                          </p:cTn>
                        </p:par>
                        <p:par>
                          <p:cTn id="308" fill="hold">
                            <p:stCondLst>
                              <p:cond delay="16600"/>
                            </p:stCondLst>
                            <p:childTnLst>
                              <p:par>
                                <p:cTn id="309" presetID="42" presetClass="entr" presetSubtype="0" fill="hold" grpId="0" nodeType="afterEffect">
                                  <p:stCondLst>
                                    <p:cond delay="0"/>
                                  </p:stCondLst>
                                  <p:childTnLst>
                                    <p:set>
                                      <p:cBhvr>
                                        <p:cTn id="310" dur="1" fill="hold">
                                          <p:stCondLst>
                                            <p:cond delay="0"/>
                                          </p:stCondLst>
                                        </p:cTn>
                                        <p:tgtEl>
                                          <p:spTgt spid="151"/>
                                        </p:tgtEl>
                                        <p:attrNameLst>
                                          <p:attrName>style.visibility</p:attrName>
                                        </p:attrNameLst>
                                      </p:cBhvr>
                                      <p:to>
                                        <p:strVal val="visible"/>
                                      </p:to>
                                    </p:set>
                                    <p:animEffect transition="in" filter="fade">
                                      <p:cBhvr>
                                        <p:cTn id="311" dur="200"/>
                                        <p:tgtEl>
                                          <p:spTgt spid="151"/>
                                        </p:tgtEl>
                                      </p:cBhvr>
                                    </p:animEffect>
                                    <p:anim calcmode="lin" valueType="num">
                                      <p:cBhvr>
                                        <p:cTn id="312" dur="200" fill="hold"/>
                                        <p:tgtEl>
                                          <p:spTgt spid="151"/>
                                        </p:tgtEl>
                                        <p:attrNameLst>
                                          <p:attrName>ppt_x</p:attrName>
                                        </p:attrNameLst>
                                      </p:cBhvr>
                                      <p:tavLst>
                                        <p:tav tm="0">
                                          <p:val>
                                            <p:strVal val="#ppt_x"/>
                                          </p:val>
                                        </p:tav>
                                        <p:tav tm="100000">
                                          <p:val>
                                            <p:strVal val="#ppt_x"/>
                                          </p:val>
                                        </p:tav>
                                      </p:tavLst>
                                    </p:anim>
                                    <p:anim calcmode="lin" valueType="num">
                                      <p:cBhvr>
                                        <p:cTn id="313" dur="200" fill="hold"/>
                                        <p:tgtEl>
                                          <p:spTgt spid="151"/>
                                        </p:tgtEl>
                                        <p:attrNameLst>
                                          <p:attrName>ppt_y</p:attrName>
                                        </p:attrNameLst>
                                      </p:cBhvr>
                                      <p:tavLst>
                                        <p:tav tm="0">
                                          <p:val>
                                            <p:strVal val="#ppt_y+.1"/>
                                          </p:val>
                                        </p:tav>
                                        <p:tav tm="100000">
                                          <p:val>
                                            <p:strVal val="#ppt_y"/>
                                          </p:val>
                                        </p:tav>
                                      </p:tavLst>
                                    </p:anim>
                                  </p:childTnLst>
                                </p:cTn>
                              </p:par>
                            </p:childTnLst>
                          </p:cTn>
                        </p:par>
                        <p:par>
                          <p:cTn id="314" fill="hold">
                            <p:stCondLst>
                              <p:cond delay="16800"/>
                            </p:stCondLst>
                            <p:childTnLst>
                              <p:par>
                                <p:cTn id="315" presetID="42" presetClass="entr" presetSubtype="0" fill="hold" grpId="0" nodeType="afterEffect">
                                  <p:stCondLst>
                                    <p:cond delay="0"/>
                                  </p:stCondLst>
                                  <p:childTnLst>
                                    <p:set>
                                      <p:cBhvr>
                                        <p:cTn id="316" dur="1" fill="hold">
                                          <p:stCondLst>
                                            <p:cond delay="0"/>
                                          </p:stCondLst>
                                        </p:cTn>
                                        <p:tgtEl>
                                          <p:spTgt spid="152"/>
                                        </p:tgtEl>
                                        <p:attrNameLst>
                                          <p:attrName>style.visibility</p:attrName>
                                        </p:attrNameLst>
                                      </p:cBhvr>
                                      <p:to>
                                        <p:strVal val="visible"/>
                                      </p:to>
                                    </p:set>
                                    <p:animEffect transition="in" filter="fade">
                                      <p:cBhvr>
                                        <p:cTn id="317" dur="200"/>
                                        <p:tgtEl>
                                          <p:spTgt spid="152"/>
                                        </p:tgtEl>
                                      </p:cBhvr>
                                    </p:animEffect>
                                    <p:anim calcmode="lin" valueType="num">
                                      <p:cBhvr>
                                        <p:cTn id="318" dur="200" fill="hold"/>
                                        <p:tgtEl>
                                          <p:spTgt spid="152"/>
                                        </p:tgtEl>
                                        <p:attrNameLst>
                                          <p:attrName>ppt_x</p:attrName>
                                        </p:attrNameLst>
                                      </p:cBhvr>
                                      <p:tavLst>
                                        <p:tav tm="0">
                                          <p:val>
                                            <p:strVal val="#ppt_x"/>
                                          </p:val>
                                        </p:tav>
                                        <p:tav tm="100000">
                                          <p:val>
                                            <p:strVal val="#ppt_x"/>
                                          </p:val>
                                        </p:tav>
                                      </p:tavLst>
                                    </p:anim>
                                    <p:anim calcmode="lin" valueType="num">
                                      <p:cBhvr>
                                        <p:cTn id="319" dur="200" fill="hold"/>
                                        <p:tgtEl>
                                          <p:spTgt spid="152"/>
                                        </p:tgtEl>
                                        <p:attrNameLst>
                                          <p:attrName>ppt_y</p:attrName>
                                        </p:attrNameLst>
                                      </p:cBhvr>
                                      <p:tavLst>
                                        <p:tav tm="0">
                                          <p:val>
                                            <p:strVal val="#ppt_y+.1"/>
                                          </p:val>
                                        </p:tav>
                                        <p:tav tm="100000">
                                          <p:val>
                                            <p:strVal val="#ppt_y"/>
                                          </p:val>
                                        </p:tav>
                                      </p:tavLst>
                                    </p:anim>
                                  </p:childTnLst>
                                </p:cTn>
                              </p:par>
                            </p:childTnLst>
                          </p:cTn>
                        </p:par>
                        <p:par>
                          <p:cTn id="320" fill="hold">
                            <p:stCondLst>
                              <p:cond delay="17000"/>
                            </p:stCondLst>
                            <p:childTnLst>
                              <p:par>
                                <p:cTn id="321" presetID="53" presetClass="entr" presetSubtype="16" fill="hold" grpId="0" nodeType="afterEffect">
                                  <p:stCondLst>
                                    <p:cond delay="0"/>
                                  </p:stCondLst>
                                  <p:childTnLst>
                                    <p:set>
                                      <p:cBhvr>
                                        <p:cTn id="322" dur="1" fill="hold">
                                          <p:stCondLst>
                                            <p:cond delay="0"/>
                                          </p:stCondLst>
                                        </p:cTn>
                                        <p:tgtEl>
                                          <p:spTgt spid="266"/>
                                        </p:tgtEl>
                                        <p:attrNameLst>
                                          <p:attrName>style.visibility</p:attrName>
                                        </p:attrNameLst>
                                      </p:cBhvr>
                                      <p:to>
                                        <p:strVal val="visible"/>
                                      </p:to>
                                    </p:set>
                                    <p:anim calcmode="lin" valueType="num">
                                      <p:cBhvr>
                                        <p:cTn id="323" dur="500" fill="hold"/>
                                        <p:tgtEl>
                                          <p:spTgt spid="266"/>
                                        </p:tgtEl>
                                        <p:attrNameLst>
                                          <p:attrName>ppt_w</p:attrName>
                                        </p:attrNameLst>
                                      </p:cBhvr>
                                      <p:tavLst>
                                        <p:tav tm="0">
                                          <p:val>
                                            <p:fltVal val="0"/>
                                          </p:val>
                                        </p:tav>
                                        <p:tav tm="100000">
                                          <p:val>
                                            <p:strVal val="#ppt_w"/>
                                          </p:val>
                                        </p:tav>
                                      </p:tavLst>
                                    </p:anim>
                                    <p:anim calcmode="lin" valueType="num">
                                      <p:cBhvr>
                                        <p:cTn id="324" dur="500" fill="hold"/>
                                        <p:tgtEl>
                                          <p:spTgt spid="266"/>
                                        </p:tgtEl>
                                        <p:attrNameLst>
                                          <p:attrName>ppt_h</p:attrName>
                                        </p:attrNameLst>
                                      </p:cBhvr>
                                      <p:tavLst>
                                        <p:tav tm="0">
                                          <p:val>
                                            <p:fltVal val="0"/>
                                          </p:val>
                                        </p:tav>
                                        <p:tav tm="100000">
                                          <p:val>
                                            <p:strVal val="#ppt_h"/>
                                          </p:val>
                                        </p:tav>
                                      </p:tavLst>
                                    </p:anim>
                                    <p:animEffect transition="in" filter="fade">
                                      <p:cBhvr>
                                        <p:cTn id="325" dur="500"/>
                                        <p:tgtEl>
                                          <p:spTgt spid="266"/>
                                        </p:tgtEl>
                                      </p:cBhvr>
                                    </p:animEffect>
                                  </p:childTnLst>
                                </p:cTn>
                              </p:par>
                            </p:childTnLst>
                          </p:cTn>
                        </p:par>
                        <p:par>
                          <p:cTn id="326" fill="hold">
                            <p:stCondLst>
                              <p:cond delay="17500"/>
                            </p:stCondLst>
                            <p:childTnLst>
                              <p:par>
                                <p:cTn id="327" presetID="42" presetClass="entr" presetSubtype="0" fill="hold" grpId="0" nodeType="afterEffect">
                                  <p:stCondLst>
                                    <p:cond delay="0"/>
                                  </p:stCondLst>
                                  <p:childTnLst>
                                    <p:set>
                                      <p:cBhvr>
                                        <p:cTn id="328" dur="1" fill="hold">
                                          <p:stCondLst>
                                            <p:cond delay="0"/>
                                          </p:stCondLst>
                                        </p:cTn>
                                        <p:tgtEl>
                                          <p:spTgt spid="154"/>
                                        </p:tgtEl>
                                        <p:attrNameLst>
                                          <p:attrName>style.visibility</p:attrName>
                                        </p:attrNameLst>
                                      </p:cBhvr>
                                      <p:to>
                                        <p:strVal val="visible"/>
                                      </p:to>
                                    </p:set>
                                    <p:animEffect transition="in" filter="fade">
                                      <p:cBhvr>
                                        <p:cTn id="329" dur="1000"/>
                                        <p:tgtEl>
                                          <p:spTgt spid="154"/>
                                        </p:tgtEl>
                                      </p:cBhvr>
                                    </p:animEffect>
                                    <p:anim calcmode="lin" valueType="num">
                                      <p:cBhvr>
                                        <p:cTn id="330" dur="1000" fill="hold"/>
                                        <p:tgtEl>
                                          <p:spTgt spid="154"/>
                                        </p:tgtEl>
                                        <p:attrNameLst>
                                          <p:attrName>ppt_x</p:attrName>
                                        </p:attrNameLst>
                                      </p:cBhvr>
                                      <p:tavLst>
                                        <p:tav tm="0">
                                          <p:val>
                                            <p:strVal val="#ppt_x"/>
                                          </p:val>
                                        </p:tav>
                                        <p:tav tm="100000">
                                          <p:val>
                                            <p:strVal val="#ppt_x"/>
                                          </p:val>
                                        </p:tav>
                                      </p:tavLst>
                                    </p:anim>
                                    <p:anim calcmode="lin" valueType="num">
                                      <p:cBhvr>
                                        <p:cTn id="331" dur="1000" fill="hold"/>
                                        <p:tgtEl>
                                          <p:spTgt spid="154"/>
                                        </p:tgtEl>
                                        <p:attrNameLst>
                                          <p:attrName>ppt_y</p:attrName>
                                        </p:attrNameLst>
                                      </p:cBhvr>
                                      <p:tavLst>
                                        <p:tav tm="0">
                                          <p:val>
                                            <p:strVal val="#ppt_y+.1"/>
                                          </p:val>
                                        </p:tav>
                                        <p:tav tm="100000">
                                          <p:val>
                                            <p:strVal val="#ppt_y"/>
                                          </p:val>
                                        </p:tav>
                                      </p:tavLst>
                                    </p:anim>
                                  </p:childTnLst>
                                </p:cTn>
                              </p:par>
                            </p:childTnLst>
                          </p:cTn>
                        </p:par>
                        <p:par>
                          <p:cTn id="332" fill="hold">
                            <p:stCondLst>
                              <p:cond delay="18500"/>
                            </p:stCondLst>
                            <p:childTnLst>
                              <p:par>
                                <p:cTn id="333" presetID="42" presetClass="entr" presetSubtype="0" fill="hold" grpId="0" nodeType="afterEffect">
                                  <p:stCondLst>
                                    <p:cond delay="0"/>
                                  </p:stCondLst>
                                  <p:childTnLst>
                                    <p:set>
                                      <p:cBhvr>
                                        <p:cTn id="334" dur="1" fill="hold">
                                          <p:stCondLst>
                                            <p:cond delay="0"/>
                                          </p:stCondLst>
                                        </p:cTn>
                                        <p:tgtEl>
                                          <p:spTgt spid="155"/>
                                        </p:tgtEl>
                                        <p:attrNameLst>
                                          <p:attrName>style.visibility</p:attrName>
                                        </p:attrNameLst>
                                      </p:cBhvr>
                                      <p:to>
                                        <p:strVal val="visible"/>
                                      </p:to>
                                    </p:set>
                                    <p:animEffect transition="in" filter="fade">
                                      <p:cBhvr>
                                        <p:cTn id="335" dur="1000"/>
                                        <p:tgtEl>
                                          <p:spTgt spid="155"/>
                                        </p:tgtEl>
                                      </p:cBhvr>
                                    </p:animEffect>
                                    <p:anim calcmode="lin" valueType="num">
                                      <p:cBhvr>
                                        <p:cTn id="336" dur="1000" fill="hold"/>
                                        <p:tgtEl>
                                          <p:spTgt spid="155"/>
                                        </p:tgtEl>
                                        <p:attrNameLst>
                                          <p:attrName>ppt_x</p:attrName>
                                        </p:attrNameLst>
                                      </p:cBhvr>
                                      <p:tavLst>
                                        <p:tav tm="0">
                                          <p:val>
                                            <p:strVal val="#ppt_x"/>
                                          </p:val>
                                        </p:tav>
                                        <p:tav tm="100000">
                                          <p:val>
                                            <p:strVal val="#ppt_x"/>
                                          </p:val>
                                        </p:tav>
                                      </p:tavLst>
                                    </p:anim>
                                    <p:anim calcmode="lin" valueType="num">
                                      <p:cBhvr>
                                        <p:cTn id="337" dur="1000" fill="hold"/>
                                        <p:tgtEl>
                                          <p:spTgt spid="1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animBg="1"/>
      <p:bldP spid="106" grpId="0" animBg="1"/>
      <p:bldP spid="107" grpId="0" animBg="1"/>
      <p:bldP spid="108" grpId="0" animBg="1"/>
      <p:bldP spid="109" grpId="0" animBg="1"/>
      <p:bldP spid="110" grpId="0" animBg="1"/>
      <p:bldP spid="111" grpId="0" animBg="1"/>
      <p:bldP spid="112" grpId="0" animBg="1"/>
      <p:bldP spid="113" grpId="0" animBg="1"/>
      <p:bldP spid="117" grpId="0" animBg="1"/>
      <p:bldP spid="118" grpId="0" animBg="1"/>
      <p:bldP spid="119" grpId="0" animBg="1"/>
      <p:bldP spid="120" grpId="0" animBg="1"/>
      <p:bldP spid="121" grpId="0" animBg="1"/>
      <p:bldP spid="122" grpId="0" animBg="1"/>
      <p:bldP spid="123" grpId="0" animBg="1"/>
      <p:bldP spid="124" grpId="0" animBg="1"/>
      <p:bldP spid="128" grpId="0" animBg="1"/>
      <p:bldP spid="129" grpId="0" animBg="1"/>
      <p:bldP spid="130" grpId="0" animBg="1"/>
      <p:bldP spid="131" grpId="0" animBg="1"/>
      <p:bldP spid="132" grpId="0" animBg="1"/>
      <p:bldP spid="133" grpId="0" animBg="1"/>
      <p:bldP spid="134" grpId="0" animBg="1"/>
      <p:bldP spid="135" grpId="0" animBg="1"/>
      <p:bldP spid="139" grpId="0" animBg="1"/>
      <p:bldP spid="140" grpId="0" animBg="1"/>
      <p:bldP spid="141" grpId="0" animBg="1"/>
      <p:bldP spid="142" grpId="0" animBg="1"/>
      <p:bldP spid="143" grpId="0" animBg="1"/>
      <p:bldP spid="144" grpId="0" animBg="1"/>
      <p:bldP spid="145" grpId="0" animBg="1"/>
      <p:bldP spid="146" grpId="0" animBg="1"/>
      <p:bldP spid="214" grpId="0" animBg="1"/>
      <p:bldP spid="215" grpId="0" animBg="1"/>
      <p:bldP spid="216" grpId="0" animBg="1"/>
      <p:bldP spid="263" grpId="0"/>
      <p:bldP spid="264" grpId="0"/>
      <p:bldP spid="265" grpId="0"/>
      <p:bldP spid="266" grpId="0"/>
      <p:bldP spid="98" grpId="0" animBg="1"/>
      <p:bldP spid="114" grpId="0"/>
      <p:bldP spid="115" grpId="0"/>
      <p:bldP spid="125" grpId="0"/>
      <p:bldP spid="126" grpId="0"/>
      <p:bldP spid="136" grpId="0" animBg="1"/>
      <p:bldP spid="137" grpId="0" animBg="1"/>
      <p:bldP spid="147" grpId="0" animBg="1"/>
      <p:bldP spid="148" grpId="0" animBg="1"/>
      <p:bldP spid="149" grpId="0" animBg="1"/>
      <p:bldP spid="150" grpId="0" animBg="1"/>
      <p:bldP spid="151" grpId="0" animBg="1"/>
      <p:bldP spid="152" grpId="0" animBg="1"/>
      <p:bldP spid="153" grpId="0"/>
      <p:bldP spid="154" grpId="0"/>
      <p:bldP spid="15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1758</TotalTime>
  <Words>1317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390</cp:revision>
  <dcterms:created xsi:type="dcterms:W3CDTF">2016-09-28T22:08:47Z</dcterms:created>
  <dcterms:modified xsi:type="dcterms:W3CDTF">2018-11-12T23:02:01Z</dcterms:modified>
</cp:coreProperties>
</file>