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6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8" d="100"/>
          <a:sy n="88" d="100"/>
        </p:scale>
        <p:origin x="120" y="45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015293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grpSp>
        <p:nvGrpSpPr>
          <p:cNvPr id="17" name="Group 16">
            <a:extLst>
              <a:ext uri="{FF2B5EF4-FFF2-40B4-BE49-F238E27FC236}">
                <a16:creationId xmlns:a16="http://schemas.microsoft.com/office/drawing/2014/main" id="{050750D4-DCA7-4285-876E-DB577B734D97}"/>
              </a:ext>
            </a:extLst>
          </p:cNvPr>
          <p:cNvGrpSpPr/>
          <p:nvPr/>
        </p:nvGrpSpPr>
        <p:grpSpPr>
          <a:xfrm>
            <a:off x="8247888" y="585216"/>
            <a:ext cx="2433373" cy="3192687"/>
            <a:chOff x="8107853" y="666113"/>
            <a:chExt cx="2433373" cy="3192687"/>
          </a:xfrm>
        </p:grpSpPr>
        <p:sp>
          <p:nvSpPr>
            <p:cNvPr id="23" name="Freeform: Shape 22">
              <a:extLst>
                <a:ext uri="{FF2B5EF4-FFF2-40B4-BE49-F238E27FC236}">
                  <a16:creationId xmlns:a16="http://schemas.microsoft.com/office/drawing/2014/main" id="{2D1E70A2-66E2-494B-AA39-560E16BF2C4F}"/>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85C401"/>
            </a:solidFill>
            <a:ln w="177800">
              <a:solidFill>
                <a:srgbClr val="85C40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E3311EA9-6662-48CE-805B-CC3DDC569347}"/>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25" name="Group 24">
            <a:extLst>
              <a:ext uri="{FF2B5EF4-FFF2-40B4-BE49-F238E27FC236}">
                <a16:creationId xmlns:a16="http://schemas.microsoft.com/office/drawing/2014/main" id="{C27B66AF-CF32-4273-ABB7-00BD8225C15B}"/>
              </a:ext>
            </a:extLst>
          </p:cNvPr>
          <p:cNvGrpSpPr/>
          <p:nvPr/>
        </p:nvGrpSpPr>
        <p:grpSpPr>
          <a:xfrm rot="4320000">
            <a:off x="8476488" y="3209544"/>
            <a:ext cx="2433373" cy="3192687"/>
            <a:chOff x="8107853" y="666113"/>
            <a:chExt cx="2433373" cy="3192687"/>
          </a:xfrm>
        </p:grpSpPr>
        <p:sp>
          <p:nvSpPr>
            <p:cNvPr id="27" name="Freeform: Shape 26">
              <a:extLst>
                <a:ext uri="{FF2B5EF4-FFF2-40B4-BE49-F238E27FC236}">
                  <a16:creationId xmlns:a16="http://schemas.microsoft.com/office/drawing/2014/main" id="{B2137BCE-6A0B-4F50-980C-DCD5CDDCA63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3EB8CD"/>
            </a:solidFill>
            <a:ln w="177800">
              <a:solidFill>
                <a:srgbClr val="3EB8C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94D16579-5E80-494C-82C6-ACF0A14902DA}"/>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33" name="Group 32">
            <a:extLst>
              <a:ext uri="{FF2B5EF4-FFF2-40B4-BE49-F238E27FC236}">
                <a16:creationId xmlns:a16="http://schemas.microsoft.com/office/drawing/2014/main" id="{1D3C774E-4B65-4AC0-8851-25FE3432111D}"/>
              </a:ext>
            </a:extLst>
          </p:cNvPr>
          <p:cNvGrpSpPr/>
          <p:nvPr/>
        </p:nvGrpSpPr>
        <p:grpSpPr>
          <a:xfrm rot="8640000">
            <a:off x="6039809" y="4228652"/>
            <a:ext cx="2433373" cy="3192687"/>
            <a:chOff x="8107853" y="666113"/>
            <a:chExt cx="2433373" cy="3192687"/>
          </a:xfrm>
        </p:grpSpPr>
        <p:sp>
          <p:nvSpPr>
            <p:cNvPr id="34" name="Freeform: Shape 33">
              <a:extLst>
                <a:ext uri="{FF2B5EF4-FFF2-40B4-BE49-F238E27FC236}">
                  <a16:creationId xmlns:a16="http://schemas.microsoft.com/office/drawing/2014/main" id="{0FED861B-06DC-4D9A-A701-84FE9BEBB769}"/>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FFA803"/>
            </a:solidFill>
            <a:ln w="177800">
              <a:solidFill>
                <a:srgbClr val="FFA803"/>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B6DC6562-52D0-4B5C-AF30-253F07F6C2E0}"/>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6" name="Group 35">
            <a:extLst>
              <a:ext uri="{FF2B5EF4-FFF2-40B4-BE49-F238E27FC236}">
                <a16:creationId xmlns:a16="http://schemas.microsoft.com/office/drawing/2014/main" id="{DF31BA53-3EB8-41F3-AC5A-F7C266749621}"/>
              </a:ext>
            </a:extLst>
          </p:cNvPr>
          <p:cNvGrpSpPr/>
          <p:nvPr/>
        </p:nvGrpSpPr>
        <p:grpSpPr>
          <a:xfrm rot="12960000">
            <a:off x="4325112" y="2240280"/>
            <a:ext cx="2433373" cy="3192687"/>
            <a:chOff x="8107853" y="666113"/>
            <a:chExt cx="2433373" cy="3192687"/>
          </a:xfrm>
        </p:grpSpPr>
        <p:sp>
          <p:nvSpPr>
            <p:cNvPr id="37" name="Freeform: Shape 36">
              <a:extLst>
                <a:ext uri="{FF2B5EF4-FFF2-40B4-BE49-F238E27FC236}">
                  <a16:creationId xmlns:a16="http://schemas.microsoft.com/office/drawing/2014/main" id="{6B8057ED-4402-4390-A05E-2B9F16A48F45}"/>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01AA8D"/>
            </a:solidFill>
            <a:ln w="177800">
              <a:solidFill>
                <a:srgbClr val="01AA8D"/>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8" name="Freeform: Shape 37">
              <a:extLst>
                <a:ext uri="{FF2B5EF4-FFF2-40B4-BE49-F238E27FC236}">
                  <a16:creationId xmlns:a16="http://schemas.microsoft.com/office/drawing/2014/main" id="{DED12380-35F7-4914-89AA-20550793655C}"/>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39" name="Group 38">
            <a:extLst>
              <a:ext uri="{FF2B5EF4-FFF2-40B4-BE49-F238E27FC236}">
                <a16:creationId xmlns:a16="http://schemas.microsoft.com/office/drawing/2014/main" id="{F897C65F-1207-45FE-9ED3-78E3251EB05A}"/>
              </a:ext>
            </a:extLst>
          </p:cNvPr>
          <p:cNvGrpSpPr/>
          <p:nvPr/>
        </p:nvGrpSpPr>
        <p:grpSpPr>
          <a:xfrm rot="17280000">
            <a:off x="5678424" y="-22108"/>
            <a:ext cx="2433373" cy="3192687"/>
            <a:chOff x="8107853" y="666113"/>
            <a:chExt cx="2433373" cy="3192687"/>
          </a:xfrm>
        </p:grpSpPr>
        <p:sp>
          <p:nvSpPr>
            <p:cNvPr id="40" name="Freeform: Shape 39">
              <a:extLst>
                <a:ext uri="{FF2B5EF4-FFF2-40B4-BE49-F238E27FC236}">
                  <a16:creationId xmlns:a16="http://schemas.microsoft.com/office/drawing/2014/main" id="{41742031-A443-4183-BF16-BEB66329D898}"/>
                </a:ext>
              </a:extLst>
            </p:cNvPr>
            <p:cNvSpPr>
              <a:spLocks noChangeAspect="1"/>
            </p:cNvSpPr>
            <p:nvPr/>
          </p:nvSpPr>
          <p:spPr>
            <a:xfrm rot="4320000">
              <a:off x="7728197" y="1045770"/>
              <a:ext cx="3192686" cy="2433373"/>
            </a:xfrm>
            <a:custGeom>
              <a:avLst/>
              <a:gdLst>
                <a:gd name="connsiteX0" fmla="*/ 0 w 3192686"/>
                <a:gd name="connsiteY0" fmla="*/ 1945820 h 2433373"/>
                <a:gd name="connsiteX1" fmla="*/ 63688 w 3192686"/>
                <a:gd name="connsiteY1" fmla="*/ 1813611 h 2433373"/>
                <a:gd name="connsiteX2" fmla="*/ 1884925 w 3192686"/>
                <a:gd name="connsiteY2" fmla="*/ 453102 h 2433373"/>
                <a:gd name="connsiteX3" fmla="*/ 2048703 w 3192686"/>
                <a:gd name="connsiteY3" fmla="*/ 424391 h 2433373"/>
                <a:gd name="connsiteX4" fmla="*/ 2048704 w 3192686"/>
                <a:gd name="connsiteY4" fmla="*/ 14856 h 2433373"/>
                <a:gd name="connsiteX5" fmla="*/ 2048748 w 3192686"/>
                <a:gd name="connsiteY5" fmla="*/ 14797 h 2433373"/>
                <a:gd name="connsiteX6" fmla="*/ 2063268 w 3192686"/>
                <a:gd name="connsiteY6" fmla="*/ 5860 h 2433373"/>
                <a:gd name="connsiteX7" fmla="*/ 2067221 w 3192686"/>
                <a:gd name="connsiteY7" fmla="*/ 4456 h 2433373"/>
                <a:gd name="connsiteX8" fmla="*/ 2068403 w 3192686"/>
                <a:gd name="connsiteY8" fmla="*/ 4554 h 2433373"/>
                <a:gd name="connsiteX9" fmla="*/ 2069939 w 3192686"/>
                <a:gd name="connsiteY9" fmla="*/ 3317 h 2433373"/>
                <a:gd name="connsiteX10" fmla="*/ 2082104 w 3192686"/>
                <a:gd name="connsiteY10" fmla="*/ 36 h 2433373"/>
                <a:gd name="connsiteX11" fmla="*/ 2094533 w 3192686"/>
                <a:gd name="connsiteY11" fmla="*/ 2114 h 2433373"/>
                <a:gd name="connsiteX12" fmla="*/ 2098234 w 3192686"/>
                <a:gd name="connsiteY12" fmla="*/ 4543 h 2433373"/>
                <a:gd name="connsiteX13" fmla="*/ 2098672 w 3192686"/>
                <a:gd name="connsiteY13" fmla="*/ 4462 h 2433373"/>
                <a:gd name="connsiteX14" fmla="*/ 2102742 w 3192686"/>
                <a:gd name="connsiteY14" fmla="*/ 5481 h 2433373"/>
                <a:gd name="connsiteX15" fmla="*/ 2105433 w 3192686"/>
                <a:gd name="connsiteY15" fmla="*/ 6802 h 2433373"/>
                <a:gd name="connsiteX16" fmla="*/ 3170333 w 3192686"/>
                <a:gd name="connsiteY16" fmla="*/ 1071703 h 2433373"/>
                <a:gd name="connsiteX17" fmla="*/ 3187873 w 3192686"/>
                <a:gd name="connsiteY17" fmla="*/ 1103926 h 2433373"/>
                <a:gd name="connsiteX18" fmla="*/ 3189064 w 3192686"/>
                <a:gd name="connsiteY18" fmla="*/ 1107949 h 2433373"/>
                <a:gd name="connsiteX19" fmla="*/ 3188905 w 3192686"/>
                <a:gd name="connsiteY19" fmla="*/ 1109123 h 2433373"/>
                <a:gd name="connsiteX20" fmla="*/ 3190057 w 3192686"/>
                <a:gd name="connsiteY20" fmla="*/ 1110723 h 2433373"/>
                <a:gd name="connsiteX21" fmla="*/ 3192686 w 3192686"/>
                <a:gd name="connsiteY21" fmla="*/ 1123046 h 2433373"/>
                <a:gd name="connsiteX22" fmla="*/ 3189950 w 3192686"/>
                <a:gd name="connsiteY22" fmla="*/ 1135347 h 2433373"/>
                <a:gd name="connsiteX23" fmla="*/ 3187329 w 3192686"/>
                <a:gd name="connsiteY23" fmla="*/ 1138913 h 2433373"/>
                <a:gd name="connsiteX24" fmla="*/ 3187386 w 3192686"/>
                <a:gd name="connsiteY24" fmla="*/ 1139355 h 2433373"/>
                <a:gd name="connsiteX25" fmla="*/ 3186149 w 3192686"/>
                <a:gd name="connsiteY25" fmla="*/ 1143365 h 2433373"/>
                <a:gd name="connsiteX26" fmla="*/ 3157635 w 3192686"/>
                <a:gd name="connsiteY26" fmla="*/ 1194435 h 2433373"/>
                <a:gd name="connsiteX27" fmla="*/ 2097489 w 3192686"/>
                <a:gd name="connsiteY27" fmla="*/ 2254582 h 2433373"/>
                <a:gd name="connsiteX28" fmla="*/ 2093129 w 3192686"/>
                <a:gd name="connsiteY28" fmla="*/ 2256895 h 2433373"/>
                <a:gd name="connsiteX29" fmla="*/ 2089093 w 3192686"/>
                <a:gd name="connsiteY29" fmla="*/ 2258042 h 2433373"/>
                <a:gd name="connsiteX30" fmla="*/ 2087922 w 3192686"/>
                <a:gd name="connsiteY30" fmla="*/ 2257870 h 2433373"/>
                <a:gd name="connsiteX31" fmla="*/ 2086310 w 3192686"/>
                <a:gd name="connsiteY31" fmla="*/ 2259006 h 2433373"/>
                <a:gd name="connsiteX32" fmla="*/ 2073960 w 3192686"/>
                <a:gd name="connsiteY32" fmla="*/ 2261503 h 2433373"/>
                <a:gd name="connsiteX33" fmla="*/ 2061689 w 3192686"/>
                <a:gd name="connsiteY33" fmla="*/ 2258634 h 2433373"/>
                <a:gd name="connsiteX34" fmla="*/ 2058149 w 3192686"/>
                <a:gd name="connsiteY34" fmla="*/ 2255976 h 2433373"/>
                <a:gd name="connsiteX35" fmla="*/ 2057708 w 3192686"/>
                <a:gd name="connsiteY35" fmla="*/ 2256026 h 2433373"/>
                <a:gd name="connsiteX36" fmla="*/ 2053712 w 3192686"/>
                <a:gd name="connsiteY36" fmla="*/ 2254749 h 2433373"/>
                <a:gd name="connsiteX37" fmla="*/ 2048703 w 3192686"/>
                <a:gd name="connsiteY37" fmla="*/ 2251880 h 2433373"/>
                <a:gd name="connsiteX38" fmla="*/ 2048703 w 3192686"/>
                <a:gd name="connsiteY38" fmla="*/ 1787066 h 2433373"/>
                <a:gd name="connsiteX39" fmla="*/ 1926348 w 3192686"/>
                <a:gd name="connsiteY39" fmla="*/ 1826763 h 2433373"/>
                <a:gd name="connsiteX40" fmla="*/ 1268421 w 3192686"/>
                <a:gd name="connsiteY40" fmla="*/ 2355231 h 2433373"/>
                <a:gd name="connsiteX41" fmla="*/ 1220948 w 3192686"/>
                <a:gd name="connsiteY41" fmla="*/ 2433373 h 2433373"/>
                <a:gd name="connsiteX42" fmla="*/ 1191205 w 3192686"/>
                <a:gd name="connsiteY42" fmla="*/ 2421496 h 2433373"/>
                <a:gd name="connsiteX43" fmla="*/ 800045 w 3192686"/>
                <a:gd name="connsiteY43" fmla="*/ 1653799 h 2433373"/>
                <a:gd name="connsiteX44" fmla="*/ 760285 w 3192686"/>
                <a:gd name="connsiteY44" fmla="*/ 1610898 h 2433373"/>
                <a:gd name="connsiteX45" fmla="*/ 756854 w 3192686"/>
                <a:gd name="connsiteY45" fmla="*/ 1608484 h 2433373"/>
                <a:gd name="connsiteX46" fmla="*/ 756417 w 3192686"/>
                <a:gd name="connsiteY46" fmla="*/ 1608402 h 2433373"/>
                <a:gd name="connsiteX47" fmla="*/ 753833 w 3192686"/>
                <a:gd name="connsiteY47" fmla="*/ 1604805 h 2433373"/>
                <a:gd name="connsiteX48" fmla="*/ 742981 w 3192686"/>
                <a:gd name="connsiteY48" fmla="*/ 1598403 h 2433373"/>
                <a:gd name="connsiteX49" fmla="*/ 730448 w 3192686"/>
                <a:gd name="connsiteY49" fmla="*/ 1597094 h 2433373"/>
                <a:gd name="connsiteX50" fmla="*/ 728571 w 3192686"/>
                <a:gd name="connsiteY50" fmla="*/ 1597697 h 2433373"/>
                <a:gd name="connsiteX51" fmla="*/ 727504 w 3192686"/>
                <a:gd name="connsiteY51" fmla="*/ 1597182 h 2433373"/>
                <a:gd name="connsiteX52" fmla="*/ 723309 w 3192686"/>
                <a:gd name="connsiteY52" fmla="*/ 1597073 h 2433373"/>
                <a:gd name="connsiteX53" fmla="*/ 687244 w 3192686"/>
                <a:gd name="connsiteY53" fmla="*/ 1603796 h 2433373"/>
                <a:gd name="connsiteX54" fmla="*/ 8960 w 3192686"/>
                <a:gd name="connsiteY54" fmla="*/ 1949399 h 243337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Lst>
              <a:rect l="l" t="t" r="r" b="b"/>
              <a:pathLst>
                <a:path w="3192686" h="2433373">
                  <a:moveTo>
                    <a:pt x="0" y="1945820"/>
                  </a:moveTo>
                  <a:lnTo>
                    <a:pt x="63688" y="1813611"/>
                  </a:lnTo>
                  <a:cubicBezTo>
                    <a:pt x="436757" y="1126855"/>
                    <a:pt x="1097893" y="619294"/>
                    <a:pt x="1884925" y="453102"/>
                  </a:cubicBezTo>
                  <a:lnTo>
                    <a:pt x="2048703" y="424391"/>
                  </a:lnTo>
                  <a:lnTo>
                    <a:pt x="2048704" y="14856"/>
                  </a:lnTo>
                  <a:lnTo>
                    <a:pt x="2048748" y="14797"/>
                  </a:lnTo>
                  <a:lnTo>
                    <a:pt x="2063268" y="5860"/>
                  </a:lnTo>
                  <a:cubicBezTo>
                    <a:pt x="2064524" y="5087"/>
                    <a:pt x="2065867" y="4628"/>
                    <a:pt x="2067221" y="4456"/>
                  </a:cubicBezTo>
                  <a:lnTo>
                    <a:pt x="2068403" y="4554"/>
                  </a:lnTo>
                  <a:lnTo>
                    <a:pt x="2069939" y="3317"/>
                  </a:lnTo>
                  <a:cubicBezTo>
                    <a:pt x="2073633" y="1407"/>
                    <a:pt x="2077742" y="249"/>
                    <a:pt x="2082104" y="36"/>
                  </a:cubicBezTo>
                  <a:cubicBezTo>
                    <a:pt x="2086466" y="-178"/>
                    <a:pt x="2090668" y="572"/>
                    <a:pt x="2094533" y="2114"/>
                  </a:cubicBezTo>
                  <a:lnTo>
                    <a:pt x="2098234" y="4543"/>
                  </a:lnTo>
                  <a:lnTo>
                    <a:pt x="2098672" y="4462"/>
                  </a:lnTo>
                  <a:cubicBezTo>
                    <a:pt x="2100037" y="4503"/>
                    <a:pt x="2101419" y="4832"/>
                    <a:pt x="2102742" y="5481"/>
                  </a:cubicBezTo>
                  <a:lnTo>
                    <a:pt x="2105433" y="6802"/>
                  </a:lnTo>
                  <a:lnTo>
                    <a:pt x="3170333" y="1071703"/>
                  </a:lnTo>
                  <a:lnTo>
                    <a:pt x="3187873" y="1103926"/>
                  </a:lnTo>
                  <a:cubicBezTo>
                    <a:pt x="3188578" y="1105221"/>
                    <a:pt x="3188966" y="1106588"/>
                    <a:pt x="3189064" y="1107949"/>
                  </a:cubicBezTo>
                  <a:lnTo>
                    <a:pt x="3188905" y="1109123"/>
                  </a:lnTo>
                  <a:lnTo>
                    <a:pt x="3190057" y="1110723"/>
                  </a:lnTo>
                  <a:cubicBezTo>
                    <a:pt x="3191769" y="1114514"/>
                    <a:pt x="3192707" y="1118678"/>
                    <a:pt x="3192686" y="1123046"/>
                  </a:cubicBezTo>
                  <a:cubicBezTo>
                    <a:pt x="3192667" y="1127414"/>
                    <a:pt x="3191693" y="1131570"/>
                    <a:pt x="3189950" y="1135347"/>
                  </a:cubicBezTo>
                  <a:lnTo>
                    <a:pt x="3187329" y="1138913"/>
                  </a:lnTo>
                  <a:lnTo>
                    <a:pt x="3187386" y="1139355"/>
                  </a:lnTo>
                  <a:cubicBezTo>
                    <a:pt x="3187271" y="1140714"/>
                    <a:pt x="3186869" y="1142076"/>
                    <a:pt x="3186149" y="1143365"/>
                  </a:cubicBezTo>
                  <a:lnTo>
                    <a:pt x="3157635" y="1194435"/>
                  </a:lnTo>
                  <a:lnTo>
                    <a:pt x="2097489" y="2254582"/>
                  </a:lnTo>
                  <a:lnTo>
                    <a:pt x="2093129" y="2256895"/>
                  </a:lnTo>
                  <a:cubicBezTo>
                    <a:pt x="2091826" y="2257585"/>
                    <a:pt x="2090457" y="2257959"/>
                    <a:pt x="2089093" y="2258042"/>
                  </a:cubicBezTo>
                  <a:lnTo>
                    <a:pt x="2087922" y="2257870"/>
                  </a:lnTo>
                  <a:lnTo>
                    <a:pt x="2086310" y="2259006"/>
                  </a:lnTo>
                  <a:cubicBezTo>
                    <a:pt x="2082501" y="2260676"/>
                    <a:pt x="2078326" y="2261569"/>
                    <a:pt x="2073960" y="2261503"/>
                  </a:cubicBezTo>
                  <a:cubicBezTo>
                    <a:pt x="2069593" y="2261437"/>
                    <a:pt x="2065447" y="2260418"/>
                    <a:pt x="2061689" y="2258634"/>
                  </a:cubicBezTo>
                  <a:lnTo>
                    <a:pt x="2058149" y="2255976"/>
                  </a:lnTo>
                  <a:lnTo>
                    <a:pt x="2057708" y="2256026"/>
                  </a:lnTo>
                  <a:cubicBezTo>
                    <a:pt x="2056348" y="2255898"/>
                    <a:pt x="2054991" y="2255483"/>
                    <a:pt x="2053712" y="2254749"/>
                  </a:cubicBezTo>
                  <a:lnTo>
                    <a:pt x="2048703" y="2251880"/>
                  </a:lnTo>
                  <a:lnTo>
                    <a:pt x="2048703" y="1787066"/>
                  </a:lnTo>
                  <a:lnTo>
                    <a:pt x="1926348" y="1826763"/>
                  </a:lnTo>
                  <a:cubicBezTo>
                    <a:pt x="1657190" y="1932898"/>
                    <a:pt x="1428184" y="2118751"/>
                    <a:pt x="1268421" y="2355231"/>
                  </a:cubicBezTo>
                  <a:lnTo>
                    <a:pt x="1220948" y="2433373"/>
                  </a:lnTo>
                  <a:lnTo>
                    <a:pt x="1191205" y="2421496"/>
                  </a:lnTo>
                  <a:lnTo>
                    <a:pt x="800045" y="1653799"/>
                  </a:lnTo>
                  <a:lnTo>
                    <a:pt x="760285" y="1610898"/>
                  </a:lnTo>
                  <a:cubicBezTo>
                    <a:pt x="759283" y="1609817"/>
                    <a:pt x="758112" y="1609012"/>
                    <a:pt x="756854" y="1608484"/>
                  </a:cubicBezTo>
                  <a:lnTo>
                    <a:pt x="756417" y="1608402"/>
                  </a:lnTo>
                  <a:lnTo>
                    <a:pt x="753833" y="1604805"/>
                  </a:lnTo>
                  <a:cubicBezTo>
                    <a:pt x="750781" y="1601981"/>
                    <a:pt x="747129" y="1599770"/>
                    <a:pt x="742981" y="1598403"/>
                  </a:cubicBezTo>
                  <a:cubicBezTo>
                    <a:pt x="738834" y="1597033"/>
                    <a:pt x="734583" y="1596639"/>
                    <a:pt x="730448" y="1597094"/>
                  </a:cubicBezTo>
                  <a:lnTo>
                    <a:pt x="728571" y="1597697"/>
                  </a:lnTo>
                  <a:lnTo>
                    <a:pt x="727504" y="1597182"/>
                  </a:lnTo>
                  <a:cubicBezTo>
                    <a:pt x="726179" y="1596855"/>
                    <a:pt x="724759" y="1596801"/>
                    <a:pt x="723309" y="1597073"/>
                  </a:cubicBezTo>
                  <a:lnTo>
                    <a:pt x="687244" y="1603796"/>
                  </a:lnTo>
                  <a:lnTo>
                    <a:pt x="8960" y="1949399"/>
                  </a:lnTo>
                  <a:close/>
                </a:path>
              </a:pathLst>
            </a:custGeom>
            <a:solidFill>
              <a:srgbClr val="FF2B2A"/>
            </a:solidFill>
            <a:ln w="177800">
              <a:solidFill>
                <a:srgbClr val="FF2B2A"/>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Freeform: Shape 40">
              <a:extLst>
                <a:ext uri="{FF2B5EF4-FFF2-40B4-BE49-F238E27FC236}">
                  <a16:creationId xmlns:a16="http://schemas.microsoft.com/office/drawing/2014/main" id="{58C253AF-8BF4-4EB3-8E20-01E899FFD372}"/>
                </a:ext>
              </a:extLst>
            </p:cNvPr>
            <p:cNvSpPr>
              <a:spLocks noChangeAspect="1"/>
            </p:cNvSpPr>
            <p:nvPr/>
          </p:nvSpPr>
          <p:spPr>
            <a:xfrm rot="4320000">
              <a:off x="7728197" y="1045769"/>
              <a:ext cx="3192686" cy="2433373"/>
            </a:xfrm>
            <a:custGeom>
              <a:avLst/>
              <a:gdLst>
                <a:gd name="connsiteX0" fmla="*/ 0 w 3383280"/>
                <a:gd name="connsiteY0" fmla="*/ 2061979 h 2578637"/>
                <a:gd name="connsiteX1" fmla="*/ 67490 w 3383280"/>
                <a:gd name="connsiteY1" fmla="*/ 1921878 h 2578637"/>
                <a:gd name="connsiteX2" fmla="*/ 1997449 w 3383280"/>
                <a:gd name="connsiteY2" fmla="*/ 480152 h 2578637"/>
                <a:gd name="connsiteX3" fmla="*/ 2171004 w 3383280"/>
                <a:gd name="connsiteY3" fmla="*/ 449727 h 2578637"/>
                <a:gd name="connsiteX4" fmla="*/ 2171005 w 3383280"/>
                <a:gd name="connsiteY4" fmla="*/ 15710 h 2578637"/>
                <a:gd name="connsiteX5" fmla="*/ 2186439 w 3383280"/>
                <a:gd name="connsiteY5" fmla="*/ 6210 h 2578637"/>
                <a:gd name="connsiteX6" fmla="*/ 2190628 w 3383280"/>
                <a:gd name="connsiteY6" fmla="*/ 4722 h 2578637"/>
                <a:gd name="connsiteX7" fmla="*/ 2191881 w 3383280"/>
                <a:gd name="connsiteY7" fmla="*/ 4826 h 2578637"/>
                <a:gd name="connsiteX8" fmla="*/ 2193508 w 3383280"/>
                <a:gd name="connsiteY8" fmla="*/ 3515 h 2578637"/>
                <a:gd name="connsiteX9" fmla="*/ 2206399 w 3383280"/>
                <a:gd name="connsiteY9" fmla="*/ 39 h 2578637"/>
                <a:gd name="connsiteX10" fmla="*/ 2219570 w 3383280"/>
                <a:gd name="connsiteY10" fmla="*/ 2241 h 2578637"/>
                <a:gd name="connsiteX11" fmla="*/ 2223493 w 3383280"/>
                <a:gd name="connsiteY11" fmla="*/ 4814 h 2578637"/>
                <a:gd name="connsiteX12" fmla="*/ 2223957 w 3383280"/>
                <a:gd name="connsiteY12" fmla="*/ 4729 h 2578637"/>
                <a:gd name="connsiteX13" fmla="*/ 2228269 w 3383280"/>
                <a:gd name="connsiteY13" fmla="*/ 5809 h 2578637"/>
                <a:gd name="connsiteX14" fmla="*/ 2231121 w 3383280"/>
                <a:gd name="connsiteY14" fmla="*/ 7208 h 2578637"/>
                <a:gd name="connsiteX15" fmla="*/ 3359593 w 3383280"/>
                <a:gd name="connsiteY15" fmla="*/ 1135680 h 2578637"/>
                <a:gd name="connsiteX16" fmla="*/ 3378180 w 3383280"/>
                <a:gd name="connsiteY16" fmla="*/ 1169827 h 2578637"/>
                <a:gd name="connsiteX17" fmla="*/ 3379442 w 3383280"/>
                <a:gd name="connsiteY17" fmla="*/ 1174090 h 2578637"/>
                <a:gd name="connsiteX18" fmla="*/ 3379273 w 3383280"/>
                <a:gd name="connsiteY18" fmla="*/ 1175335 h 2578637"/>
                <a:gd name="connsiteX19" fmla="*/ 3380494 w 3383280"/>
                <a:gd name="connsiteY19" fmla="*/ 1177029 h 2578637"/>
                <a:gd name="connsiteX20" fmla="*/ 3383280 w 3383280"/>
                <a:gd name="connsiteY20" fmla="*/ 1190089 h 2578637"/>
                <a:gd name="connsiteX21" fmla="*/ 3380381 w 3383280"/>
                <a:gd name="connsiteY21" fmla="*/ 1203123 h 2578637"/>
                <a:gd name="connsiteX22" fmla="*/ 3377603 w 3383280"/>
                <a:gd name="connsiteY22" fmla="*/ 1206903 h 2578637"/>
                <a:gd name="connsiteX23" fmla="*/ 3377663 w 3383280"/>
                <a:gd name="connsiteY23" fmla="*/ 1207371 h 2578637"/>
                <a:gd name="connsiteX24" fmla="*/ 3376353 w 3383280"/>
                <a:gd name="connsiteY24" fmla="*/ 1211620 h 2578637"/>
                <a:gd name="connsiteX25" fmla="*/ 3346136 w 3383280"/>
                <a:gd name="connsiteY25" fmla="*/ 1265739 h 2578637"/>
                <a:gd name="connsiteX26" fmla="*/ 2222703 w 3383280"/>
                <a:gd name="connsiteY26" fmla="*/ 2389173 h 2578637"/>
                <a:gd name="connsiteX27" fmla="*/ 2218083 w 3383280"/>
                <a:gd name="connsiteY27" fmla="*/ 2391624 h 2578637"/>
                <a:gd name="connsiteX28" fmla="*/ 2213806 w 3383280"/>
                <a:gd name="connsiteY28" fmla="*/ 2392840 h 2578637"/>
                <a:gd name="connsiteX29" fmla="*/ 2212565 w 3383280"/>
                <a:gd name="connsiteY29" fmla="*/ 2392657 h 2578637"/>
                <a:gd name="connsiteX30" fmla="*/ 2210857 w 3383280"/>
                <a:gd name="connsiteY30" fmla="*/ 2393861 h 2578637"/>
                <a:gd name="connsiteX31" fmla="*/ 2197769 w 3383280"/>
                <a:gd name="connsiteY31" fmla="*/ 2396507 h 2578637"/>
                <a:gd name="connsiteX32" fmla="*/ 2184766 w 3383280"/>
                <a:gd name="connsiteY32" fmla="*/ 2393466 h 2578637"/>
                <a:gd name="connsiteX33" fmla="*/ 2181014 w 3383280"/>
                <a:gd name="connsiteY33" fmla="*/ 2390650 h 2578637"/>
                <a:gd name="connsiteX34" fmla="*/ 2180547 w 3383280"/>
                <a:gd name="connsiteY34" fmla="*/ 2390703 h 2578637"/>
                <a:gd name="connsiteX35" fmla="*/ 2176313 w 3383280"/>
                <a:gd name="connsiteY35" fmla="*/ 2389349 h 2578637"/>
                <a:gd name="connsiteX36" fmla="*/ 2171004 w 3383280"/>
                <a:gd name="connsiteY36" fmla="*/ 2386310 h 2578637"/>
                <a:gd name="connsiteX37" fmla="*/ 2171005 w 3383280"/>
                <a:gd name="connsiteY37" fmla="*/ 1893748 h 2578637"/>
                <a:gd name="connsiteX38" fmla="*/ 2041345 w 3383280"/>
                <a:gd name="connsiteY38" fmla="*/ 1935814 h 2578637"/>
                <a:gd name="connsiteX39" fmla="*/ 1344142 w 3383280"/>
                <a:gd name="connsiteY39" fmla="*/ 2495830 h 2578637"/>
                <a:gd name="connsiteX40" fmla="*/ 1293835 w 3383280"/>
                <a:gd name="connsiteY40" fmla="*/ 2578637 h 2578637"/>
                <a:gd name="connsiteX41" fmla="*/ 1262317 w 3383280"/>
                <a:gd name="connsiteY41" fmla="*/ 2566051 h 2578637"/>
                <a:gd name="connsiteX42" fmla="*/ 847805 w 3383280"/>
                <a:gd name="connsiteY42" fmla="*/ 1752526 h 2578637"/>
                <a:gd name="connsiteX43" fmla="*/ 805672 w 3383280"/>
                <a:gd name="connsiteY43" fmla="*/ 1707064 h 2578637"/>
                <a:gd name="connsiteX44" fmla="*/ 802036 w 3383280"/>
                <a:gd name="connsiteY44" fmla="*/ 1704505 h 2578637"/>
                <a:gd name="connsiteX45" fmla="*/ 801573 w 3383280"/>
                <a:gd name="connsiteY45" fmla="*/ 1704418 h 2578637"/>
                <a:gd name="connsiteX46" fmla="*/ 798835 w 3383280"/>
                <a:gd name="connsiteY46" fmla="*/ 1700607 h 2578637"/>
                <a:gd name="connsiteX47" fmla="*/ 787335 w 3383280"/>
                <a:gd name="connsiteY47" fmla="*/ 1693822 h 2578637"/>
                <a:gd name="connsiteX48" fmla="*/ 774053 w 3383280"/>
                <a:gd name="connsiteY48" fmla="*/ 1692436 h 2578637"/>
                <a:gd name="connsiteX49" fmla="*/ 772065 w 3383280"/>
                <a:gd name="connsiteY49" fmla="*/ 1693074 h 2578637"/>
                <a:gd name="connsiteX50" fmla="*/ 770934 w 3383280"/>
                <a:gd name="connsiteY50" fmla="*/ 1692529 h 2578637"/>
                <a:gd name="connsiteX51" fmla="*/ 766489 w 3383280"/>
                <a:gd name="connsiteY51" fmla="*/ 1692412 h 2578637"/>
                <a:gd name="connsiteX52" fmla="*/ 728270 w 3383280"/>
                <a:gd name="connsiteY52" fmla="*/ 1699537 h 2578637"/>
                <a:gd name="connsiteX53" fmla="*/ 9495 w 3383280"/>
                <a:gd name="connsiteY53" fmla="*/ 2065771 h 25786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Lst>
              <a:rect l="l" t="t" r="r" b="b"/>
              <a:pathLst>
                <a:path w="3383280" h="2578637">
                  <a:moveTo>
                    <a:pt x="0" y="2061979"/>
                  </a:moveTo>
                  <a:lnTo>
                    <a:pt x="67490" y="1921878"/>
                  </a:lnTo>
                  <a:cubicBezTo>
                    <a:pt x="462830" y="1194124"/>
                    <a:pt x="1163434" y="656264"/>
                    <a:pt x="1997449" y="480152"/>
                  </a:cubicBezTo>
                  <a:lnTo>
                    <a:pt x="2171004" y="449727"/>
                  </a:lnTo>
                  <a:lnTo>
                    <a:pt x="2171005" y="15710"/>
                  </a:lnTo>
                  <a:lnTo>
                    <a:pt x="2186439" y="6210"/>
                  </a:lnTo>
                  <a:cubicBezTo>
                    <a:pt x="2187770" y="5391"/>
                    <a:pt x="2189193" y="4904"/>
                    <a:pt x="2190628" y="4722"/>
                  </a:cubicBezTo>
                  <a:lnTo>
                    <a:pt x="2191881" y="4826"/>
                  </a:lnTo>
                  <a:lnTo>
                    <a:pt x="2193508" y="3515"/>
                  </a:lnTo>
                  <a:cubicBezTo>
                    <a:pt x="2197423" y="1492"/>
                    <a:pt x="2201777" y="264"/>
                    <a:pt x="2206399" y="39"/>
                  </a:cubicBezTo>
                  <a:cubicBezTo>
                    <a:pt x="2211022" y="-188"/>
                    <a:pt x="2215475" y="607"/>
                    <a:pt x="2219570" y="2241"/>
                  </a:cubicBezTo>
                  <a:lnTo>
                    <a:pt x="2223493" y="4814"/>
                  </a:lnTo>
                  <a:lnTo>
                    <a:pt x="2223957" y="4729"/>
                  </a:lnTo>
                  <a:cubicBezTo>
                    <a:pt x="2225403" y="4772"/>
                    <a:pt x="2226867" y="5121"/>
                    <a:pt x="2228269" y="5809"/>
                  </a:cubicBezTo>
                  <a:lnTo>
                    <a:pt x="2231121" y="7208"/>
                  </a:lnTo>
                  <a:lnTo>
                    <a:pt x="3359593" y="1135680"/>
                  </a:lnTo>
                  <a:lnTo>
                    <a:pt x="3378180" y="1169827"/>
                  </a:lnTo>
                  <a:cubicBezTo>
                    <a:pt x="3378927" y="1171199"/>
                    <a:pt x="3379338" y="1172648"/>
                    <a:pt x="3379442" y="1174090"/>
                  </a:cubicBezTo>
                  <a:lnTo>
                    <a:pt x="3379273" y="1175335"/>
                  </a:lnTo>
                  <a:lnTo>
                    <a:pt x="3380494" y="1177029"/>
                  </a:lnTo>
                  <a:cubicBezTo>
                    <a:pt x="3382308" y="1181047"/>
                    <a:pt x="3383302" y="1185460"/>
                    <a:pt x="3383280" y="1190089"/>
                  </a:cubicBezTo>
                  <a:cubicBezTo>
                    <a:pt x="3383260" y="1194717"/>
                    <a:pt x="3382228" y="1199121"/>
                    <a:pt x="3380381" y="1203123"/>
                  </a:cubicBezTo>
                  <a:lnTo>
                    <a:pt x="3377603" y="1206903"/>
                  </a:lnTo>
                  <a:lnTo>
                    <a:pt x="3377663" y="1207371"/>
                  </a:lnTo>
                  <a:cubicBezTo>
                    <a:pt x="3377542" y="1208811"/>
                    <a:pt x="3377116" y="1210255"/>
                    <a:pt x="3376353" y="1211620"/>
                  </a:cubicBezTo>
                  <a:lnTo>
                    <a:pt x="3346136" y="1265739"/>
                  </a:lnTo>
                  <a:lnTo>
                    <a:pt x="2222703" y="2389173"/>
                  </a:lnTo>
                  <a:lnTo>
                    <a:pt x="2218083" y="2391624"/>
                  </a:lnTo>
                  <a:cubicBezTo>
                    <a:pt x="2216702" y="2392356"/>
                    <a:pt x="2215251" y="2392752"/>
                    <a:pt x="2213806" y="2392840"/>
                  </a:cubicBezTo>
                  <a:lnTo>
                    <a:pt x="2212565" y="2392657"/>
                  </a:lnTo>
                  <a:lnTo>
                    <a:pt x="2210857" y="2393861"/>
                  </a:lnTo>
                  <a:cubicBezTo>
                    <a:pt x="2206820" y="2395631"/>
                    <a:pt x="2202396" y="2396577"/>
                    <a:pt x="2197769" y="2396507"/>
                  </a:cubicBezTo>
                  <a:cubicBezTo>
                    <a:pt x="2193142" y="2396437"/>
                    <a:pt x="2188748" y="2395358"/>
                    <a:pt x="2184766" y="2393466"/>
                  </a:cubicBezTo>
                  <a:lnTo>
                    <a:pt x="2181014" y="2390650"/>
                  </a:lnTo>
                  <a:lnTo>
                    <a:pt x="2180547" y="2390703"/>
                  </a:lnTo>
                  <a:cubicBezTo>
                    <a:pt x="2179106" y="2390568"/>
                    <a:pt x="2177668" y="2390127"/>
                    <a:pt x="2176313" y="2389349"/>
                  </a:cubicBezTo>
                  <a:lnTo>
                    <a:pt x="2171004" y="2386310"/>
                  </a:lnTo>
                  <a:lnTo>
                    <a:pt x="2171005" y="1893748"/>
                  </a:lnTo>
                  <a:lnTo>
                    <a:pt x="2041345" y="1935814"/>
                  </a:lnTo>
                  <a:cubicBezTo>
                    <a:pt x="1756119" y="2048285"/>
                    <a:pt x="1513442" y="2245234"/>
                    <a:pt x="1344142" y="2495830"/>
                  </a:cubicBezTo>
                  <a:lnTo>
                    <a:pt x="1293835" y="2578637"/>
                  </a:lnTo>
                  <a:lnTo>
                    <a:pt x="1262317" y="2566051"/>
                  </a:lnTo>
                  <a:lnTo>
                    <a:pt x="847805" y="1752526"/>
                  </a:lnTo>
                  <a:lnTo>
                    <a:pt x="805672" y="1707064"/>
                  </a:lnTo>
                  <a:cubicBezTo>
                    <a:pt x="804610" y="1705917"/>
                    <a:pt x="803369" y="1705065"/>
                    <a:pt x="802036" y="1704505"/>
                  </a:cubicBezTo>
                  <a:lnTo>
                    <a:pt x="801573" y="1704418"/>
                  </a:lnTo>
                  <a:lnTo>
                    <a:pt x="798835" y="1700607"/>
                  </a:lnTo>
                  <a:cubicBezTo>
                    <a:pt x="795600" y="1697614"/>
                    <a:pt x="791730" y="1695271"/>
                    <a:pt x="787335" y="1693822"/>
                  </a:cubicBezTo>
                  <a:cubicBezTo>
                    <a:pt x="782940" y="1692371"/>
                    <a:pt x="778435" y="1691953"/>
                    <a:pt x="774053" y="1692436"/>
                  </a:cubicBezTo>
                  <a:lnTo>
                    <a:pt x="772065" y="1693074"/>
                  </a:lnTo>
                  <a:lnTo>
                    <a:pt x="770934" y="1692529"/>
                  </a:lnTo>
                  <a:cubicBezTo>
                    <a:pt x="769530" y="1692182"/>
                    <a:pt x="768025" y="1692125"/>
                    <a:pt x="766489" y="1692412"/>
                  </a:cubicBezTo>
                  <a:lnTo>
                    <a:pt x="728270" y="1699537"/>
                  </a:lnTo>
                  <a:lnTo>
                    <a:pt x="9495" y="2065771"/>
                  </a:lnTo>
                  <a:close/>
                </a:path>
              </a:pathLst>
            </a:custGeom>
            <a:noFill/>
            <a:ln w="50800">
              <a:solidFill>
                <a:schemeClr val="bg1"/>
              </a:solidFill>
            </a:ln>
            <a:effectLst>
              <a:outerShdw blurRad="63500" sx="104000" sy="104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2" name="Oval 1">
            <a:extLst>
              <a:ext uri="{FF2B5EF4-FFF2-40B4-BE49-F238E27FC236}">
                <a16:creationId xmlns:a16="http://schemas.microsoft.com/office/drawing/2014/main" id="{3BF26977-3315-4F1D-AA8A-8DE2DF8F0513}"/>
              </a:ext>
            </a:extLst>
          </p:cNvPr>
          <p:cNvSpPr>
            <a:spLocks noChangeAspect="1"/>
          </p:cNvSpPr>
          <p:nvPr/>
        </p:nvSpPr>
        <p:spPr>
          <a:xfrm>
            <a:off x="7700731" y="1207008"/>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Bernard MT Condensed" panose="02050806060905020404" pitchFamily="18" charset="0"/>
              </a:rPr>
              <a:t>1</a:t>
            </a:r>
          </a:p>
        </p:txBody>
      </p:sp>
      <p:sp>
        <p:nvSpPr>
          <p:cNvPr id="19" name="Oval 18">
            <a:extLst>
              <a:ext uri="{FF2B5EF4-FFF2-40B4-BE49-F238E27FC236}">
                <a16:creationId xmlns:a16="http://schemas.microsoft.com/office/drawing/2014/main" id="{B94CD6F2-87EF-4A95-9DE8-E246D921C55C}"/>
              </a:ext>
            </a:extLst>
          </p:cNvPr>
          <p:cNvSpPr>
            <a:spLocks noChangeAspect="1"/>
          </p:cNvSpPr>
          <p:nvPr/>
        </p:nvSpPr>
        <p:spPr>
          <a:xfrm>
            <a:off x="9601200" y="2872716"/>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Bernard MT Condensed" panose="02050806060905020404" pitchFamily="18" charset="0"/>
              </a:rPr>
              <a:t>2</a:t>
            </a:r>
          </a:p>
        </p:txBody>
      </p:sp>
      <p:sp>
        <p:nvSpPr>
          <p:cNvPr id="20" name="Oval 19">
            <a:extLst>
              <a:ext uri="{FF2B5EF4-FFF2-40B4-BE49-F238E27FC236}">
                <a16:creationId xmlns:a16="http://schemas.microsoft.com/office/drawing/2014/main" id="{A16E2793-3094-4FEE-BA51-EE04BD1A05CA}"/>
              </a:ext>
            </a:extLst>
          </p:cNvPr>
          <p:cNvSpPr>
            <a:spLocks noChangeAspect="1"/>
          </p:cNvSpPr>
          <p:nvPr/>
        </p:nvSpPr>
        <p:spPr>
          <a:xfrm>
            <a:off x="8586216" y="5239512"/>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Bernard MT Condensed" panose="02050806060905020404" pitchFamily="18" charset="0"/>
              </a:rPr>
              <a:t>3</a:t>
            </a:r>
          </a:p>
        </p:txBody>
      </p:sp>
      <p:sp>
        <p:nvSpPr>
          <p:cNvPr id="21" name="Oval 20">
            <a:extLst>
              <a:ext uri="{FF2B5EF4-FFF2-40B4-BE49-F238E27FC236}">
                <a16:creationId xmlns:a16="http://schemas.microsoft.com/office/drawing/2014/main" id="{EAEFBCCF-4CEB-4572-88C4-FC0882A25F55}"/>
              </a:ext>
            </a:extLst>
          </p:cNvPr>
          <p:cNvSpPr>
            <a:spLocks noChangeAspect="1"/>
          </p:cNvSpPr>
          <p:nvPr/>
        </p:nvSpPr>
        <p:spPr>
          <a:xfrm>
            <a:off x="6044184" y="4983480"/>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Bernard MT Condensed" panose="02050806060905020404" pitchFamily="18" charset="0"/>
              </a:rPr>
              <a:t>4</a:t>
            </a:r>
          </a:p>
        </p:txBody>
      </p:sp>
      <p:sp>
        <p:nvSpPr>
          <p:cNvPr id="22" name="Oval 21">
            <a:extLst>
              <a:ext uri="{FF2B5EF4-FFF2-40B4-BE49-F238E27FC236}">
                <a16:creationId xmlns:a16="http://schemas.microsoft.com/office/drawing/2014/main" id="{2ED0CE1F-ADB3-49F1-8167-54537CA4A71D}"/>
              </a:ext>
            </a:extLst>
          </p:cNvPr>
          <p:cNvSpPr>
            <a:spLocks noChangeAspect="1"/>
          </p:cNvSpPr>
          <p:nvPr/>
        </p:nvSpPr>
        <p:spPr>
          <a:xfrm>
            <a:off x="5504688" y="2506797"/>
            <a:ext cx="548640" cy="548640"/>
          </a:xfrm>
          <a:prstGeom prst="ellipse">
            <a:avLst/>
          </a:prstGeom>
          <a:no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latin typeface="Bernard MT Condensed" panose="02050806060905020404" pitchFamily="18" charset="0"/>
              </a:rPr>
              <a:t>5</a:t>
            </a:r>
          </a:p>
        </p:txBody>
      </p:sp>
      <p:sp>
        <p:nvSpPr>
          <p:cNvPr id="24" name="TextBox 23">
            <a:extLst>
              <a:ext uri="{FF2B5EF4-FFF2-40B4-BE49-F238E27FC236}">
                <a16:creationId xmlns:a16="http://schemas.microsoft.com/office/drawing/2014/main" id="{5071C672-E1D5-402C-A61C-353690A5D72A}"/>
              </a:ext>
            </a:extLst>
          </p:cNvPr>
          <p:cNvSpPr txBox="1"/>
          <p:nvPr/>
        </p:nvSpPr>
        <p:spPr>
          <a:xfrm>
            <a:off x="6010797" y="1230570"/>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6" name="TextBox 25">
            <a:extLst>
              <a:ext uri="{FF2B5EF4-FFF2-40B4-BE49-F238E27FC236}">
                <a16:creationId xmlns:a16="http://schemas.microsoft.com/office/drawing/2014/main" id="{9C02DA45-CAE5-4CC0-89CD-10824DCEA394}"/>
              </a:ext>
            </a:extLst>
          </p:cNvPr>
          <p:cNvSpPr txBox="1"/>
          <p:nvPr/>
        </p:nvSpPr>
        <p:spPr>
          <a:xfrm>
            <a:off x="8628149" y="1848933"/>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28" name="TextBox 27">
            <a:extLst>
              <a:ext uri="{FF2B5EF4-FFF2-40B4-BE49-F238E27FC236}">
                <a16:creationId xmlns:a16="http://schemas.microsoft.com/office/drawing/2014/main" id="{49E9FE7C-D000-4EB9-BD0C-97CE964E40DC}"/>
              </a:ext>
            </a:extLst>
          </p:cNvPr>
          <p:cNvSpPr txBox="1"/>
          <p:nvPr/>
        </p:nvSpPr>
        <p:spPr>
          <a:xfrm>
            <a:off x="8804808" y="4537312"/>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0" name="TextBox 29">
            <a:extLst>
              <a:ext uri="{FF2B5EF4-FFF2-40B4-BE49-F238E27FC236}">
                <a16:creationId xmlns:a16="http://schemas.microsoft.com/office/drawing/2014/main" id="{B845B90A-4728-458F-B67B-5A0507FAC463}"/>
              </a:ext>
            </a:extLst>
          </p:cNvPr>
          <p:cNvSpPr txBox="1"/>
          <p:nvPr/>
        </p:nvSpPr>
        <p:spPr>
          <a:xfrm>
            <a:off x="6458663" y="5363420"/>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1" name="TextBox 30">
            <a:extLst>
              <a:ext uri="{FF2B5EF4-FFF2-40B4-BE49-F238E27FC236}">
                <a16:creationId xmlns:a16="http://schemas.microsoft.com/office/drawing/2014/main" id="{8013A812-3133-4C3B-BC96-1C5FC2AA38E2}"/>
              </a:ext>
            </a:extLst>
          </p:cNvPr>
          <p:cNvSpPr txBox="1"/>
          <p:nvPr/>
        </p:nvSpPr>
        <p:spPr>
          <a:xfrm>
            <a:off x="4770514" y="3310829"/>
            <a:ext cx="1633229" cy="849463"/>
          </a:xfrm>
          <a:prstGeom prst="rect">
            <a:avLst/>
          </a:prstGeom>
          <a:noFill/>
        </p:spPr>
        <p:txBody>
          <a:bodyPr wrap="square" rtlCol="0">
            <a:spAutoFit/>
          </a:bodyPr>
          <a:lstStyle/>
          <a:p>
            <a:pPr algn="ctr" defTabSz="1219170">
              <a:spcBef>
                <a:spcPct val="20000"/>
              </a:spcBef>
              <a:defRPr/>
            </a:pPr>
            <a:r>
              <a:rPr lang="en-US" sz="1400" b="1" dirty="0">
                <a:solidFill>
                  <a:schemeClr val="bg1"/>
                </a:solidFill>
                <a:latin typeface="Candara" panose="020E0502030303020204" pitchFamily="34" charset="0"/>
              </a:rPr>
              <a:t>LOREM IPSUM</a:t>
            </a:r>
            <a:endParaRPr lang="en-US" sz="1400" dirty="0">
              <a:solidFill>
                <a:schemeClr val="bg1"/>
              </a:solidFill>
              <a:latin typeface="Candara" panose="020E0502030303020204" pitchFamily="34" charset="0"/>
            </a:endParaRPr>
          </a:p>
          <a:p>
            <a:pPr algn="ctr" defTabSz="1219170">
              <a:spcBef>
                <a:spcPct val="20000"/>
              </a:spcBef>
              <a:defRPr/>
            </a:pPr>
            <a:r>
              <a:rPr lang="en-US" sz="1100" dirty="0">
                <a:solidFill>
                  <a:schemeClr val="bg1"/>
                </a:solidFill>
                <a:latin typeface="Candara" panose="020E0502030303020204" pitchFamily="34" charset="0"/>
              </a:rPr>
              <a:t>Lorem ipsum dolor sit amet, consectetur adipiscing elit.</a:t>
            </a:r>
          </a:p>
        </p:txBody>
      </p:sp>
      <p:sp>
        <p:nvSpPr>
          <p:cNvPr id="32" name="Rectangle 31">
            <a:extLst>
              <a:ext uri="{FF2B5EF4-FFF2-40B4-BE49-F238E27FC236}">
                <a16:creationId xmlns:a16="http://schemas.microsoft.com/office/drawing/2014/main" id="{ED62A089-47F8-4BB8-ADEC-5C70353B9174}"/>
              </a:ext>
            </a:extLst>
          </p:cNvPr>
          <p:cNvSpPr/>
          <p:nvPr/>
        </p:nvSpPr>
        <p:spPr>
          <a:xfrm>
            <a:off x="928852" y="1827107"/>
            <a:ext cx="2377726" cy="5107093"/>
          </a:xfrm>
          <a:prstGeom prst="rect">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 name="Group 2">
            <a:extLst>
              <a:ext uri="{FF2B5EF4-FFF2-40B4-BE49-F238E27FC236}">
                <a16:creationId xmlns:a16="http://schemas.microsoft.com/office/drawing/2014/main" id="{B1BA84EA-A6A1-4A91-8442-FDD6D5896E51}"/>
              </a:ext>
            </a:extLst>
          </p:cNvPr>
          <p:cNvGrpSpPr/>
          <p:nvPr/>
        </p:nvGrpSpPr>
        <p:grpSpPr>
          <a:xfrm>
            <a:off x="980716" y="2120239"/>
            <a:ext cx="2219684" cy="4185761"/>
            <a:chOff x="980716" y="2120239"/>
            <a:chExt cx="2219684" cy="4185761"/>
          </a:xfrm>
        </p:grpSpPr>
        <p:sp>
          <p:nvSpPr>
            <p:cNvPr id="42" name="TextBox 41">
              <a:extLst>
                <a:ext uri="{FF2B5EF4-FFF2-40B4-BE49-F238E27FC236}">
                  <a16:creationId xmlns:a16="http://schemas.microsoft.com/office/drawing/2014/main" id="{0BD1713B-B8AE-4568-A04E-F60C079C6838}"/>
                </a:ext>
              </a:extLst>
            </p:cNvPr>
            <p:cNvSpPr txBox="1"/>
            <p:nvPr/>
          </p:nvSpPr>
          <p:spPr>
            <a:xfrm>
              <a:off x="980716" y="2120239"/>
              <a:ext cx="2219684" cy="4185761"/>
            </a:xfrm>
            <a:prstGeom prst="rect">
              <a:avLst/>
            </a:prstGeom>
            <a:noFill/>
          </p:spPr>
          <p:txBody>
            <a:bodyPr wrap="square" rtlCol="0">
              <a:spAutoFit/>
            </a:bodyPr>
            <a:lstStyle/>
            <a:p>
              <a:pPr algn="ctr"/>
              <a:r>
                <a:rPr lang="en-US" sz="2000" b="1" dirty="0">
                  <a:solidFill>
                    <a:srgbClr val="56595E"/>
                  </a:solidFill>
                  <a:latin typeface="Candara" panose="020E0502030303020204" pitchFamily="34" charset="0"/>
                </a:rPr>
                <a:t>LOREM IPSUM</a:t>
              </a:r>
            </a:p>
            <a:p>
              <a:pPr algn="ctr"/>
              <a:endParaRPr lang="en-US" sz="2000" b="1" dirty="0">
                <a:solidFill>
                  <a:srgbClr val="56595E"/>
                </a:solidFill>
                <a:latin typeface="Candara" panose="020E0502030303020204" pitchFamily="34" charset="0"/>
              </a:endParaRPr>
            </a:p>
            <a:p>
              <a:endParaRPr lang="en-US" sz="2000" b="1" dirty="0">
                <a:solidFill>
                  <a:srgbClr val="56595E"/>
                </a:solidFill>
                <a:latin typeface="Candara" panose="020E0502030303020204" pitchFamily="34" charset="0"/>
              </a:endParaRPr>
            </a:p>
            <a:p>
              <a:endParaRPr lang="en-US" sz="2000" b="1" dirty="0">
                <a:solidFill>
                  <a:srgbClr val="56595E"/>
                </a:solidFill>
                <a:latin typeface="Candara" panose="020E0502030303020204" pitchFamily="34" charset="0"/>
              </a:endParaRPr>
            </a:p>
            <a:p>
              <a:endParaRPr lang="en-US" sz="2000" b="1" dirty="0">
                <a:solidFill>
                  <a:srgbClr val="56595E"/>
                </a:solidFill>
                <a:latin typeface="Candara" panose="020E0502030303020204" pitchFamily="34" charset="0"/>
              </a:endParaRPr>
            </a:p>
            <a:p>
              <a:endParaRPr lang="en-US" sz="1300" dirty="0">
                <a:solidFill>
                  <a:srgbClr val="56595E"/>
                </a:solidFill>
                <a:latin typeface="Candara" panose="020E0502030303020204" pitchFamily="34" charset="0"/>
              </a:endParaRPr>
            </a:p>
            <a:p>
              <a:pPr algn="ctr"/>
              <a:endParaRPr lang="en-US" sz="1300"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p>
            <a:p>
              <a:pPr algn="ctr"/>
              <a:endParaRPr lang="en-US" sz="1000" b="1" dirty="0">
                <a:solidFill>
                  <a:srgbClr val="56595E"/>
                </a:solidFill>
                <a:latin typeface="Candara" panose="020E0502030303020204" pitchFamily="34" charset="0"/>
              </a:endParaRPr>
            </a:p>
            <a:p>
              <a:pPr algn="ctr"/>
              <a:r>
                <a:rPr lang="en-US" sz="1300" dirty="0">
                  <a:solidFill>
                    <a:srgbClr val="56595E"/>
                  </a:solidFill>
                  <a:latin typeface="Candara" panose="020E0502030303020204" pitchFamily="34" charset="0"/>
                </a:rPr>
                <a:t>Lorem ipsum dolor sit amet, consectetur adipiscing elit, sed do eiusmod tempor incididunt ut labore et dolore magna aliqua.</a:t>
              </a:r>
            </a:p>
          </p:txBody>
        </p:sp>
        <p:sp>
          <p:nvSpPr>
            <p:cNvPr id="43" name="Rectangle 42">
              <a:extLst>
                <a:ext uri="{FF2B5EF4-FFF2-40B4-BE49-F238E27FC236}">
                  <a16:creationId xmlns:a16="http://schemas.microsoft.com/office/drawing/2014/main" id="{01468BEF-4A5D-47A5-8792-48F23951B0BA}"/>
                </a:ext>
              </a:extLst>
            </p:cNvPr>
            <p:cNvSpPr/>
            <p:nvPr/>
          </p:nvSpPr>
          <p:spPr>
            <a:xfrm>
              <a:off x="1111875" y="2698396"/>
              <a:ext cx="2011680" cy="1097280"/>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44" name="Picture 43">
            <a:hlinkClick r:id="rId3"/>
            <a:extLst>
              <a:ext uri="{FF2B5EF4-FFF2-40B4-BE49-F238E27FC236}">
                <a16:creationId xmlns:a16="http://schemas.microsoft.com/office/drawing/2014/main" id="{796E8C31-05F2-4819-A8DC-AFD1A1F96982}"/>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267258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2" presetClass="entr" presetSubtype="4"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 calcmode="lin" valueType="num">
                                      <p:cBhvr additive="base">
                                        <p:cTn id="11" dur="500" fill="hold"/>
                                        <p:tgtEl>
                                          <p:spTgt spid="32"/>
                                        </p:tgtEl>
                                        <p:attrNameLst>
                                          <p:attrName>ppt_x</p:attrName>
                                        </p:attrNameLst>
                                      </p:cBhvr>
                                      <p:tavLst>
                                        <p:tav tm="0">
                                          <p:val>
                                            <p:strVal val="#ppt_x"/>
                                          </p:val>
                                        </p:tav>
                                        <p:tav tm="100000">
                                          <p:val>
                                            <p:strVal val="#ppt_x"/>
                                          </p:val>
                                        </p:tav>
                                      </p:tavLst>
                                    </p:anim>
                                    <p:anim calcmode="lin" valueType="num">
                                      <p:cBhvr additive="base">
                                        <p:cTn id="12" dur="500" fill="hold"/>
                                        <p:tgtEl>
                                          <p:spTgt spid="32"/>
                                        </p:tgtEl>
                                        <p:attrNameLst>
                                          <p:attrName>ppt_y</p:attrName>
                                        </p:attrNameLst>
                                      </p:cBhvr>
                                      <p:tavLst>
                                        <p:tav tm="0">
                                          <p:val>
                                            <p:strVal val="1+#ppt_h/2"/>
                                          </p:val>
                                        </p:tav>
                                        <p:tav tm="100000">
                                          <p:val>
                                            <p:strVal val="#ppt_y"/>
                                          </p:val>
                                        </p:tav>
                                      </p:tavLst>
                                    </p:anim>
                                  </p:childTnLst>
                                </p:cTn>
                              </p:par>
                            </p:childTnLst>
                          </p:cTn>
                        </p:par>
                        <p:par>
                          <p:cTn id="13" fill="hold">
                            <p:stCondLst>
                              <p:cond delay="1000"/>
                            </p:stCondLst>
                            <p:childTnLst>
                              <p:par>
                                <p:cTn id="14" presetID="42" presetClass="entr" presetSubtype="0" fill="hold" nodeType="after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1000"/>
                                        <p:tgtEl>
                                          <p:spTgt spid="3"/>
                                        </p:tgtEl>
                                      </p:cBhvr>
                                    </p:animEffect>
                                    <p:anim calcmode="lin" valueType="num">
                                      <p:cBhvr>
                                        <p:cTn id="17" dur="1000" fill="hold"/>
                                        <p:tgtEl>
                                          <p:spTgt spid="3"/>
                                        </p:tgtEl>
                                        <p:attrNameLst>
                                          <p:attrName>ppt_x</p:attrName>
                                        </p:attrNameLst>
                                      </p:cBhvr>
                                      <p:tavLst>
                                        <p:tav tm="0">
                                          <p:val>
                                            <p:strVal val="#ppt_x"/>
                                          </p:val>
                                        </p:tav>
                                        <p:tav tm="100000">
                                          <p:val>
                                            <p:strVal val="#ppt_x"/>
                                          </p:val>
                                        </p:tav>
                                      </p:tavLst>
                                    </p:anim>
                                    <p:anim calcmode="lin" valueType="num">
                                      <p:cBhvr>
                                        <p:cTn id="18" dur="1000" fill="hold"/>
                                        <p:tgtEl>
                                          <p:spTgt spid="3"/>
                                        </p:tgtEl>
                                        <p:attrNameLst>
                                          <p:attrName>ppt_y</p:attrName>
                                        </p:attrNameLst>
                                      </p:cBhvr>
                                      <p:tavLst>
                                        <p:tav tm="0">
                                          <p:val>
                                            <p:strVal val="#ppt_y+.1"/>
                                          </p:val>
                                        </p:tav>
                                        <p:tav tm="100000">
                                          <p:val>
                                            <p:strVal val="#ppt_y"/>
                                          </p:val>
                                        </p:tav>
                                      </p:tavLst>
                                    </p:anim>
                                  </p:childTnLst>
                                </p:cTn>
                              </p:par>
                            </p:childTnLst>
                          </p:cTn>
                        </p:par>
                        <p:par>
                          <p:cTn id="19" fill="hold">
                            <p:stCondLst>
                              <p:cond delay="2000"/>
                            </p:stCondLst>
                            <p:childTnLst>
                              <p:par>
                                <p:cTn id="20" presetID="55" presetClass="entr" presetSubtype="0" fill="hold" nodeType="afterEffect">
                                  <p:stCondLst>
                                    <p:cond delay="0"/>
                                  </p:stCondLst>
                                  <p:childTnLst>
                                    <p:set>
                                      <p:cBhvr>
                                        <p:cTn id="21" dur="1" fill="hold">
                                          <p:stCondLst>
                                            <p:cond delay="0"/>
                                          </p:stCondLst>
                                        </p:cTn>
                                        <p:tgtEl>
                                          <p:spTgt spid="39"/>
                                        </p:tgtEl>
                                        <p:attrNameLst>
                                          <p:attrName>style.visibility</p:attrName>
                                        </p:attrNameLst>
                                      </p:cBhvr>
                                      <p:to>
                                        <p:strVal val="visible"/>
                                      </p:to>
                                    </p:set>
                                    <p:anim calcmode="lin" valueType="num">
                                      <p:cBhvr>
                                        <p:cTn id="22" dur="1000" fill="hold"/>
                                        <p:tgtEl>
                                          <p:spTgt spid="39"/>
                                        </p:tgtEl>
                                        <p:attrNameLst>
                                          <p:attrName>ppt_w</p:attrName>
                                        </p:attrNameLst>
                                      </p:cBhvr>
                                      <p:tavLst>
                                        <p:tav tm="0">
                                          <p:val>
                                            <p:strVal val="#ppt_w*0.70"/>
                                          </p:val>
                                        </p:tav>
                                        <p:tav tm="100000">
                                          <p:val>
                                            <p:strVal val="#ppt_w"/>
                                          </p:val>
                                        </p:tav>
                                      </p:tavLst>
                                    </p:anim>
                                    <p:anim calcmode="lin" valueType="num">
                                      <p:cBhvr>
                                        <p:cTn id="23" dur="1000" fill="hold"/>
                                        <p:tgtEl>
                                          <p:spTgt spid="39"/>
                                        </p:tgtEl>
                                        <p:attrNameLst>
                                          <p:attrName>ppt_h</p:attrName>
                                        </p:attrNameLst>
                                      </p:cBhvr>
                                      <p:tavLst>
                                        <p:tav tm="0">
                                          <p:val>
                                            <p:strVal val="#ppt_h"/>
                                          </p:val>
                                        </p:tav>
                                        <p:tav tm="100000">
                                          <p:val>
                                            <p:strVal val="#ppt_h"/>
                                          </p:val>
                                        </p:tav>
                                      </p:tavLst>
                                    </p:anim>
                                    <p:animEffect transition="in" filter="fade">
                                      <p:cBhvr>
                                        <p:cTn id="24" dur="1000"/>
                                        <p:tgtEl>
                                          <p:spTgt spid="39"/>
                                        </p:tgtEl>
                                      </p:cBhvr>
                                    </p:animEffect>
                                  </p:childTnLst>
                                </p:cTn>
                              </p:par>
                            </p:childTnLst>
                          </p:cTn>
                        </p:par>
                        <p:par>
                          <p:cTn id="25" fill="hold">
                            <p:stCondLst>
                              <p:cond delay="3000"/>
                            </p:stCondLst>
                            <p:childTnLst>
                              <p:par>
                                <p:cTn id="26" presetID="53" presetClass="entr" presetSubtype="16" fill="hold" grpId="0" nodeType="afterEffect">
                                  <p:stCondLst>
                                    <p:cond delay="0"/>
                                  </p:stCondLst>
                                  <p:childTnLst>
                                    <p:set>
                                      <p:cBhvr>
                                        <p:cTn id="27" dur="1" fill="hold">
                                          <p:stCondLst>
                                            <p:cond delay="0"/>
                                          </p:stCondLst>
                                        </p:cTn>
                                        <p:tgtEl>
                                          <p:spTgt spid="2"/>
                                        </p:tgtEl>
                                        <p:attrNameLst>
                                          <p:attrName>style.visibility</p:attrName>
                                        </p:attrNameLst>
                                      </p:cBhvr>
                                      <p:to>
                                        <p:strVal val="visible"/>
                                      </p:to>
                                    </p:set>
                                    <p:anim calcmode="lin" valueType="num">
                                      <p:cBhvr>
                                        <p:cTn id="28" dur="500" fill="hold"/>
                                        <p:tgtEl>
                                          <p:spTgt spid="2"/>
                                        </p:tgtEl>
                                        <p:attrNameLst>
                                          <p:attrName>ppt_w</p:attrName>
                                        </p:attrNameLst>
                                      </p:cBhvr>
                                      <p:tavLst>
                                        <p:tav tm="0">
                                          <p:val>
                                            <p:fltVal val="0"/>
                                          </p:val>
                                        </p:tav>
                                        <p:tav tm="100000">
                                          <p:val>
                                            <p:strVal val="#ppt_w"/>
                                          </p:val>
                                        </p:tav>
                                      </p:tavLst>
                                    </p:anim>
                                    <p:anim calcmode="lin" valueType="num">
                                      <p:cBhvr>
                                        <p:cTn id="29" dur="500" fill="hold"/>
                                        <p:tgtEl>
                                          <p:spTgt spid="2"/>
                                        </p:tgtEl>
                                        <p:attrNameLst>
                                          <p:attrName>ppt_h</p:attrName>
                                        </p:attrNameLst>
                                      </p:cBhvr>
                                      <p:tavLst>
                                        <p:tav tm="0">
                                          <p:val>
                                            <p:fltVal val="0"/>
                                          </p:val>
                                        </p:tav>
                                        <p:tav tm="100000">
                                          <p:val>
                                            <p:strVal val="#ppt_h"/>
                                          </p:val>
                                        </p:tav>
                                      </p:tavLst>
                                    </p:anim>
                                    <p:animEffect transition="in" filter="fade">
                                      <p:cBhvr>
                                        <p:cTn id="30" dur="500"/>
                                        <p:tgtEl>
                                          <p:spTgt spid="2"/>
                                        </p:tgtEl>
                                      </p:cBhvr>
                                    </p:animEffect>
                                  </p:childTnLst>
                                </p:cTn>
                              </p:par>
                            </p:childTnLst>
                          </p:cTn>
                        </p:par>
                        <p:par>
                          <p:cTn id="31" fill="hold">
                            <p:stCondLst>
                              <p:cond delay="3500"/>
                            </p:stCondLst>
                            <p:childTnLst>
                              <p:par>
                                <p:cTn id="32" presetID="42" presetClass="entr" presetSubtype="0" fill="hold" grpId="0" nodeType="after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fade">
                                      <p:cBhvr>
                                        <p:cTn id="34" dur="1000"/>
                                        <p:tgtEl>
                                          <p:spTgt spid="24"/>
                                        </p:tgtEl>
                                      </p:cBhvr>
                                    </p:animEffect>
                                    <p:anim calcmode="lin" valueType="num">
                                      <p:cBhvr>
                                        <p:cTn id="35" dur="1000" fill="hold"/>
                                        <p:tgtEl>
                                          <p:spTgt spid="24"/>
                                        </p:tgtEl>
                                        <p:attrNameLst>
                                          <p:attrName>ppt_x</p:attrName>
                                        </p:attrNameLst>
                                      </p:cBhvr>
                                      <p:tavLst>
                                        <p:tav tm="0">
                                          <p:val>
                                            <p:strVal val="#ppt_x"/>
                                          </p:val>
                                        </p:tav>
                                        <p:tav tm="100000">
                                          <p:val>
                                            <p:strVal val="#ppt_x"/>
                                          </p:val>
                                        </p:tav>
                                      </p:tavLst>
                                    </p:anim>
                                    <p:anim calcmode="lin" valueType="num">
                                      <p:cBhvr>
                                        <p:cTn id="36" dur="1000" fill="hold"/>
                                        <p:tgtEl>
                                          <p:spTgt spid="24"/>
                                        </p:tgtEl>
                                        <p:attrNameLst>
                                          <p:attrName>ppt_y</p:attrName>
                                        </p:attrNameLst>
                                      </p:cBhvr>
                                      <p:tavLst>
                                        <p:tav tm="0">
                                          <p:val>
                                            <p:strVal val="#ppt_y+.1"/>
                                          </p:val>
                                        </p:tav>
                                        <p:tav tm="100000">
                                          <p:val>
                                            <p:strVal val="#ppt_y"/>
                                          </p:val>
                                        </p:tav>
                                      </p:tavLst>
                                    </p:anim>
                                  </p:childTnLst>
                                </p:cTn>
                              </p:par>
                            </p:childTnLst>
                          </p:cTn>
                        </p:par>
                        <p:par>
                          <p:cTn id="37" fill="hold">
                            <p:stCondLst>
                              <p:cond delay="4500"/>
                            </p:stCondLst>
                            <p:childTnLst>
                              <p:par>
                                <p:cTn id="38" presetID="55" presetClass="entr" presetSubtype="0" fill="hold" nodeType="afterEffect">
                                  <p:stCondLst>
                                    <p:cond delay="0"/>
                                  </p:stCondLst>
                                  <p:childTnLst>
                                    <p:set>
                                      <p:cBhvr>
                                        <p:cTn id="39" dur="1" fill="hold">
                                          <p:stCondLst>
                                            <p:cond delay="0"/>
                                          </p:stCondLst>
                                        </p:cTn>
                                        <p:tgtEl>
                                          <p:spTgt spid="17"/>
                                        </p:tgtEl>
                                        <p:attrNameLst>
                                          <p:attrName>style.visibility</p:attrName>
                                        </p:attrNameLst>
                                      </p:cBhvr>
                                      <p:to>
                                        <p:strVal val="visible"/>
                                      </p:to>
                                    </p:set>
                                    <p:anim calcmode="lin" valueType="num">
                                      <p:cBhvr>
                                        <p:cTn id="40" dur="1000" fill="hold"/>
                                        <p:tgtEl>
                                          <p:spTgt spid="17"/>
                                        </p:tgtEl>
                                        <p:attrNameLst>
                                          <p:attrName>ppt_w</p:attrName>
                                        </p:attrNameLst>
                                      </p:cBhvr>
                                      <p:tavLst>
                                        <p:tav tm="0">
                                          <p:val>
                                            <p:strVal val="#ppt_w*0.70"/>
                                          </p:val>
                                        </p:tav>
                                        <p:tav tm="100000">
                                          <p:val>
                                            <p:strVal val="#ppt_w"/>
                                          </p:val>
                                        </p:tav>
                                      </p:tavLst>
                                    </p:anim>
                                    <p:anim calcmode="lin" valueType="num">
                                      <p:cBhvr>
                                        <p:cTn id="41" dur="1000" fill="hold"/>
                                        <p:tgtEl>
                                          <p:spTgt spid="17"/>
                                        </p:tgtEl>
                                        <p:attrNameLst>
                                          <p:attrName>ppt_h</p:attrName>
                                        </p:attrNameLst>
                                      </p:cBhvr>
                                      <p:tavLst>
                                        <p:tav tm="0">
                                          <p:val>
                                            <p:strVal val="#ppt_h"/>
                                          </p:val>
                                        </p:tav>
                                        <p:tav tm="100000">
                                          <p:val>
                                            <p:strVal val="#ppt_h"/>
                                          </p:val>
                                        </p:tav>
                                      </p:tavLst>
                                    </p:anim>
                                    <p:animEffect transition="in" filter="fade">
                                      <p:cBhvr>
                                        <p:cTn id="42" dur="1000"/>
                                        <p:tgtEl>
                                          <p:spTgt spid="17"/>
                                        </p:tgtEl>
                                      </p:cBhvr>
                                    </p:animEffect>
                                  </p:childTnLst>
                                </p:cTn>
                              </p:par>
                            </p:childTnLst>
                          </p:cTn>
                        </p:par>
                        <p:par>
                          <p:cTn id="43" fill="hold">
                            <p:stCondLst>
                              <p:cond delay="5500"/>
                            </p:stCondLst>
                            <p:childTnLst>
                              <p:par>
                                <p:cTn id="44" presetID="53" presetClass="entr" presetSubtype="16" fill="hold" grpId="0" nodeType="afterEffect">
                                  <p:stCondLst>
                                    <p:cond delay="0"/>
                                  </p:stCondLst>
                                  <p:childTnLst>
                                    <p:set>
                                      <p:cBhvr>
                                        <p:cTn id="45" dur="1" fill="hold">
                                          <p:stCondLst>
                                            <p:cond delay="0"/>
                                          </p:stCondLst>
                                        </p:cTn>
                                        <p:tgtEl>
                                          <p:spTgt spid="19"/>
                                        </p:tgtEl>
                                        <p:attrNameLst>
                                          <p:attrName>style.visibility</p:attrName>
                                        </p:attrNameLst>
                                      </p:cBhvr>
                                      <p:to>
                                        <p:strVal val="visible"/>
                                      </p:to>
                                    </p:set>
                                    <p:anim calcmode="lin" valueType="num">
                                      <p:cBhvr>
                                        <p:cTn id="46" dur="500" fill="hold"/>
                                        <p:tgtEl>
                                          <p:spTgt spid="19"/>
                                        </p:tgtEl>
                                        <p:attrNameLst>
                                          <p:attrName>ppt_w</p:attrName>
                                        </p:attrNameLst>
                                      </p:cBhvr>
                                      <p:tavLst>
                                        <p:tav tm="0">
                                          <p:val>
                                            <p:fltVal val="0"/>
                                          </p:val>
                                        </p:tav>
                                        <p:tav tm="100000">
                                          <p:val>
                                            <p:strVal val="#ppt_w"/>
                                          </p:val>
                                        </p:tav>
                                      </p:tavLst>
                                    </p:anim>
                                    <p:anim calcmode="lin" valueType="num">
                                      <p:cBhvr>
                                        <p:cTn id="47" dur="500" fill="hold"/>
                                        <p:tgtEl>
                                          <p:spTgt spid="19"/>
                                        </p:tgtEl>
                                        <p:attrNameLst>
                                          <p:attrName>ppt_h</p:attrName>
                                        </p:attrNameLst>
                                      </p:cBhvr>
                                      <p:tavLst>
                                        <p:tav tm="0">
                                          <p:val>
                                            <p:fltVal val="0"/>
                                          </p:val>
                                        </p:tav>
                                        <p:tav tm="100000">
                                          <p:val>
                                            <p:strVal val="#ppt_h"/>
                                          </p:val>
                                        </p:tav>
                                      </p:tavLst>
                                    </p:anim>
                                    <p:animEffect transition="in" filter="fade">
                                      <p:cBhvr>
                                        <p:cTn id="48" dur="500"/>
                                        <p:tgtEl>
                                          <p:spTgt spid="19"/>
                                        </p:tgtEl>
                                      </p:cBhvr>
                                    </p:animEffect>
                                  </p:childTnLst>
                                </p:cTn>
                              </p:par>
                            </p:childTnLst>
                          </p:cTn>
                        </p:par>
                        <p:par>
                          <p:cTn id="49" fill="hold">
                            <p:stCondLst>
                              <p:cond delay="6000"/>
                            </p:stCondLst>
                            <p:childTnLst>
                              <p:par>
                                <p:cTn id="50" presetID="42" presetClass="entr" presetSubtype="0" fill="hold" grpId="0" nodeType="afterEffect">
                                  <p:stCondLst>
                                    <p:cond delay="0"/>
                                  </p:stCondLst>
                                  <p:childTnLst>
                                    <p:set>
                                      <p:cBhvr>
                                        <p:cTn id="51" dur="1" fill="hold">
                                          <p:stCondLst>
                                            <p:cond delay="0"/>
                                          </p:stCondLst>
                                        </p:cTn>
                                        <p:tgtEl>
                                          <p:spTgt spid="26"/>
                                        </p:tgtEl>
                                        <p:attrNameLst>
                                          <p:attrName>style.visibility</p:attrName>
                                        </p:attrNameLst>
                                      </p:cBhvr>
                                      <p:to>
                                        <p:strVal val="visible"/>
                                      </p:to>
                                    </p:set>
                                    <p:animEffect transition="in" filter="fade">
                                      <p:cBhvr>
                                        <p:cTn id="52" dur="1000"/>
                                        <p:tgtEl>
                                          <p:spTgt spid="26"/>
                                        </p:tgtEl>
                                      </p:cBhvr>
                                    </p:animEffect>
                                    <p:anim calcmode="lin" valueType="num">
                                      <p:cBhvr>
                                        <p:cTn id="53" dur="1000" fill="hold"/>
                                        <p:tgtEl>
                                          <p:spTgt spid="26"/>
                                        </p:tgtEl>
                                        <p:attrNameLst>
                                          <p:attrName>ppt_x</p:attrName>
                                        </p:attrNameLst>
                                      </p:cBhvr>
                                      <p:tavLst>
                                        <p:tav tm="0">
                                          <p:val>
                                            <p:strVal val="#ppt_x"/>
                                          </p:val>
                                        </p:tav>
                                        <p:tav tm="100000">
                                          <p:val>
                                            <p:strVal val="#ppt_x"/>
                                          </p:val>
                                        </p:tav>
                                      </p:tavLst>
                                    </p:anim>
                                    <p:anim calcmode="lin" valueType="num">
                                      <p:cBhvr>
                                        <p:cTn id="54" dur="1000" fill="hold"/>
                                        <p:tgtEl>
                                          <p:spTgt spid="26"/>
                                        </p:tgtEl>
                                        <p:attrNameLst>
                                          <p:attrName>ppt_y</p:attrName>
                                        </p:attrNameLst>
                                      </p:cBhvr>
                                      <p:tavLst>
                                        <p:tav tm="0">
                                          <p:val>
                                            <p:strVal val="#ppt_y+.1"/>
                                          </p:val>
                                        </p:tav>
                                        <p:tav tm="100000">
                                          <p:val>
                                            <p:strVal val="#ppt_y"/>
                                          </p:val>
                                        </p:tav>
                                      </p:tavLst>
                                    </p:anim>
                                  </p:childTnLst>
                                </p:cTn>
                              </p:par>
                            </p:childTnLst>
                          </p:cTn>
                        </p:par>
                        <p:par>
                          <p:cTn id="55" fill="hold">
                            <p:stCondLst>
                              <p:cond delay="7000"/>
                            </p:stCondLst>
                            <p:childTnLst>
                              <p:par>
                                <p:cTn id="56" presetID="55" presetClass="entr" presetSubtype="0" fill="hold" nodeType="afterEffect">
                                  <p:stCondLst>
                                    <p:cond delay="0"/>
                                  </p:stCondLst>
                                  <p:childTnLst>
                                    <p:set>
                                      <p:cBhvr>
                                        <p:cTn id="57" dur="1" fill="hold">
                                          <p:stCondLst>
                                            <p:cond delay="0"/>
                                          </p:stCondLst>
                                        </p:cTn>
                                        <p:tgtEl>
                                          <p:spTgt spid="25"/>
                                        </p:tgtEl>
                                        <p:attrNameLst>
                                          <p:attrName>style.visibility</p:attrName>
                                        </p:attrNameLst>
                                      </p:cBhvr>
                                      <p:to>
                                        <p:strVal val="visible"/>
                                      </p:to>
                                    </p:set>
                                    <p:anim calcmode="lin" valueType="num">
                                      <p:cBhvr>
                                        <p:cTn id="58" dur="1000" fill="hold"/>
                                        <p:tgtEl>
                                          <p:spTgt spid="25"/>
                                        </p:tgtEl>
                                        <p:attrNameLst>
                                          <p:attrName>ppt_w</p:attrName>
                                        </p:attrNameLst>
                                      </p:cBhvr>
                                      <p:tavLst>
                                        <p:tav tm="0">
                                          <p:val>
                                            <p:strVal val="#ppt_w*0.70"/>
                                          </p:val>
                                        </p:tav>
                                        <p:tav tm="100000">
                                          <p:val>
                                            <p:strVal val="#ppt_w"/>
                                          </p:val>
                                        </p:tav>
                                      </p:tavLst>
                                    </p:anim>
                                    <p:anim calcmode="lin" valueType="num">
                                      <p:cBhvr>
                                        <p:cTn id="59" dur="1000" fill="hold"/>
                                        <p:tgtEl>
                                          <p:spTgt spid="25"/>
                                        </p:tgtEl>
                                        <p:attrNameLst>
                                          <p:attrName>ppt_h</p:attrName>
                                        </p:attrNameLst>
                                      </p:cBhvr>
                                      <p:tavLst>
                                        <p:tav tm="0">
                                          <p:val>
                                            <p:strVal val="#ppt_h"/>
                                          </p:val>
                                        </p:tav>
                                        <p:tav tm="100000">
                                          <p:val>
                                            <p:strVal val="#ppt_h"/>
                                          </p:val>
                                        </p:tav>
                                      </p:tavLst>
                                    </p:anim>
                                    <p:animEffect transition="in" filter="fade">
                                      <p:cBhvr>
                                        <p:cTn id="60" dur="1000"/>
                                        <p:tgtEl>
                                          <p:spTgt spid="25"/>
                                        </p:tgtEl>
                                      </p:cBhvr>
                                    </p:animEffect>
                                  </p:childTnLst>
                                </p:cTn>
                              </p:par>
                            </p:childTnLst>
                          </p:cTn>
                        </p:par>
                        <p:par>
                          <p:cTn id="61" fill="hold">
                            <p:stCondLst>
                              <p:cond delay="8000"/>
                            </p:stCondLst>
                            <p:childTnLst>
                              <p:par>
                                <p:cTn id="62" presetID="53" presetClass="entr" presetSubtype="16"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p:cTn id="64" dur="500" fill="hold"/>
                                        <p:tgtEl>
                                          <p:spTgt spid="20"/>
                                        </p:tgtEl>
                                        <p:attrNameLst>
                                          <p:attrName>ppt_w</p:attrName>
                                        </p:attrNameLst>
                                      </p:cBhvr>
                                      <p:tavLst>
                                        <p:tav tm="0">
                                          <p:val>
                                            <p:fltVal val="0"/>
                                          </p:val>
                                        </p:tav>
                                        <p:tav tm="100000">
                                          <p:val>
                                            <p:strVal val="#ppt_w"/>
                                          </p:val>
                                        </p:tav>
                                      </p:tavLst>
                                    </p:anim>
                                    <p:anim calcmode="lin" valueType="num">
                                      <p:cBhvr>
                                        <p:cTn id="65" dur="500" fill="hold"/>
                                        <p:tgtEl>
                                          <p:spTgt spid="20"/>
                                        </p:tgtEl>
                                        <p:attrNameLst>
                                          <p:attrName>ppt_h</p:attrName>
                                        </p:attrNameLst>
                                      </p:cBhvr>
                                      <p:tavLst>
                                        <p:tav tm="0">
                                          <p:val>
                                            <p:fltVal val="0"/>
                                          </p:val>
                                        </p:tav>
                                        <p:tav tm="100000">
                                          <p:val>
                                            <p:strVal val="#ppt_h"/>
                                          </p:val>
                                        </p:tav>
                                      </p:tavLst>
                                    </p:anim>
                                    <p:animEffect transition="in" filter="fade">
                                      <p:cBhvr>
                                        <p:cTn id="66" dur="500"/>
                                        <p:tgtEl>
                                          <p:spTgt spid="20"/>
                                        </p:tgtEl>
                                      </p:cBhvr>
                                    </p:animEffect>
                                  </p:childTnLst>
                                </p:cTn>
                              </p:par>
                            </p:childTnLst>
                          </p:cTn>
                        </p:par>
                        <p:par>
                          <p:cTn id="67" fill="hold">
                            <p:stCondLst>
                              <p:cond delay="8500"/>
                            </p:stCondLst>
                            <p:childTnLst>
                              <p:par>
                                <p:cTn id="68" presetID="42" presetClass="entr" presetSubtype="0" fill="hold" grpId="0" nodeType="afterEffect">
                                  <p:stCondLst>
                                    <p:cond delay="0"/>
                                  </p:stCondLst>
                                  <p:childTnLst>
                                    <p:set>
                                      <p:cBhvr>
                                        <p:cTn id="69" dur="1" fill="hold">
                                          <p:stCondLst>
                                            <p:cond delay="0"/>
                                          </p:stCondLst>
                                        </p:cTn>
                                        <p:tgtEl>
                                          <p:spTgt spid="28"/>
                                        </p:tgtEl>
                                        <p:attrNameLst>
                                          <p:attrName>style.visibility</p:attrName>
                                        </p:attrNameLst>
                                      </p:cBhvr>
                                      <p:to>
                                        <p:strVal val="visible"/>
                                      </p:to>
                                    </p:set>
                                    <p:animEffect transition="in" filter="fade">
                                      <p:cBhvr>
                                        <p:cTn id="70" dur="1000"/>
                                        <p:tgtEl>
                                          <p:spTgt spid="28"/>
                                        </p:tgtEl>
                                      </p:cBhvr>
                                    </p:animEffect>
                                    <p:anim calcmode="lin" valueType="num">
                                      <p:cBhvr>
                                        <p:cTn id="71" dur="1000" fill="hold"/>
                                        <p:tgtEl>
                                          <p:spTgt spid="28"/>
                                        </p:tgtEl>
                                        <p:attrNameLst>
                                          <p:attrName>ppt_x</p:attrName>
                                        </p:attrNameLst>
                                      </p:cBhvr>
                                      <p:tavLst>
                                        <p:tav tm="0">
                                          <p:val>
                                            <p:strVal val="#ppt_x"/>
                                          </p:val>
                                        </p:tav>
                                        <p:tav tm="100000">
                                          <p:val>
                                            <p:strVal val="#ppt_x"/>
                                          </p:val>
                                        </p:tav>
                                      </p:tavLst>
                                    </p:anim>
                                    <p:anim calcmode="lin" valueType="num">
                                      <p:cBhvr>
                                        <p:cTn id="72" dur="1000" fill="hold"/>
                                        <p:tgtEl>
                                          <p:spTgt spid="28"/>
                                        </p:tgtEl>
                                        <p:attrNameLst>
                                          <p:attrName>ppt_y</p:attrName>
                                        </p:attrNameLst>
                                      </p:cBhvr>
                                      <p:tavLst>
                                        <p:tav tm="0">
                                          <p:val>
                                            <p:strVal val="#ppt_y+.1"/>
                                          </p:val>
                                        </p:tav>
                                        <p:tav tm="100000">
                                          <p:val>
                                            <p:strVal val="#ppt_y"/>
                                          </p:val>
                                        </p:tav>
                                      </p:tavLst>
                                    </p:anim>
                                  </p:childTnLst>
                                </p:cTn>
                              </p:par>
                            </p:childTnLst>
                          </p:cTn>
                        </p:par>
                        <p:par>
                          <p:cTn id="73" fill="hold">
                            <p:stCondLst>
                              <p:cond delay="9500"/>
                            </p:stCondLst>
                            <p:childTnLst>
                              <p:par>
                                <p:cTn id="74" presetID="55" presetClass="entr" presetSubtype="0" fill="hold" nodeType="afterEffect">
                                  <p:stCondLst>
                                    <p:cond delay="0"/>
                                  </p:stCondLst>
                                  <p:childTnLst>
                                    <p:set>
                                      <p:cBhvr>
                                        <p:cTn id="75" dur="1" fill="hold">
                                          <p:stCondLst>
                                            <p:cond delay="0"/>
                                          </p:stCondLst>
                                        </p:cTn>
                                        <p:tgtEl>
                                          <p:spTgt spid="33"/>
                                        </p:tgtEl>
                                        <p:attrNameLst>
                                          <p:attrName>style.visibility</p:attrName>
                                        </p:attrNameLst>
                                      </p:cBhvr>
                                      <p:to>
                                        <p:strVal val="visible"/>
                                      </p:to>
                                    </p:set>
                                    <p:anim calcmode="lin" valueType="num">
                                      <p:cBhvr>
                                        <p:cTn id="76" dur="1000" fill="hold"/>
                                        <p:tgtEl>
                                          <p:spTgt spid="33"/>
                                        </p:tgtEl>
                                        <p:attrNameLst>
                                          <p:attrName>ppt_w</p:attrName>
                                        </p:attrNameLst>
                                      </p:cBhvr>
                                      <p:tavLst>
                                        <p:tav tm="0">
                                          <p:val>
                                            <p:strVal val="#ppt_w*0.70"/>
                                          </p:val>
                                        </p:tav>
                                        <p:tav tm="100000">
                                          <p:val>
                                            <p:strVal val="#ppt_w"/>
                                          </p:val>
                                        </p:tav>
                                      </p:tavLst>
                                    </p:anim>
                                    <p:anim calcmode="lin" valueType="num">
                                      <p:cBhvr>
                                        <p:cTn id="77" dur="1000" fill="hold"/>
                                        <p:tgtEl>
                                          <p:spTgt spid="33"/>
                                        </p:tgtEl>
                                        <p:attrNameLst>
                                          <p:attrName>ppt_h</p:attrName>
                                        </p:attrNameLst>
                                      </p:cBhvr>
                                      <p:tavLst>
                                        <p:tav tm="0">
                                          <p:val>
                                            <p:strVal val="#ppt_h"/>
                                          </p:val>
                                        </p:tav>
                                        <p:tav tm="100000">
                                          <p:val>
                                            <p:strVal val="#ppt_h"/>
                                          </p:val>
                                        </p:tav>
                                      </p:tavLst>
                                    </p:anim>
                                    <p:animEffect transition="in" filter="fade">
                                      <p:cBhvr>
                                        <p:cTn id="78" dur="1000"/>
                                        <p:tgtEl>
                                          <p:spTgt spid="33"/>
                                        </p:tgtEl>
                                      </p:cBhvr>
                                    </p:animEffect>
                                  </p:childTnLst>
                                </p:cTn>
                              </p:par>
                            </p:childTnLst>
                          </p:cTn>
                        </p:par>
                        <p:par>
                          <p:cTn id="79" fill="hold">
                            <p:stCondLst>
                              <p:cond delay="10500"/>
                            </p:stCondLst>
                            <p:childTnLst>
                              <p:par>
                                <p:cTn id="80" presetID="53" presetClass="entr" presetSubtype="16" fill="hold" grpId="0" nodeType="afterEffect">
                                  <p:stCondLst>
                                    <p:cond delay="0"/>
                                  </p:stCondLst>
                                  <p:childTnLst>
                                    <p:set>
                                      <p:cBhvr>
                                        <p:cTn id="81" dur="1" fill="hold">
                                          <p:stCondLst>
                                            <p:cond delay="0"/>
                                          </p:stCondLst>
                                        </p:cTn>
                                        <p:tgtEl>
                                          <p:spTgt spid="21"/>
                                        </p:tgtEl>
                                        <p:attrNameLst>
                                          <p:attrName>style.visibility</p:attrName>
                                        </p:attrNameLst>
                                      </p:cBhvr>
                                      <p:to>
                                        <p:strVal val="visible"/>
                                      </p:to>
                                    </p:set>
                                    <p:anim calcmode="lin" valueType="num">
                                      <p:cBhvr>
                                        <p:cTn id="82" dur="500" fill="hold"/>
                                        <p:tgtEl>
                                          <p:spTgt spid="21"/>
                                        </p:tgtEl>
                                        <p:attrNameLst>
                                          <p:attrName>ppt_w</p:attrName>
                                        </p:attrNameLst>
                                      </p:cBhvr>
                                      <p:tavLst>
                                        <p:tav tm="0">
                                          <p:val>
                                            <p:fltVal val="0"/>
                                          </p:val>
                                        </p:tav>
                                        <p:tav tm="100000">
                                          <p:val>
                                            <p:strVal val="#ppt_w"/>
                                          </p:val>
                                        </p:tav>
                                      </p:tavLst>
                                    </p:anim>
                                    <p:anim calcmode="lin" valueType="num">
                                      <p:cBhvr>
                                        <p:cTn id="83" dur="500" fill="hold"/>
                                        <p:tgtEl>
                                          <p:spTgt spid="21"/>
                                        </p:tgtEl>
                                        <p:attrNameLst>
                                          <p:attrName>ppt_h</p:attrName>
                                        </p:attrNameLst>
                                      </p:cBhvr>
                                      <p:tavLst>
                                        <p:tav tm="0">
                                          <p:val>
                                            <p:fltVal val="0"/>
                                          </p:val>
                                        </p:tav>
                                        <p:tav tm="100000">
                                          <p:val>
                                            <p:strVal val="#ppt_h"/>
                                          </p:val>
                                        </p:tav>
                                      </p:tavLst>
                                    </p:anim>
                                    <p:animEffect transition="in" filter="fade">
                                      <p:cBhvr>
                                        <p:cTn id="84" dur="500"/>
                                        <p:tgtEl>
                                          <p:spTgt spid="21"/>
                                        </p:tgtEl>
                                      </p:cBhvr>
                                    </p:animEffect>
                                  </p:childTnLst>
                                </p:cTn>
                              </p:par>
                            </p:childTnLst>
                          </p:cTn>
                        </p:par>
                        <p:par>
                          <p:cTn id="85" fill="hold">
                            <p:stCondLst>
                              <p:cond delay="11000"/>
                            </p:stCondLst>
                            <p:childTnLst>
                              <p:par>
                                <p:cTn id="86" presetID="42" presetClass="entr" presetSubtype="0" fill="hold" grpId="0" nodeType="after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fade">
                                      <p:cBhvr>
                                        <p:cTn id="88" dur="1000"/>
                                        <p:tgtEl>
                                          <p:spTgt spid="30"/>
                                        </p:tgtEl>
                                      </p:cBhvr>
                                    </p:animEffect>
                                    <p:anim calcmode="lin" valueType="num">
                                      <p:cBhvr>
                                        <p:cTn id="89" dur="1000" fill="hold"/>
                                        <p:tgtEl>
                                          <p:spTgt spid="30"/>
                                        </p:tgtEl>
                                        <p:attrNameLst>
                                          <p:attrName>ppt_x</p:attrName>
                                        </p:attrNameLst>
                                      </p:cBhvr>
                                      <p:tavLst>
                                        <p:tav tm="0">
                                          <p:val>
                                            <p:strVal val="#ppt_x"/>
                                          </p:val>
                                        </p:tav>
                                        <p:tav tm="100000">
                                          <p:val>
                                            <p:strVal val="#ppt_x"/>
                                          </p:val>
                                        </p:tav>
                                      </p:tavLst>
                                    </p:anim>
                                    <p:anim calcmode="lin" valueType="num">
                                      <p:cBhvr>
                                        <p:cTn id="90" dur="1000" fill="hold"/>
                                        <p:tgtEl>
                                          <p:spTgt spid="30"/>
                                        </p:tgtEl>
                                        <p:attrNameLst>
                                          <p:attrName>ppt_y</p:attrName>
                                        </p:attrNameLst>
                                      </p:cBhvr>
                                      <p:tavLst>
                                        <p:tav tm="0">
                                          <p:val>
                                            <p:strVal val="#ppt_y+.1"/>
                                          </p:val>
                                        </p:tav>
                                        <p:tav tm="100000">
                                          <p:val>
                                            <p:strVal val="#ppt_y"/>
                                          </p:val>
                                        </p:tav>
                                      </p:tavLst>
                                    </p:anim>
                                  </p:childTnLst>
                                </p:cTn>
                              </p:par>
                            </p:childTnLst>
                          </p:cTn>
                        </p:par>
                        <p:par>
                          <p:cTn id="91" fill="hold">
                            <p:stCondLst>
                              <p:cond delay="12000"/>
                            </p:stCondLst>
                            <p:childTnLst>
                              <p:par>
                                <p:cTn id="92" presetID="55" presetClass="entr" presetSubtype="0" fill="hold" nodeType="afterEffect">
                                  <p:stCondLst>
                                    <p:cond delay="0"/>
                                  </p:stCondLst>
                                  <p:childTnLst>
                                    <p:set>
                                      <p:cBhvr>
                                        <p:cTn id="93" dur="1" fill="hold">
                                          <p:stCondLst>
                                            <p:cond delay="0"/>
                                          </p:stCondLst>
                                        </p:cTn>
                                        <p:tgtEl>
                                          <p:spTgt spid="36"/>
                                        </p:tgtEl>
                                        <p:attrNameLst>
                                          <p:attrName>style.visibility</p:attrName>
                                        </p:attrNameLst>
                                      </p:cBhvr>
                                      <p:to>
                                        <p:strVal val="visible"/>
                                      </p:to>
                                    </p:set>
                                    <p:anim calcmode="lin" valueType="num">
                                      <p:cBhvr>
                                        <p:cTn id="94" dur="1000" fill="hold"/>
                                        <p:tgtEl>
                                          <p:spTgt spid="36"/>
                                        </p:tgtEl>
                                        <p:attrNameLst>
                                          <p:attrName>ppt_w</p:attrName>
                                        </p:attrNameLst>
                                      </p:cBhvr>
                                      <p:tavLst>
                                        <p:tav tm="0">
                                          <p:val>
                                            <p:strVal val="#ppt_w*0.70"/>
                                          </p:val>
                                        </p:tav>
                                        <p:tav tm="100000">
                                          <p:val>
                                            <p:strVal val="#ppt_w"/>
                                          </p:val>
                                        </p:tav>
                                      </p:tavLst>
                                    </p:anim>
                                    <p:anim calcmode="lin" valueType="num">
                                      <p:cBhvr>
                                        <p:cTn id="95" dur="1000" fill="hold"/>
                                        <p:tgtEl>
                                          <p:spTgt spid="36"/>
                                        </p:tgtEl>
                                        <p:attrNameLst>
                                          <p:attrName>ppt_h</p:attrName>
                                        </p:attrNameLst>
                                      </p:cBhvr>
                                      <p:tavLst>
                                        <p:tav tm="0">
                                          <p:val>
                                            <p:strVal val="#ppt_h"/>
                                          </p:val>
                                        </p:tav>
                                        <p:tav tm="100000">
                                          <p:val>
                                            <p:strVal val="#ppt_h"/>
                                          </p:val>
                                        </p:tav>
                                      </p:tavLst>
                                    </p:anim>
                                    <p:animEffect transition="in" filter="fade">
                                      <p:cBhvr>
                                        <p:cTn id="96" dur="1000"/>
                                        <p:tgtEl>
                                          <p:spTgt spid="36"/>
                                        </p:tgtEl>
                                      </p:cBhvr>
                                    </p:animEffect>
                                  </p:childTnLst>
                                </p:cTn>
                              </p:par>
                            </p:childTnLst>
                          </p:cTn>
                        </p:par>
                        <p:par>
                          <p:cTn id="97" fill="hold">
                            <p:stCondLst>
                              <p:cond delay="13000"/>
                            </p:stCondLst>
                            <p:childTnLst>
                              <p:par>
                                <p:cTn id="98" presetID="53" presetClass="entr" presetSubtype="16" fill="hold" grpId="0" nodeType="afterEffect">
                                  <p:stCondLst>
                                    <p:cond delay="0"/>
                                  </p:stCondLst>
                                  <p:childTnLst>
                                    <p:set>
                                      <p:cBhvr>
                                        <p:cTn id="99" dur="1" fill="hold">
                                          <p:stCondLst>
                                            <p:cond delay="0"/>
                                          </p:stCondLst>
                                        </p:cTn>
                                        <p:tgtEl>
                                          <p:spTgt spid="22"/>
                                        </p:tgtEl>
                                        <p:attrNameLst>
                                          <p:attrName>style.visibility</p:attrName>
                                        </p:attrNameLst>
                                      </p:cBhvr>
                                      <p:to>
                                        <p:strVal val="visible"/>
                                      </p:to>
                                    </p:set>
                                    <p:anim calcmode="lin" valueType="num">
                                      <p:cBhvr>
                                        <p:cTn id="100" dur="500" fill="hold"/>
                                        <p:tgtEl>
                                          <p:spTgt spid="22"/>
                                        </p:tgtEl>
                                        <p:attrNameLst>
                                          <p:attrName>ppt_w</p:attrName>
                                        </p:attrNameLst>
                                      </p:cBhvr>
                                      <p:tavLst>
                                        <p:tav tm="0">
                                          <p:val>
                                            <p:fltVal val="0"/>
                                          </p:val>
                                        </p:tav>
                                        <p:tav tm="100000">
                                          <p:val>
                                            <p:strVal val="#ppt_w"/>
                                          </p:val>
                                        </p:tav>
                                      </p:tavLst>
                                    </p:anim>
                                    <p:anim calcmode="lin" valueType="num">
                                      <p:cBhvr>
                                        <p:cTn id="101" dur="500" fill="hold"/>
                                        <p:tgtEl>
                                          <p:spTgt spid="22"/>
                                        </p:tgtEl>
                                        <p:attrNameLst>
                                          <p:attrName>ppt_h</p:attrName>
                                        </p:attrNameLst>
                                      </p:cBhvr>
                                      <p:tavLst>
                                        <p:tav tm="0">
                                          <p:val>
                                            <p:fltVal val="0"/>
                                          </p:val>
                                        </p:tav>
                                        <p:tav tm="100000">
                                          <p:val>
                                            <p:strVal val="#ppt_h"/>
                                          </p:val>
                                        </p:tav>
                                      </p:tavLst>
                                    </p:anim>
                                    <p:animEffect transition="in" filter="fade">
                                      <p:cBhvr>
                                        <p:cTn id="102" dur="500"/>
                                        <p:tgtEl>
                                          <p:spTgt spid="22"/>
                                        </p:tgtEl>
                                      </p:cBhvr>
                                    </p:animEffect>
                                  </p:childTnLst>
                                </p:cTn>
                              </p:par>
                            </p:childTnLst>
                          </p:cTn>
                        </p:par>
                        <p:par>
                          <p:cTn id="103" fill="hold">
                            <p:stCondLst>
                              <p:cond delay="13500"/>
                            </p:stCondLst>
                            <p:childTnLst>
                              <p:par>
                                <p:cTn id="104" presetID="42" presetClass="entr" presetSubtype="0" fill="hold" grpId="0" nodeType="afterEffect">
                                  <p:stCondLst>
                                    <p:cond delay="0"/>
                                  </p:stCondLst>
                                  <p:childTnLst>
                                    <p:set>
                                      <p:cBhvr>
                                        <p:cTn id="105" dur="1" fill="hold">
                                          <p:stCondLst>
                                            <p:cond delay="0"/>
                                          </p:stCondLst>
                                        </p:cTn>
                                        <p:tgtEl>
                                          <p:spTgt spid="31"/>
                                        </p:tgtEl>
                                        <p:attrNameLst>
                                          <p:attrName>style.visibility</p:attrName>
                                        </p:attrNameLst>
                                      </p:cBhvr>
                                      <p:to>
                                        <p:strVal val="visible"/>
                                      </p:to>
                                    </p:set>
                                    <p:animEffect transition="in" filter="fade">
                                      <p:cBhvr>
                                        <p:cTn id="106" dur="1000"/>
                                        <p:tgtEl>
                                          <p:spTgt spid="31"/>
                                        </p:tgtEl>
                                      </p:cBhvr>
                                    </p:animEffect>
                                    <p:anim calcmode="lin" valueType="num">
                                      <p:cBhvr>
                                        <p:cTn id="107" dur="1000" fill="hold"/>
                                        <p:tgtEl>
                                          <p:spTgt spid="31"/>
                                        </p:tgtEl>
                                        <p:attrNameLst>
                                          <p:attrName>ppt_x</p:attrName>
                                        </p:attrNameLst>
                                      </p:cBhvr>
                                      <p:tavLst>
                                        <p:tav tm="0">
                                          <p:val>
                                            <p:strVal val="#ppt_x"/>
                                          </p:val>
                                        </p:tav>
                                        <p:tav tm="100000">
                                          <p:val>
                                            <p:strVal val="#ppt_x"/>
                                          </p:val>
                                        </p:tav>
                                      </p:tavLst>
                                    </p:anim>
                                    <p:anim calcmode="lin" valueType="num">
                                      <p:cBhvr>
                                        <p:cTn id="108"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2" grpId="0" animBg="1"/>
      <p:bldP spid="19" grpId="0" animBg="1"/>
      <p:bldP spid="20" grpId="0" animBg="1"/>
      <p:bldP spid="21" grpId="0" animBg="1"/>
      <p:bldP spid="22" grpId="0" animBg="1"/>
      <p:bldP spid="24" grpId="0"/>
      <p:bldP spid="26" grpId="0"/>
      <p:bldP spid="28" grpId="0"/>
      <p:bldP spid="30" grpId="0"/>
      <p:bldP spid="31" grpId="0"/>
      <p:bldP spid="32"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1756</TotalTime>
  <Words>1297</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389</cp:revision>
  <dcterms:created xsi:type="dcterms:W3CDTF">2016-09-28T22:08:47Z</dcterms:created>
  <dcterms:modified xsi:type="dcterms:W3CDTF">2018-11-12T23:00:34Z</dcterms:modified>
</cp:coreProperties>
</file>