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458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CCA18320-0823-4350-98E8-5A5AAE572966}"/>
              </a:ext>
            </a:extLst>
          </p:cNvPr>
          <p:cNvSpPr/>
          <p:nvPr/>
        </p:nvSpPr>
        <p:spPr>
          <a:xfrm rot="2963555">
            <a:off x="2248407"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rgbClr val="524E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24E67"/>
              </a:solidFill>
            </a:endParaRPr>
          </a:p>
        </p:txBody>
      </p:sp>
      <p:sp>
        <p:nvSpPr>
          <p:cNvPr id="13" name="Freeform: Shape 12">
            <a:extLst>
              <a:ext uri="{FF2B5EF4-FFF2-40B4-BE49-F238E27FC236}">
                <a16:creationId xmlns:a16="http://schemas.microsoft.com/office/drawing/2014/main" id="{7B6D256A-B3D6-431A-9C3C-2D3CAFB37143}"/>
              </a:ext>
            </a:extLst>
          </p:cNvPr>
          <p:cNvSpPr/>
          <p:nvPr/>
        </p:nvSpPr>
        <p:spPr>
          <a:xfrm rot="7753894">
            <a:off x="4243333" y="3474018"/>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rgbClr val="524E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24E67"/>
              </a:solidFill>
            </a:endParaRPr>
          </a:p>
        </p:txBody>
      </p:sp>
      <p:sp>
        <p:nvSpPr>
          <p:cNvPr id="14" name="Freeform: Shape 13">
            <a:extLst>
              <a:ext uri="{FF2B5EF4-FFF2-40B4-BE49-F238E27FC236}">
                <a16:creationId xmlns:a16="http://schemas.microsoft.com/office/drawing/2014/main" id="{6C15F05E-A405-4FD4-9208-BC84A3DF240F}"/>
              </a:ext>
            </a:extLst>
          </p:cNvPr>
          <p:cNvSpPr/>
          <p:nvPr/>
        </p:nvSpPr>
        <p:spPr>
          <a:xfrm rot="2963555">
            <a:off x="6175399" y="3472860"/>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rgbClr val="524E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24E67"/>
              </a:solidFill>
            </a:endParaRPr>
          </a:p>
        </p:txBody>
      </p:sp>
      <p:sp>
        <p:nvSpPr>
          <p:cNvPr id="20" name="Freeform: Shape 19">
            <a:extLst>
              <a:ext uri="{FF2B5EF4-FFF2-40B4-BE49-F238E27FC236}">
                <a16:creationId xmlns:a16="http://schemas.microsoft.com/office/drawing/2014/main" id="{C7004A31-F1CA-411E-9C7C-F76E72414756}"/>
              </a:ext>
            </a:extLst>
          </p:cNvPr>
          <p:cNvSpPr/>
          <p:nvPr/>
        </p:nvSpPr>
        <p:spPr>
          <a:xfrm rot="7753894">
            <a:off x="8107464"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rgbClr val="524E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24E67"/>
              </a:solidFill>
            </a:endParaRPr>
          </a:p>
        </p:txBody>
      </p:sp>
      <p:sp>
        <p:nvSpPr>
          <p:cNvPr id="25" name="Freeform: Shape 24">
            <a:extLst>
              <a:ext uri="{FF2B5EF4-FFF2-40B4-BE49-F238E27FC236}">
                <a16:creationId xmlns:a16="http://schemas.microsoft.com/office/drawing/2014/main" id="{69F1B363-BCB6-4A98-8494-35BE7AC7D01D}"/>
              </a:ext>
            </a:extLst>
          </p:cNvPr>
          <p:cNvSpPr/>
          <p:nvPr/>
        </p:nvSpPr>
        <p:spPr>
          <a:xfrm>
            <a:off x="1286750"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9CAD810-AC05-41AA-9E91-CD2FFE72ED61}"/>
              </a:ext>
            </a:extLst>
          </p:cNvPr>
          <p:cNvSpPr>
            <a:spLocks noChangeAspect="1"/>
          </p:cNvSpPr>
          <p:nvPr/>
        </p:nvSpPr>
        <p:spPr>
          <a:xfrm>
            <a:off x="990600" y="1848450"/>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134AED2-BB02-4DCF-A711-D42724C0ED8E}"/>
              </a:ext>
            </a:extLst>
          </p:cNvPr>
          <p:cNvSpPr>
            <a:spLocks noChangeAspect="1"/>
          </p:cNvSpPr>
          <p:nvPr/>
        </p:nvSpPr>
        <p:spPr>
          <a:xfrm>
            <a:off x="1478624"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080A069-2A22-4CA6-A183-E21E3581CB6B}"/>
              </a:ext>
            </a:extLst>
          </p:cNvPr>
          <p:cNvSpPr txBox="1"/>
          <p:nvPr/>
        </p:nvSpPr>
        <p:spPr>
          <a:xfrm>
            <a:off x="1038302" y="2461586"/>
            <a:ext cx="1961807" cy="1049996"/>
          </a:xfrm>
          <a:prstGeom prst="rect">
            <a:avLst/>
          </a:prstGeom>
          <a:noFill/>
        </p:spPr>
        <p:txBody>
          <a:bodyPr wrap="square" rtlCol="0">
            <a:spAutoFit/>
          </a:bodyPr>
          <a:lstStyle/>
          <a:p>
            <a:pPr algn="ctr" defTabSz="1219170">
              <a:spcBef>
                <a:spcPct val="20000"/>
              </a:spcBef>
              <a:defRPr/>
            </a:pPr>
            <a:r>
              <a:rPr lang="en-US" sz="1300" b="1" dirty="0">
                <a:solidFill>
                  <a:srgbClr val="767171"/>
                </a:solidFill>
                <a:latin typeface="Candara" panose="020E0502030303020204" pitchFamily="34" charset="0"/>
              </a:rPr>
              <a:t>LOREM IPSUM</a:t>
            </a:r>
          </a:p>
          <a:p>
            <a:pPr algn="ctr" defTabSz="1219170">
              <a:spcBef>
                <a:spcPct val="20000"/>
              </a:spcBef>
              <a:defRPr/>
            </a:pPr>
            <a:r>
              <a:rPr lang="en-US" sz="1100" dirty="0">
                <a:solidFill>
                  <a:srgbClr val="767171"/>
                </a:solidFill>
                <a:latin typeface="Candara" panose="020E0502030303020204" pitchFamily="34" charset="0"/>
              </a:rPr>
              <a:t>Lorem ipsum dolor sit amet, consectetur adipiscing elit, sed do eiusmod tempor incididunt.</a:t>
            </a:r>
          </a:p>
        </p:txBody>
      </p:sp>
      <p:sp>
        <p:nvSpPr>
          <p:cNvPr id="23" name="Text Box 10">
            <a:extLst>
              <a:ext uri="{FF2B5EF4-FFF2-40B4-BE49-F238E27FC236}">
                <a16:creationId xmlns:a16="http://schemas.microsoft.com/office/drawing/2014/main" id="{931EDAE7-3A47-4633-8F82-64682EC28DF3}"/>
              </a:ext>
            </a:extLst>
          </p:cNvPr>
          <p:cNvSpPr txBox="1">
            <a:spLocks noChangeArrowheads="1"/>
          </p:cNvSpPr>
          <p:nvPr/>
        </p:nvSpPr>
        <p:spPr bwMode="auto">
          <a:xfrm>
            <a:off x="1654303"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26" name="Freeform: Shape 25">
            <a:extLst>
              <a:ext uri="{FF2B5EF4-FFF2-40B4-BE49-F238E27FC236}">
                <a16:creationId xmlns:a16="http://schemas.microsoft.com/office/drawing/2014/main" id="{17409984-FAB2-4739-BCC6-83511D234C0E}"/>
              </a:ext>
            </a:extLst>
          </p:cNvPr>
          <p:cNvSpPr/>
          <p:nvPr/>
        </p:nvSpPr>
        <p:spPr>
          <a:xfrm>
            <a:off x="5260688"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EBCE97B-6049-4EDA-B45D-2C31CD0FA40B}"/>
              </a:ext>
            </a:extLst>
          </p:cNvPr>
          <p:cNvSpPr>
            <a:spLocks noChangeAspect="1"/>
          </p:cNvSpPr>
          <p:nvPr/>
        </p:nvSpPr>
        <p:spPr>
          <a:xfrm>
            <a:off x="4964538" y="1848450"/>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88C73C7-085C-4FA3-98D2-F4B36A2C814F}"/>
              </a:ext>
            </a:extLst>
          </p:cNvPr>
          <p:cNvSpPr>
            <a:spLocks noChangeAspect="1"/>
          </p:cNvSpPr>
          <p:nvPr/>
        </p:nvSpPr>
        <p:spPr>
          <a:xfrm>
            <a:off x="5452562"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6D081F9-F4BB-483D-B7EF-38FCBA54D7F8}"/>
              </a:ext>
            </a:extLst>
          </p:cNvPr>
          <p:cNvSpPr txBox="1"/>
          <p:nvPr/>
        </p:nvSpPr>
        <p:spPr>
          <a:xfrm>
            <a:off x="5012240" y="2461586"/>
            <a:ext cx="1961807" cy="1049996"/>
          </a:xfrm>
          <a:prstGeom prst="rect">
            <a:avLst/>
          </a:prstGeom>
          <a:noFill/>
        </p:spPr>
        <p:txBody>
          <a:bodyPr wrap="square" rtlCol="0">
            <a:spAutoFit/>
          </a:bodyPr>
          <a:lstStyle/>
          <a:p>
            <a:pPr algn="ctr" defTabSz="1219170">
              <a:spcBef>
                <a:spcPct val="20000"/>
              </a:spcBef>
              <a:defRPr/>
            </a:pPr>
            <a:r>
              <a:rPr lang="en-US" sz="1300" b="1" dirty="0">
                <a:solidFill>
                  <a:srgbClr val="767171"/>
                </a:solidFill>
                <a:latin typeface="Candara" panose="020E0502030303020204" pitchFamily="34" charset="0"/>
              </a:rPr>
              <a:t>LOREM IPSUM</a:t>
            </a:r>
            <a:endParaRPr lang="en-US" sz="1300" dirty="0">
              <a:solidFill>
                <a:srgbClr val="767171"/>
              </a:solidFill>
              <a:latin typeface="Candara" panose="020E0502030303020204" pitchFamily="34" charset="0"/>
            </a:endParaRPr>
          </a:p>
          <a:p>
            <a:pPr algn="ctr" defTabSz="1219170">
              <a:spcBef>
                <a:spcPct val="20000"/>
              </a:spcBef>
              <a:defRPr/>
            </a:pPr>
            <a:r>
              <a:rPr lang="en-US" sz="1100" dirty="0">
                <a:solidFill>
                  <a:srgbClr val="767171"/>
                </a:solidFill>
                <a:latin typeface="Candara" panose="020E0502030303020204" pitchFamily="34" charset="0"/>
              </a:rPr>
              <a:t>Lorem ipsum dolor sit amet, consectetur adipiscing elit, sed do eiusmod tempor incididunt.</a:t>
            </a:r>
          </a:p>
        </p:txBody>
      </p:sp>
      <p:sp>
        <p:nvSpPr>
          <p:cNvPr id="30" name="Text Box 10">
            <a:extLst>
              <a:ext uri="{FF2B5EF4-FFF2-40B4-BE49-F238E27FC236}">
                <a16:creationId xmlns:a16="http://schemas.microsoft.com/office/drawing/2014/main" id="{65778F82-15C1-4DEF-967B-DDBF5E77695C}"/>
              </a:ext>
            </a:extLst>
          </p:cNvPr>
          <p:cNvSpPr txBox="1">
            <a:spLocks noChangeArrowheads="1"/>
          </p:cNvSpPr>
          <p:nvPr/>
        </p:nvSpPr>
        <p:spPr bwMode="auto">
          <a:xfrm>
            <a:off x="5628241"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sp>
        <p:nvSpPr>
          <p:cNvPr id="32" name="Freeform: Shape 31">
            <a:extLst>
              <a:ext uri="{FF2B5EF4-FFF2-40B4-BE49-F238E27FC236}">
                <a16:creationId xmlns:a16="http://schemas.microsoft.com/office/drawing/2014/main" id="{EFC391AE-6707-47E0-B389-463B74983C0C}"/>
              </a:ext>
            </a:extLst>
          </p:cNvPr>
          <p:cNvSpPr/>
          <p:nvPr/>
        </p:nvSpPr>
        <p:spPr>
          <a:xfrm>
            <a:off x="9152761"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B68600E4-CA9D-4118-8634-EF52D32D4531}"/>
              </a:ext>
            </a:extLst>
          </p:cNvPr>
          <p:cNvSpPr>
            <a:spLocks noChangeAspect="1"/>
          </p:cNvSpPr>
          <p:nvPr/>
        </p:nvSpPr>
        <p:spPr>
          <a:xfrm>
            <a:off x="8856611" y="1848450"/>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A547AB9-3A70-452B-9458-CD75339D105A}"/>
              </a:ext>
            </a:extLst>
          </p:cNvPr>
          <p:cNvSpPr>
            <a:spLocks noChangeAspect="1"/>
          </p:cNvSpPr>
          <p:nvPr/>
        </p:nvSpPr>
        <p:spPr>
          <a:xfrm>
            <a:off x="9344635"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78CF2A08-4786-4821-BA58-77F620B332B9}"/>
              </a:ext>
            </a:extLst>
          </p:cNvPr>
          <p:cNvSpPr txBox="1"/>
          <p:nvPr/>
        </p:nvSpPr>
        <p:spPr>
          <a:xfrm>
            <a:off x="8904313" y="2461586"/>
            <a:ext cx="1961807" cy="1049996"/>
          </a:xfrm>
          <a:prstGeom prst="rect">
            <a:avLst/>
          </a:prstGeom>
          <a:noFill/>
        </p:spPr>
        <p:txBody>
          <a:bodyPr wrap="square" rtlCol="0">
            <a:spAutoFit/>
          </a:bodyPr>
          <a:lstStyle/>
          <a:p>
            <a:pPr algn="ctr" defTabSz="1219170">
              <a:spcBef>
                <a:spcPct val="20000"/>
              </a:spcBef>
              <a:defRPr/>
            </a:pPr>
            <a:r>
              <a:rPr lang="en-US" sz="1300" b="1" dirty="0">
                <a:solidFill>
                  <a:srgbClr val="767171"/>
                </a:solidFill>
                <a:latin typeface="Candara" panose="020E0502030303020204" pitchFamily="34" charset="0"/>
              </a:rPr>
              <a:t>LOREM IPSUM</a:t>
            </a:r>
            <a:endParaRPr lang="en-US" sz="1300" dirty="0">
              <a:solidFill>
                <a:srgbClr val="767171"/>
              </a:solidFill>
              <a:latin typeface="Candara" panose="020E0502030303020204" pitchFamily="34" charset="0"/>
            </a:endParaRPr>
          </a:p>
          <a:p>
            <a:pPr algn="ctr" defTabSz="1219170">
              <a:spcBef>
                <a:spcPct val="20000"/>
              </a:spcBef>
              <a:defRPr/>
            </a:pPr>
            <a:r>
              <a:rPr lang="en-US" sz="1100" dirty="0">
                <a:solidFill>
                  <a:srgbClr val="767171"/>
                </a:solidFill>
                <a:latin typeface="Candara" panose="020E0502030303020204" pitchFamily="34" charset="0"/>
              </a:rPr>
              <a:t>Lorem ipsum dolor sit amet, consectetur adipiscing elit, sed do eiusmod tempor incididunt.</a:t>
            </a:r>
          </a:p>
        </p:txBody>
      </p:sp>
      <p:sp>
        <p:nvSpPr>
          <p:cNvPr id="36" name="Text Box 10">
            <a:extLst>
              <a:ext uri="{FF2B5EF4-FFF2-40B4-BE49-F238E27FC236}">
                <a16:creationId xmlns:a16="http://schemas.microsoft.com/office/drawing/2014/main" id="{C46A191D-00AC-44AA-9D6F-BDC9B7F73C1F}"/>
              </a:ext>
            </a:extLst>
          </p:cNvPr>
          <p:cNvSpPr txBox="1">
            <a:spLocks noChangeArrowheads="1"/>
          </p:cNvSpPr>
          <p:nvPr/>
        </p:nvSpPr>
        <p:spPr bwMode="auto">
          <a:xfrm>
            <a:off x="9520314"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05</a:t>
            </a:r>
          </a:p>
        </p:txBody>
      </p:sp>
      <p:sp>
        <p:nvSpPr>
          <p:cNvPr id="38" name="Freeform: Shape 37">
            <a:extLst>
              <a:ext uri="{FF2B5EF4-FFF2-40B4-BE49-F238E27FC236}">
                <a16:creationId xmlns:a16="http://schemas.microsoft.com/office/drawing/2014/main" id="{66F3A753-21BD-49FB-A113-0F90B7599A9B}"/>
              </a:ext>
            </a:extLst>
          </p:cNvPr>
          <p:cNvSpPr/>
          <p:nvPr/>
        </p:nvSpPr>
        <p:spPr>
          <a:xfrm rot="10800000">
            <a:off x="3260077"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FD3C806-2F58-4141-B644-589C3225DD2E}"/>
              </a:ext>
            </a:extLst>
          </p:cNvPr>
          <p:cNvSpPr>
            <a:spLocks noChangeAspect="1"/>
          </p:cNvSpPr>
          <p:nvPr/>
        </p:nvSpPr>
        <p:spPr>
          <a:xfrm>
            <a:off x="2990137" y="4230994"/>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0D9B00D-3741-4A50-A050-150EA413DCEA}"/>
              </a:ext>
            </a:extLst>
          </p:cNvPr>
          <p:cNvSpPr>
            <a:spLocks noChangeAspect="1"/>
          </p:cNvSpPr>
          <p:nvPr/>
        </p:nvSpPr>
        <p:spPr>
          <a:xfrm rot="10800000">
            <a:off x="3455140"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CA99751-9BCA-42D1-80FB-A762162F1566}"/>
              </a:ext>
            </a:extLst>
          </p:cNvPr>
          <p:cNvSpPr txBox="1"/>
          <p:nvPr/>
        </p:nvSpPr>
        <p:spPr>
          <a:xfrm>
            <a:off x="3016893" y="4603989"/>
            <a:ext cx="1961807" cy="1049996"/>
          </a:xfrm>
          <a:prstGeom prst="rect">
            <a:avLst/>
          </a:prstGeom>
          <a:noFill/>
        </p:spPr>
        <p:txBody>
          <a:bodyPr wrap="square" rtlCol="0">
            <a:spAutoFit/>
          </a:bodyPr>
          <a:lstStyle/>
          <a:p>
            <a:pPr algn="ctr" defTabSz="1219170">
              <a:spcBef>
                <a:spcPct val="20000"/>
              </a:spcBef>
              <a:defRPr/>
            </a:pPr>
            <a:r>
              <a:rPr lang="en-US" sz="1300" b="1" dirty="0">
                <a:solidFill>
                  <a:srgbClr val="767171"/>
                </a:solidFill>
                <a:latin typeface="Candara" panose="020E0502030303020204" pitchFamily="34" charset="0"/>
              </a:rPr>
              <a:t>LOREM IPSUM</a:t>
            </a:r>
            <a:endParaRPr lang="en-US" sz="1300" dirty="0">
              <a:solidFill>
                <a:srgbClr val="767171"/>
              </a:solidFill>
              <a:latin typeface="Candara" panose="020E0502030303020204" pitchFamily="34" charset="0"/>
            </a:endParaRPr>
          </a:p>
          <a:p>
            <a:pPr algn="ctr" defTabSz="1219170">
              <a:spcBef>
                <a:spcPct val="20000"/>
              </a:spcBef>
              <a:defRPr/>
            </a:pPr>
            <a:r>
              <a:rPr lang="en-US" sz="1100" dirty="0">
                <a:solidFill>
                  <a:srgbClr val="767171"/>
                </a:solidFill>
                <a:latin typeface="Candara" panose="020E0502030303020204" pitchFamily="34" charset="0"/>
              </a:rPr>
              <a:t>Lorem ipsum dolor sit amet, consectetur adipiscing elit, sed do eiusmod tempor incididunt.</a:t>
            </a:r>
          </a:p>
        </p:txBody>
      </p:sp>
      <p:sp>
        <p:nvSpPr>
          <p:cNvPr id="42" name="Text Box 10">
            <a:extLst>
              <a:ext uri="{FF2B5EF4-FFF2-40B4-BE49-F238E27FC236}">
                <a16:creationId xmlns:a16="http://schemas.microsoft.com/office/drawing/2014/main" id="{85F2A112-DC78-4D52-BE7F-95CA5A729DE8}"/>
              </a:ext>
            </a:extLst>
          </p:cNvPr>
          <p:cNvSpPr txBox="1">
            <a:spLocks noChangeArrowheads="1"/>
          </p:cNvSpPr>
          <p:nvPr/>
        </p:nvSpPr>
        <p:spPr bwMode="auto">
          <a:xfrm>
            <a:off x="3652900" y="5657201"/>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sp>
        <p:nvSpPr>
          <p:cNvPr id="44" name="Freeform: Shape 43">
            <a:extLst>
              <a:ext uri="{FF2B5EF4-FFF2-40B4-BE49-F238E27FC236}">
                <a16:creationId xmlns:a16="http://schemas.microsoft.com/office/drawing/2014/main" id="{4A9E9D64-3336-49D3-87CC-34A22547E861}"/>
              </a:ext>
            </a:extLst>
          </p:cNvPr>
          <p:cNvSpPr/>
          <p:nvPr/>
        </p:nvSpPr>
        <p:spPr>
          <a:xfrm rot="10800000">
            <a:off x="7183292"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E634F4-5C91-4451-8832-3B4DD043B841}"/>
              </a:ext>
            </a:extLst>
          </p:cNvPr>
          <p:cNvSpPr>
            <a:spLocks noChangeAspect="1"/>
          </p:cNvSpPr>
          <p:nvPr/>
        </p:nvSpPr>
        <p:spPr>
          <a:xfrm>
            <a:off x="6913351" y="4230994"/>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77E0562-F8EE-4C1D-B4F4-C7E09EB2EA69}"/>
              </a:ext>
            </a:extLst>
          </p:cNvPr>
          <p:cNvSpPr>
            <a:spLocks noChangeAspect="1"/>
          </p:cNvSpPr>
          <p:nvPr/>
        </p:nvSpPr>
        <p:spPr>
          <a:xfrm rot="10800000">
            <a:off x="7378354"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EBDB5F7F-A0D3-445E-854D-6B5DC39C0500}"/>
              </a:ext>
            </a:extLst>
          </p:cNvPr>
          <p:cNvSpPr txBox="1"/>
          <p:nvPr/>
        </p:nvSpPr>
        <p:spPr>
          <a:xfrm>
            <a:off x="6924865" y="4623082"/>
            <a:ext cx="1961807" cy="1049996"/>
          </a:xfrm>
          <a:prstGeom prst="rect">
            <a:avLst/>
          </a:prstGeom>
          <a:noFill/>
        </p:spPr>
        <p:txBody>
          <a:bodyPr wrap="square" rtlCol="0">
            <a:spAutoFit/>
          </a:bodyPr>
          <a:lstStyle/>
          <a:p>
            <a:pPr algn="ctr" defTabSz="1219170">
              <a:spcBef>
                <a:spcPct val="20000"/>
              </a:spcBef>
              <a:defRPr/>
            </a:pPr>
            <a:r>
              <a:rPr lang="en-US" sz="1300" b="1" dirty="0">
                <a:solidFill>
                  <a:srgbClr val="767171"/>
                </a:solidFill>
                <a:latin typeface="Candara" panose="020E0502030303020204" pitchFamily="34" charset="0"/>
              </a:rPr>
              <a:t>LOREM IPSUM</a:t>
            </a:r>
            <a:endParaRPr lang="en-US" sz="1300" dirty="0">
              <a:solidFill>
                <a:srgbClr val="767171"/>
              </a:solidFill>
              <a:latin typeface="Candara" panose="020E0502030303020204" pitchFamily="34" charset="0"/>
            </a:endParaRPr>
          </a:p>
          <a:p>
            <a:pPr algn="ctr" defTabSz="1219170">
              <a:spcBef>
                <a:spcPct val="20000"/>
              </a:spcBef>
              <a:defRPr/>
            </a:pPr>
            <a:r>
              <a:rPr lang="en-US" sz="1100" dirty="0">
                <a:solidFill>
                  <a:srgbClr val="767171"/>
                </a:solidFill>
                <a:latin typeface="Candara" panose="020E0502030303020204" pitchFamily="34" charset="0"/>
              </a:rPr>
              <a:t>Lorem ipsum dolor sit amet, consectetur adipiscing elit, sed do eiusmod tempor incididunt.</a:t>
            </a:r>
          </a:p>
        </p:txBody>
      </p:sp>
      <p:sp>
        <p:nvSpPr>
          <p:cNvPr id="48" name="Text Box 10">
            <a:extLst>
              <a:ext uri="{FF2B5EF4-FFF2-40B4-BE49-F238E27FC236}">
                <a16:creationId xmlns:a16="http://schemas.microsoft.com/office/drawing/2014/main" id="{C27E5BFB-1FEA-4099-AA89-6D51F8C80848}"/>
              </a:ext>
            </a:extLst>
          </p:cNvPr>
          <p:cNvSpPr txBox="1">
            <a:spLocks noChangeArrowheads="1"/>
          </p:cNvSpPr>
          <p:nvPr/>
        </p:nvSpPr>
        <p:spPr bwMode="auto">
          <a:xfrm>
            <a:off x="7576114" y="5657201"/>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p:txBody>
      </p:sp>
      <p:sp>
        <p:nvSpPr>
          <p:cNvPr id="50" name="TextBox 49">
            <a:extLst>
              <a:ext uri="{FF2B5EF4-FFF2-40B4-BE49-F238E27FC236}">
                <a16:creationId xmlns:a16="http://schemas.microsoft.com/office/drawing/2014/main" id="{065F98D8-2F88-476D-9B74-523DBC11878A}"/>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37" name="Picture 36">
            <a:hlinkClick r:id="rId2"/>
            <a:extLst>
              <a:ext uri="{FF2B5EF4-FFF2-40B4-BE49-F238E27FC236}">
                <a16:creationId xmlns:a16="http://schemas.microsoft.com/office/drawing/2014/main" id="{CEFE7616-2E1A-4550-ABFC-B006661B84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0134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ppt_w</p:attrName>
                                        </p:attrNameLst>
                                      </p:cBhvr>
                                      <p:tavLst>
                                        <p:tav tm="0">
                                          <p:val>
                                            <p:fltVal val="0"/>
                                          </p:val>
                                        </p:tav>
                                        <p:tav tm="100000">
                                          <p:val>
                                            <p:strVal val="#ppt_w"/>
                                          </p:val>
                                        </p:tav>
                                      </p:tavLst>
                                    </p:anim>
                                    <p:anim calcmode="lin" valueType="num">
                                      <p:cBhvr>
                                        <p:cTn id="12" dur="500" fill="hold"/>
                                        <p:tgtEl>
                                          <p:spTgt spid="21"/>
                                        </p:tgtEl>
                                        <p:attrNameLst>
                                          <p:attrName>ppt_h</p:attrName>
                                        </p:attrNameLst>
                                      </p:cBhvr>
                                      <p:tavLst>
                                        <p:tav tm="0">
                                          <p:val>
                                            <p:fltVal val="0"/>
                                          </p:val>
                                        </p:tav>
                                        <p:tav tm="100000">
                                          <p:val>
                                            <p:strVal val="#ppt_h"/>
                                          </p:val>
                                        </p:tav>
                                      </p:tavLst>
                                    </p:anim>
                                    <p:animEffect transition="in" filter="fade">
                                      <p:cBhvr>
                                        <p:cTn id="13" dur="500"/>
                                        <p:tgtEl>
                                          <p:spTgt spid="2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par>
                          <p:cTn id="19" fill="hold">
                            <p:stCondLst>
                              <p:cond delay="1000"/>
                            </p:stCondLst>
                            <p:childTnLst>
                              <p:par>
                                <p:cTn id="20" presetID="22" presetClass="entr" presetSubtype="4" fill="hold" grpId="0" nodeType="after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down)">
                                      <p:cBhvr>
                                        <p:cTn id="22" dur="250"/>
                                        <p:tgtEl>
                                          <p:spTgt spid="25"/>
                                        </p:tgtEl>
                                      </p:cBhvr>
                                    </p:animEffect>
                                  </p:childTnLst>
                                </p:cTn>
                              </p:par>
                            </p:childTnLst>
                          </p:cTn>
                        </p:par>
                        <p:par>
                          <p:cTn id="23" fill="hold">
                            <p:stCondLst>
                              <p:cond delay="1250"/>
                            </p:stCondLst>
                            <p:childTnLst>
                              <p:par>
                                <p:cTn id="24" presetID="22" presetClass="entr" presetSubtype="1"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up)">
                                      <p:cBhvr>
                                        <p:cTn id="26" dur="500"/>
                                        <p:tgtEl>
                                          <p:spTgt spid="19"/>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500"/>
                                        <p:tgtEl>
                                          <p:spTgt spid="23"/>
                                        </p:tgtEl>
                                      </p:cBhvr>
                                    </p:animEffect>
                                  </p:childTnLst>
                                </p:cTn>
                              </p:par>
                            </p:childTnLst>
                          </p:cTn>
                        </p:par>
                        <p:par>
                          <p:cTn id="30" fill="hold">
                            <p:stCondLst>
                              <p:cond delay="1750"/>
                            </p:stCondLst>
                            <p:childTnLst>
                              <p:par>
                                <p:cTn id="31" presetID="18" presetClass="entr" presetSubtype="6" fill="hold" grpId="0" nodeType="after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strips(downRight)">
                                      <p:cBhvr>
                                        <p:cTn id="33" dur="500"/>
                                        <p:tgtEl>
                                          <p:spTgt spid="49"/>
                                        </p:tgtEl>
                                      </p:cBhvr>
                                    </p:animEffect>
                                  </p:childTnLst>
                                </p:cTn>
                              </p:par>
                            </p:childTnLst>
                          </p:cTn>
                        </p:par>
                        <p:par>
                          <p:cTn id="34" fill="hold">
                            <p:stCondLst>
                              <p:cond delay="2250"/>
                            </p:stCondLst>
                            <p:childTnLst>
                              <p:par>
                                <p:cTn id="35" presetID="53" presetClass="entr" presetSubtype="16"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anim calcmode="lin" valueType="num">
                                      <p:cBhvr>
                                        <p:cTn id="37" dur="500" fill="hold"/>
                                        <p:tgtEl>
                                          <p:spTgt spid="39"/>
                                        </p:tgtEl>
                                        <p:attrNameLst>
                                          <p:attrName>ppt_w</p:attrName>
                                        </p:attrNameLst>
                                      </p:cBhvr>
                                      <p:tavLst>
                                        <p:tav tm="0">
                                          <p:val>
                                            <p:fltVal val="0"/>
                                          </p:val>
                                        </p:tav>
                                        <p:tav tm="100000">
                                          <p:val>
                                            <p:strVal val="#ppt_w"/>
                                          </p:val>
                                        </p:tav>
                                      </p:tavLst>
                                    </p:anim>
                                    <p:anim calcmode="lin" valueType="num">
                                      <p:cBhvr>
                                        <p:cTn id="38" dur="500" fill="hold"/>
                                        <p:tgtEl>
                                          <p:spTgt spid="39"/>
                                        </p:tgtEl>
                                        <p:attrNameLst>
                                          <p:attrName>ppt_h</p:attrName>
                                        </p:attrNameLst>
                                      </p:cBhvr>
                                      <p:tavLst>
                                        <p:tav tm="0">
                                          <p:val>
                                            <p:fltVal val="0"/>
                                          </p:val>
                                        </p:tav>
                                        <p:tav tm="100000">
                                          <p:val>
                                            <p:strVal val="#ppt_h"/>
                                          </p:val>
                                        </p:tav>
                                      </p:tavLst>
                                    </p:anim>
                                    <p:animEffect transition="in" filter="fade">
                                      <p:cBhvr>
                                        <p:cTn id="39" dur="500"/>
                                        <p:tgtEl>
                                          <p:spTgt spid="3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1"/>
                                        </p:tgtEl>
                                        <p:attrNameLst>
                                          <p:attrName>style.visibility</p:attrName>
                                        </p:attrNameLst>
                                      </p:cBhvr>
                                      <p:to>
                                        <p:strVal val="visible"/>
                                      </p:to>
                                    </p:set>
                                    <p:anim calcmode="lin" valueType="num">
                                      <p:cBhvr>
                                        <p:cTn id="42" dur="500" fill="hold"/>
                                        <p:tgtEl>
                                          <p:spTgt spid="41"/>
                                        </p:tgtEl>
                                        <p:attrNameLst>
                                          <p:attrName>ppt_w</p:attrName>
                                        </p:attrNameLst>
                                      </p:cBhvr>
                                      <p:tavLst>
                                        <p:tav tm="0">
                                          <p:val>
                                            <p:fltVal val="0"/>
                                          </p:val>
                                        </p:tav>
                                        <p:tav tm="100000">
                                          <p:val>
                                            <p:strVal val="#ppt_w"/>
                                          </p:val>
                                        </p:tav>
                                      </p:tavLst>
                                    </p:anim>
                                    <p:anim calcmode="lin" valueType="num">
                                      <p:cBhvr>
                                        <p:cTn id="43" dur="500" fill="hold"/>
                                        <p:tgtEl>
                                          <p:spTgt spid="41"/>
                                        </p:tgtEl>
                                        <p:attrNameLst>
                                          <p:attrName>ppt_h</p:attrName>
                                        </p:attrNameLst>
                                      </p:cBhvr>
                                      <p:tavLst>
                                        <p:tav tm="0">
                                          <p:val>
                                            <p:fltVal val="0"/>
                                          </p:val>
                                        </p:tav>
                                        <p:tav tm="100000">
                                          <p:val>
                                            <p:strVal val="#ppt_h"/>
                                          </p:val>
                                        </p:tav>
                                      </p:tavLst>
                                    </p:anim>
                                    <p:animEffect transition="in" filter="fade">
                                      <p:cBhvr>
                                        <p:cTn id="44" dur="500"/>
                                        <p:tgtEl>
                                          <p:spTgt spid="41"/>
                                        </p:tgtEl>
                                      </p:cBhvr>
                                    </p:animEffect>
                                  </p:childTnLst>
                                </p:cTn>
                              </p:par>
                            </p:childTnLst>
                          </p:cTn>
                        </p:par>
                        <p:par>
                          <p:cTn id="45" fill="hold">
                            <p:stCondLst>
                              <p:cond delay="2750"/>
                            </p:stCondLst>
                            <p:childTnLst>
                              <p:par>
                                <p:cTn id="46" presetID="22" presetClass="entr" presetSubtype="1" fill="hold" grpId="0" nodeType="after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wipe(up)">
                                      <p:cBhvr>
                                        <p:cTn id="48" dur="250"/>
                                        <p:tgtEl>
                                          <p:spTgt spid="38"/>
                                        </p:tgtEl>
                                      </p:cBhvr>
                                    </p:animEffect>
                                  </p:childTnLst>
                                </p:cTn>
                              </p:par>
                            </p:childTnLst>
                          </p:cTn>
                        </p:par>
                        <p:par>
                          <p:cTn id="49" fill="hold">
                            <p:stCondLst>
                              <p:cond delay="3000"/>
                            </p:stCondLst>
                            <p:childTnLst>
                              <p:par>
                                <p:cTn id="50" presetID="22" presetClass="entr" presetSubtype="4" fill="hold" grpId="0" nodeType="after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wipe(down)">
                                      <p:cBhvr>
                                        <p:cTn id="52" dur="500"/>
                                        <p:tgtEl>
                                          <p:spTgt spid="40"/>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wipe(down)">
                                      <p:cBhvr>
                                        <p:cTn id="55" dur="500"/>
                                        <p:tgtEl>
                                          <p:spTgt spid="42"/>
                                        </p:tgtEl>
                                      </p:cBhvr>
                                    </p:animEffect>
                                  </p:childTnLst>
                                </p:cTn>
                              </p:par>
                            </p:childTnLst>
                          </p:cTn>
                        </p:par>
                        <p:par>
                          <p:cTn id="56" fill="hold">
                            <p:stCondLst>
                              <p:cond delay="3500"/>
                            </p:stCondLst>
                            <p:childTnLst>
                              <p:par>
                                <p:cTn id="57" presetID="18" presetClass="entr" presetSubtype="3" fill="hold" grpId="0" nodeType="after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strips(upRight)">
                                      <p:cBhvr>
                                        <p:cTn id="59" dur="500"/>
                                        <p:tgtEl>
                                          <p:spTgt spid="13"/>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p:cTn id="63" dur="500" fill="hold"/>
                                        <p:tgtEl>
                                          <p:spTgt spid="27"/>
                                        </p:tgtEl>
                                        <p:attrNameLst>
                                          <p:attrName>ppt_w</p:attrName>
                                        </p:attrNameLst>
                                      </p:cBhvr>
                                      <p:tavLst>
                                        <p:tav tm="0">
                                          <p:val>
                                            <p:fltVal val="0"/>
                                          </p:val>
                                        </p:tav>
                                        <p:tav tm="100000">
                                          <p:val>
                                            <p:strVal val="#ppt_w"/>
                                          </p:val>
                                        </p:tav>
                                      </p:tavLst>
                                    </p:anim>
                                    <p:anim calcmode="lin" valueType="num">
                                      <p:cBhvr>
                                        <p:cTn id="64" dur="500" fill="hold"/>
                                        <p:tgtEl>
                                          <p:spTgt spid="27"/>
                                        </p:tgtEl>
                                        <p:attrNameLst>
                                          <p:attrName>ppt_h</p:attrName>
                                        </p:attrNameLst>
                                      </p:cBhvr>
                                      <p:tavLst>
                                        <p:tav tm="0">
                                          <p:val>
                                            <p:fltVal val="0"/>
                                          </p:val>
                                        </p:tav>
                                        <p:tav tm="100000">
                                          <p:val>
                                            <p:strVal val="#ppt_h"/>
                                          </p:val>
                                        </p:tav>
                                      </p:tavLst>
                                    </p:anim>
                                    <p:animEffect transition="in" filter="fade">
                                      <p:cBhvr>
                                        <p:cTn id="65" dur="500"/>
                                        <p:tgtEl>
                                          <p:spTgt spid="2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ppt_w</p:attrName>
                                        </p:attrNameLst>
                                      </p:cBhvr>
                                      <p:tavLst>
                                        <p:tav tm="0">
                                          <p:val>
                                            <p:fltVal val="0"/>
                                          </p:val>
                                        </p:tav>
                                        <p:tav tm="100000">
                                          <p:val>
                                            <p:strVal val="#ppt_w"/>
                                          </p:val>
                                        </p:tav>
                                      </p:tavLst>
                                    </p:anim>
                                    <p:anim calcmode="lin" valueType="num">
                                      <p:cBhvr>
                                        <p:cTn id="69" dur="500" fill="hold"/>
                                        <p:tgtEl>
                                          <p:spTgt spid="29"/>
                                        </p:tgtEl>
                                        <p:attrNameLst>
                                          <p:attrName>ppt_h</p:attrName>
                                        </p:attrNameLst>
                                      </p:cBhvr>
                                      <p:tavLst>
                                        <p:tav tm="0">
                                          <p:val>
                                            <p:fltVal val="0"/>
                                          </p:val>
                                        </p:tav>
                                        <p:tav tm="100000">
                                          <p:val>
                                            <p:strVal val="#ppt_h"/>
                                          </p:val>
                                        </p:tav>
                                      </p:tavLst>
                                    </p:anim>
                                    <p:animEffect transition="in" filter="fade">
                                      <p:cBhvr>
                                        <p:cTn id="70" dur="500"/>
                                        <p:tgtEl>
                                          <p:spTgt spid="29"/>
                                        </p:tgtEl>
                                      </p:cBhvr>
                                    </p:animEffect>
                                  </p:childTnLst>
                                </p:cTn>
                              </p:par>
                            </p:childTnLst>
                          </p:cTn>
                        </p:par>
                        <p:par>
                          <p:cTn id="71" fill="hold">
                            <p:stCondLst>
                              <p:cond delay="4500"/>
                            </p:stCondLst>
                            <p:childTnLst>
                              <p:par>
                                <p:cTn id="72" presetID="22" presetClass="entr" presetSubtype="4"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wipe(down)">
                                      <p:cBhvr>
                                        <p:cTn id="74" dur="250"/>
                                        <p:tgtEl>
                                          <p:spTgt spid="26"/>
                                        </p:tgtEl>
                                      </p:cBhvr>
                                    </p:animEffect>
                                  </p:childTnLst>
                                </p:cTn>
                              </p:par>
                            </p:childTnLst>
                          </p:cTn>
                        </p:par>
                        <p:par>
                          <p:cTn id="75" fill="hold">
                            <p:stCondLst>
                              <p:cond delay="4750"/>
                            </p:stCondLst>
                            <p:childTnLst>
                              <p:par>
                                <p:cTn id="76" presetID="22" presetClass="entr" presetSubtype="1"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wipe(up)">
                                      <p:cBhvr>
                                        <p:cTn id="78" dur="500"/>
                                        <p:tgtEl>
                                          <p:spTgt spid="28"/>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5250"/>
                            </p:stCondLst>
                            <p:childTnLst>
                              <p:par>
                                <p:cTn id="83" presetID="18" presetClass="entr" presetSubtype="6" fill="hold" grpId="0" nodeType="afterEffect">
                                  <p:stCondLst>
                                    <p:cond delay="0"/>
                                  </p:stCondLst>
                                  <p:childTnLst>
                                    <p:set>
                                      <p:cBhvr>
                                        <p:cTn id="84" dur="1" fill="hold">
                                          <p:stCondLst>
                                            <p:cond delay="0"/>
                                          </p:stCondLst>
                                        </p:cTn>
                                        <p:tgtEl>
                                          <p:spTgt spid="14"/>
                                        </p:tgtEl>
                                        <p:attrNameLst>
                                          <p:attrName>style.visibility</p:attrName>
                                        </p:attrNameLst>
                                      </p:cBhvr>
                                      <p:to>
                                        <p:strVal val="visible"/>
                                      </p:to>
                                    </p:set>
                                    <p:animEffect transition="in" filter="strips(downRight)">
                                      <p:cBhvr>
                                        <p:cTn id="85" dur="500"/>
                                        <p:tgtEl>
                                          <p:spTgt spid="14"/>
                                        </p:tgtEl>
                                      </p:cBhvr>
                                    </p:animEffect>
                                  </p:childTnLst>
                                </p:cTn>
                              </p:par>
                            </p:childTnLst>
                          </p:cTn>
                        </p:par>
                        <p:par>
                          <p:cTn id="86" fill="hold">
                            <p:stCondLst>
                              <p:cond delay="5750"/>
                            </p:stCondLst>
                            <p:childTnLst>
                              <p:par>
                                <p:cTn id="87" presetID="53" presetClass="entr" presetSubtype="16"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 calcmode="lin" valueType="num">
                                      <p:cBhvr>
                                        <p:cTn id="89" dur="500" fill="hold"/>
                                        <p:tgtEl>
                                          <p:spTgt spid="45"/>
                                        </p:tgtEl>
                                        <p:attrNameLst>
                                          <p:attrName>ppt_w</p:attrName>
                                        </p:attrNameLst>
                                      </p:cBhvr>
                                      <p:tavLst>
                                        <p:tav tm="0">
                                          <p:val>
                                            <p:fltVal val="0"/>
                                          </p:val>
                                        </p:tav>
                                        <p:tav tm="100000">
                                          <p:val>
                                            <p:strVal val="#ppt_w"/>
                                          </p:val>
                                        </p:tav>
                                      </p:tavLst>
                                    </p:anim>
                                    <p:anim calcmode="lin" valueType="num">
                                      <p:cBhvr>
                                        <p:cTn id="90" dur="500" fill="hold"/>
                                        <p:tgtEl>
                                          <p:spTgt spid="45"/>
                                        </p:tgtEl>
                                        <p:attrNameLst>
                                          <p:attrName>ppt_h</p:attrName>
                                        </p:attrNameLst>
                                      </p:cBhvr>
                                      <p:tavLst>
                                        <p:tav tm="0">
                                          <p:val>
                                            <p:fltVal val="0"/>
                                          </p:val>
                                        </p:tav>
                                        <p:tav tm="100000">
                                          <p:val>
                                            <p:strVal val="#ppt_h"/>
                                          </p:val>
                                        </p:tav>
                                      </p:tavLst>
                                    </p:anim>
                                    <p:animEffect transition="in" filter="fade">
                                      <p:cBhvr>
                                        <p:cTn id="91" dur="500"/>
                                        <p:tgtEl>
                                          <p:spTgt spid="45"/>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500" fill="hold"/>
                                        <p:tgtEl>
                                          <p:spTgt spid="47"/>
                                        </p:tgtEl>
                                        <p:attrNameLst>
                                          <p:attrName>ppt_w</p:attrName>
                                        </p:attrNameLst>
                                      </p:cBhvr>
                                      <p:tavLst>
                                        <p:tav tm="0">
                                          <p:val>
                                            <p:fltVal val="0"/>
                                          </p:val>
                                        </p:tav>
                                        <p:tav tm="100000">
                                          <p:val>
                                            <p:strVal val="#ppt_w"/>
                                          </p:val>
                                        </p:tav>
                                      </p:tavLst>
                                    </p:anim>
                                    <p:anim calcmode="lin" valueType="num">
                                      <p:cBhvr>
                                        <p:cTn id="95" dur="500" fill="hold"/>
                                        <p:tgtEl>
                                          <p:spTgt spid="47"/>
                                        </p:tgtEl>
                                        <p:attrNameLst>
                                          <p:attrName>ppt_h</p:attrName>
                                        </p:attrNameLst>
                                      </p:cBhvr>
                                      <p:tavLst>
                                        <p:tav tm="0">
                                          <p:val>
                                            <p:fltVal val="0"/>
                                          </p:val>
                                        </p:tav>
                                        <p:tav tm="100000">
                                          <p:val>
                                            <p:strVal val="#ppt_h"/>
                                          </p:val>
                                        </p:tav>
                                      </p:tavLst>
                                    </p:anim>
                                    <p:animEffect transition="in" filter="fade">
                                      <p:cBhvr>
                                        <p:cTn id="96" dur="500"/>
                                        <p:tgtEl>
                                          <p:spTgt spid="47"/>
                                        </p:tgtEl>
                                      </p:cBhvr>
                                    </p:animEffect>
                                  </p:childTnLst>
                                </p:cTn>
                              </p:par>
                            </p:childTnLst>
                          </p:cTn>
                        </p:par>
                        <p:par>
                          <p:cTn id="97" fill="hold">
                            <p:stCondLst>
                              <p:cond delay="6250"/>
                            </p:stCondLst>
                            <p:childTnLst>
                              <p:par>
                                <p:cTn id="98" presetID="22" presetClass="entr" presetSubtype="1" fill="hold" grpId="0" nodeType="afterEffect">
                                  <p:stCondLst>
                                    <p:cond delay="0"/>
                                  </p:stCondLst>
                                  <p:childTnLst>
                                    <p:set>
                                      <p:cBhvr>
                                        <p:cTn id="99" dur="1" fill="hold">
                                          <p:stCondLst>
                                            <p:cond delay="0"/>
                                          </p:stCondLst>
                                        </p:cTn>
                                        <p:tgtEl>
                                          <p:spTgt spid="44"/>
                                        </p:tgtEl>
                                        <p:attrNameLst>
                                          <p:attrName>style.visibility</p:attrName>
                                        </p:attrNameLst>
                                      </p:cBhvr>
                                      <p:to>
                                        <p:strVal val="visible"/>
                                      </p:to>
                                    </p:set>
                                    <p:animEffect transition="in" filter="wipe(up)">
                                      <p:cBhvr>
                                        <p:cTn id="100" dur="250"/>
                                        <p:tgtEl>
                                          <p:spTgt spid="44"/>
                                        </p:tgtEl>
                                      </p:cBhvr>
                                    </p:animEffect>
                                  </p:childTnLst>
                                </p:cTn>
                              </p:par>
                            </p:childTnLst>
                          </p:cTn>
                        </p:par>
                        <p:par>
                          <p:cTn id="101" fill="hold">
                            <p:stCondLst>
                              <p:cond delay="6500"/>
                            </p:stCondLst>
                            <p:childTnLst>
                              <p:par>
                                <p:cTn id="102" presetID="22" presetClass="entr" presetSubtype="4"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wipe(down)">
                                      <p:cBhvr>
                                        <p:cTn id="104" dur="500"/>
                                        <p:tgtEl>
                                          <p:spTgt spid="46"/>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48"/>
                                        </p:tgtEl>
                                        <p:attrNameLst>
                                          <p:attrName>style.visibility</p:attrName>
                                        </p:attrNameLst>
                                      </p:cBhvr>
                                      <p:to>
                                        <p:strVal val="visible"/>
                                      </p:to>
                                    </p:set>
                                    <p:animEffect transition="in" filter="wipe(down)">
                                      <p:cBhvr>
                                        <p:cTn id="107" dur="500"/>
                                        <p:tgtEl>
                                          <p:spTgt spid="48"/>
                                        </p:tgtEl>
                                      </p:cBhvr>
                                    </p:animEffect>
                                  </p:childTnLst>
                                </p:cTn>
                              </p:par>
                            </p:childTnLst>
                          </p:cTn>
                        </p:par>
                        <p:par>
                          <p:cTn id="108" fill="hold">
                            <p:stCondLst>
                              <p:cond delay="7000"/>
                            </p:stCondLst>
                            <p:childTnLst>
                              <p:par>
                                <p:cTn id="109" presetID="18" presetClass="entr" presetSubtype="3"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strips(upRight)">
                                      <p:cBhvr>
                                        <p:cTn id="111" dur="500"/>
                                        <p:tgtEl>
                                          <p:spTgt spid="20"/>
                                        </p:tgtEl>
                                      </p:cBhvr>
                                    </p:animEffect>
                                  </p:childTnLst>
                                </p:cTn>
                              </p:par>
                            </p:childTnLst>
                          </p:cTn>
                        </p:par>
                        <p:par>
                          <p:cTn id="112" fill="hold">
                            <p:stCondLst>
                              <p:cond delay="7500"/>
                            </p:stCondLst>
                            <p:childTnLst>
                              <p:par>
                                <p:cTn id="113" presetID="53" presetClass="entr" presetSubtype="16" fill="hold" grpId="0" nodeType="afterEffect">
                                  <p:stCondLst>
                                    <p:cond delay="0"/>
                                  </p:stCondLst>
                                  <p:childTnLst>
                                    <p:set>
                                      <p:cBhvr>
                                        <p:cTn id="114" dur="1" fill="hold">
                                          <p:stCondLst>
                                            <p:cond delay="0"/>
                                          </p:stCondLst>
                                        </p:cTn>
                                        <p:tgtEl>
                                          <p:spTgt spid="33"/>
                                        </p:tgtEl>
                                        <p:attrNameLst>
                                          <p:attrName>style.visibility</p:attrName>
                                        </p:attrNameLst>
                                      </p:cBhvr>
                                      <p:to>
                                        <p:strVal val="visible"/>
                                      </p:to>
                                    </p:set>
                                    <p:anim calcmode="lin" valueType="num">
                                      <p:cBhvr>
                                        <p:cTn id="115" dur="500" fill="hold"/>
                                        <p:tgtEl>
                                          <p:spTgt spid="33"/>
                                        </p:tgtEl>
                                        <p:attrNameLst>
                                          <p:attrName>ppt_w</p:attrName>
                                        </p:attrNameLst>
                                      </p:cBhvr>
                                      <p:tavLst>
                                        <p:tav tm="0">
                                          <p:val>
                                            <p:fltVal val="0"/>
                                          </p:val>
                                        </p:tav>
                                        <p:tav tm="100000">
                                          <p:val>
                                            <p:strVal val="#ppt_w"/>
                                          </p:val>
                                        </p:tav>
                                      </p:tavLst>
                                    </p:anim>
                                    <p:anim calcmode="lin" valueType="num">
                                      <p:cBhvr>
                                        <p:cTn id="116" dur="500" fill="hold"/>
                                        <p:tgtEl>
                                          <p:spTgt spid="33"/>
                                        </p:tgtEl>
                                        <p:attrNameLst>
                                          <p:attrName>ppt_h</p:attrName>
                                        </p:attrNameLst>
                                      </p:cBhvr>
                                      <p:tavLst>
                                        <p:tav tm="0">
                                          <p:val>
                                            <p:fltVal val="0"/>
                                          </p:val>
                                        </p:tav>
                                        <p:tav tm="100000">
                                          <p:val>
                                            <p:strVal val="#ppt_h"/>
                                          </p:val>
                                        </p:tav>
                                      </p:tavLst>
                                    </p:anim>
                                    <p:animEffect transition="in" filter="fade">
                                      <p:cBhvr>
                                        <p:cTn id="117" dur="500"/>
                                        <p:tgtEl>
                                          <p:spTgt spid="33"/>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5"/>
                                        </p:tgtEl>
                                        <p:attrNameLst>
                                          <p:attrName>style.visibility</p:attrName>
                                        </p:attrNameLst>
                                      </p:cBhvr>
                                      <p:to>
                                        <p:strVal val="visible"/>
                                      </p:to>
                                    </p:set>
                                    <p:anim calcmode="lin" valueType="num">
                                      <p:cBhvr>
                                        <p:cTn id="120" dur="500" fill="hold"/>
                                        <p:tgtEl>
                                          <p:spTgt spid="35"/>
                                        </p:tgtEl>
                                        <p:attrNameLst>
                                          <p:attrName>ppt_w</p:attrName>
                                        </p:attrNameLst>
                                      </p:cBhvr>
                                      <p:tavLst>
                                        <p:tav tm="0">
                                          <p:val>
                                            <p:fltVal val="0"/>
                                          </p:val>
                                        </p:tav>
                                        <p:tav tm="100000">
                                          <p:val>
                                            <p:strVal val="#ppt_w"/>
                                          </p:val>
                                        </p:tav>
                                      </p:tavLst>
                                    </p:anim>
                                    <p:anim calcmode="lin" valueType="num">
                                      <p:cBhvr>
                                        <p:cTn id="121" dur="500" fill="hold"/>
                                        <p:tgtEl>
                                          <p:spTgt spid="35"/>
                                        </p:tgtEl>
                                        <p:attrNameLst>
                                          <p:attrName>ppt_h</p:attrName>
                                        </p:attrNameLst>
                                      </p:cBhvr>
                                      <p:tavLst>
                                        <p:tav tm="0">
                                          <p:val>
                                            <p:fltVal val="0"/>
                                          </p:val>
                                        </p:tav>
                                        <p:tav tm="100000">
                                          <p:val>
                                            <p:strVal val="#ppt_h"/>
                                          </p:val>
                                        </p:tav>
                                      </p:tavLst>
                                    </p:anim>
                                    <p:animEffect transition="in" filter="fade">
                                      <p:cBhvr>
                                        <p:cTn id="122" dur="500"/>
                                        <p:tgtEl>
                                          <p:spTgt spid="35"/>
                                        </p:tgtEl>
                                      </p:cBhvr>
                                    </p:animEffect>
                                  </p:childTnLst>
                                </p:cTn>
                              </p:par>
                            </p:childTnLst>
                          </p:cTn>
                        </p:par>
                        <p:par>
                          <p:cTn id="123" fill="hold">
                            <p:stCondLst>
                              <p:cond delay="8000"/>
                            </p:stCondLst>
                            <p:childTnLst>
                              <p:par>
                                <p:cTn id="124" presetID="22" presetClass="entr" presetSubtype="4" fill="hold" grpId="0" nodeType="afterEffect">
                                  <p:stCondLst>
                                    <p:cond delay="0"/>
                                  </p:stCondLst>
                                  <p:childTnLst>
                                    <p:set>
                                      <p:cBhvr>
                                        <p:cTn id="125" dur="1" fill="hold">
                                          <p:stCondLst>
                                            <p:cond delay="0"/>
                                          </p:stCondLst>
                                        </p:cTn>
                                        <p:tgtEl>
                                          <p:spTgt spid="32"/>
                                        </p:tgtEl>
                                        <p:attrNameLst>
                                          <p:attrName>style.visibility</p:attrName>
                                        </p:attrNameLst>
                                      </p:cBhvr>
                                      <p:to>
                                        <p:strVal val="visible"/>
                                      </p:to>
                                    </p:set>
                                    <p:animEffect transition="in" filter="wipe(down)">
                                      <p:cBhvr>
                                        <p:cTn id="126" dur="500"/>
                                        <p:tgtEl>
                                          <p:spTgt spid="32"/>
                                        </p:tgtEl>
                                      </p:cBhvr>
                                    </p:animEffect>
                                  </p:childTnLst>
                                </p:cTn>
                              </p:par>
                            </p:childTnLst>
                          </p:cTn>
                        </p:par>
                        <p:par>
                          <p:cTn id="127" fill="hold">
                            <p:stCondLst>
                              <p:cond delay="8500"/>
                            </p:stCondLst>
                            <p:childTnLst>
                              <p:par>
                                <p:cTn id="128" presetID="22" presetClass="entr" presetSubtype="1" fill="hold" grpId="0" nodeType="afterEffect">
                                  <p:stCondLst>
                                    <p:cond delay="0"/>
                                  </p:stCondLst>
                                  <p:childTnLst>
                                    <p:set>
                                      <p:cBhvr>
                                        <p:cTn id="129" dur="1" fill="hold">
                                          <p:stCondLst>
                                            <p:cond delay="0"/>
                                          </p:stCondLst>
                                        </p:cTn>
                                        <p:tgtEl>
                                          <p:spTgt spid="34"/>
                                        </p:tgtEl>
                                        <p:attrNameLst>
                                          <p:attrName>style.visibility</p:attrName>
                                        </p:attrNameLst>
                                      </p:cBhvr>
                                      <p:to>
                                        <p:strVal val="visible"/>
                                      </p:to>
                                    </p:set>
                                    <p:animEffect transition="in" filter="wipe(up)">
                                      <p:cBhvr>
                                        <p:cTn id="130" dur="500"/>
                                        <p:tgtEl>
                                          <p:spTgt spid="34"/>
                                        </p:tgtEl>
                                      </p:cBhvr>
                                    </p:animEffect>
                                  </p:childTnLst>
                                </p:cTn>
                              </p:par>
                              <p:par>
                                <p:cTn id="131" presetID="22" presetClass="entr" presetSubtype="1" fill="hold" grpId="0" nodeType="withEffect">
                                  <p:stCondLst>
                                    <p:cond delay="0"/>
                                  </p:stCondLst>
                                  <p:childTnLst>
                                    <p:set>
                                      <p:cBhvr>
                                        <p:cTn id="132" dur="1" fill="hold">
                                          <p:stCondLst>
                                            <p:cond delay="0"/>
                                          </p:stCondLst>
                                        </p:cTn>
                                        <p:tgtEl>
                                          <p:spTgt spid="36"/>
                                        </p:tgtEl>
                                        <p:attrNameLst>
                                          <p:attrName>style.visibility</p:attrName>
                                        </p:attrNameLst>
                                      </p:cBhvr>
                                      <p:to>
                                        <p:strVal val="visible"/>
                                      </p:to>
                                    </p:set>
                                    <p:animEffect transition="in" filter="wipe(up)">
                                      <p:cBhvr>
                                        <p:cTn id="13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3" grpId="0" animBg="1"/>
      <p:bldP spid="14" grpId="0" animBg="1"/>
      <p:bldP spid="20" grpId="0" animBg="1"/>
      <p:bldP spid="25" grpId="0" animBg="1"/>
      <p:bldP spid="12" grpId="0" animBg="1"/>
      <p:bldP spid="19" grpId="0" animBg="1"/>
      <p:bldP spid="21" grpId="0"/>
      <p:bldP spid="23" grpId="0"/>
      <p:bldP spid="26" grpId="0" animBg="1"/>
      <p:bldP spid="27" grpId="0" animBg="1"/>
      <p:bldP spid="28" grpId="0" animBg="1"/>
      <p:bldP spid="29" grpId="0"/>
      <p:bldP spid="30" grpId="0"/>
      <p:bldP spid="32" grpId="0" animBg="1"/>
      <p:bldP spid="33" grpId="0" animBg="1"/>
      <p:bldP spid="34" grpId="0" animBg="1"/>
      <p:bldP spid="35" grpId="0"/>
      <p:bldP spid="36" grpId="0"/>
      <p:bldP spid="38" grpId="0" animBg="1"/>
      <p:bldP spid="39" grpId="0" animBg="1"/>
      <p:bldP spid="40" grpId="0" animBg="1"/>
      <p:bldP spid="41" grpId="0"/>
      <p:bldP spid="42" grpId="0"/>
      <p:bldP spid="44" grpId="0" animBg="1"/>
      <p:bldP spid="45" grpId="0" animBg="1"/>
      <p:bldP spid="46" grpId="0" animBg="1"/>
      <p:bldP spid="47"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1755</TotalTime>
  <Words>1281</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2018-11-12T22:59:34Z</dcterms:modified>
</cp:coreProperties>
</file>