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828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rgbClr val="56595E"/>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rgbClr val="56595E"/>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rgbClr val="56595E"/>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rgbClr val="56595E"/>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rgbClr val="56595E"/>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rgbClr val="56595E"/>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rgbClr val="56595E"/>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rgbClr val="56595E"/>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07792" y="2820274"/>
            <a:ext cx="1222749" cy="1222748"/>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FF2B2A"/>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85C40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3EB8CD"/>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FFA803"/>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E2016666-EA10-4F01-9227-A3FCC4CCE3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2018-11-12T22:47:35Z</dcterms:modified>
</cp:coreProperties>
</file>