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680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solidFill>
            <a:srgbClr val="56595E"/>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solidFill>
            <a:srgbClr val="56595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rgbClr val="56595E"/>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862048"/>
          </a:xfrm>
          <a:prstGeom prst="rect">
            <a:avLst/>
          </a:prstGeom>
          <a:noFill/>
        </p:spPr>
        <p:txBody>
          <a:bodyPr wrap="square" rtlCol="0">
            <a:spAutoFit/>
          </a:bodyPr>
          <a:lstStyle/>
          <a:p>
            <a:pPr algn="r" defTabSz="1219170">
              <a:spcBef>
                <a:spcPct val="20000"/>
              </a:spcBef>
              <a:defRPr/>
            </a:pPr>
            <a:r>
              <a:rPr lang="en-US" sz="2000" dirty="0">
                <a:solidFill>
                  <a:srgbClr val="3EB8CD"/>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chemeClr val="bg1"/>
                </a:solidFill>
              </a:rPr>
              <a:t>YOUR TITLE</a:t>
            </a:r>
            <a:br>
              <a:rPr lang="en-US" sz="4000" dirty="0">
                <a:solidFill>
                  <a:srgbClr val="4D4D4D"/>
                </a:solidFill>
              </a:rPr>
            </a:br>
            <a:endParaRPr lang="en-US" sz="1100" dirty="0">
              <a:solidFill>
                <a:srgbClr val="4D4D4D"/>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a:solidFill>
            <a:schemeClr val="bg1"/>
          </a:solidFill>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862048"/>
          </a:xfrm>
          <a:prstGeom prst="rect">
            <a:avLst/>
          </a:prstGeom>
          <a:noFill/>
        </p:spPr>
        <p:txBody>
          <a:bodyPr wrap="square" rtlCol="0">
            <a:spAutoFit/>
          </a:bodyPr>
          <a:lstStyle/>
          <a:p>
            <a:pPr algn="r" defTabSz="1219170">
              <a:spcBef>
                <a:spcPct val="20000"/>
              </a:spcBef>
              <a:defRPr/>
            </a:pPr>
            <a:r>
              <a:rPr lang="en-US" sz="2000" dirty="0">
                <a:solidFill>
                  <a:srgbClr val="FF2B2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862048"/>
          </a:xfrm>
          <a:prstGeom prst="rect">
            <a:avLst/>
          </a:prstGeom>
          <a:noFill/>
        </p:spPr>
        <p:txBody>
          <a:bodyPr wrap="square" rtlCol="0">
            <a:spAutoFit/>
          </a:bodyPr>
          <a:lstStyle/>
          <a:p>
            <a:pPr algn="r" defTabSz="1219170">
              <a:spcBef>
                <a:spcPct val="20000"/>
              </a:spcBef>
              <a:defRPr/>
            </a:pPr>
            <a:r>
              <a:rPr lang="en-US" sz="2000" dirty="0">
                <a:solidFill>
                  <a:srgbClr val="85C40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862048"/>
          </a:xfrm>
          <a:prstGeom prst="rect">
            <a:avLst/>
          </a:prstGeom>
          <a:noFill/>
        </p:spPr>
        <p:txBody>
          <a:bodyPr wrap="square" rtlCol="0">
            <a:spAutoFit/>
          </a:bodyPr>
          <a:lstStyle/>
          <a:p>
            <a:pPr algn="r" defTabSz="1219170">
              <a:spcBef>
                <a:spcPct val="20000"/>
              </a:spcBef>
              <a:defRPr/>
            </a:pPr>
            <a:r>
              <a:rPr lang="en-US" sz="2000" dirty="0">
                <a:solidFill>
                  <a:srgbClr val="FFA80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012453" y="254044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85C40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344230" y="4896983"/>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3915697" y="251835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6560706" y="382545"/>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2B2A"/>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b="1" dirty="0">
                <a:solidFill>
                  <a:schemeClr val="bg1"/>
                </a:solidFill>
              </a:rPr>
              <a:t>YOUR TITLE</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hlinkClick r:id="rId3"/>
            <a:extLst>
              <a:ext uri="{FF2B5EF4-FFF2-40B4-BE49-F238E27FC236}">
                <a16:creationId xmlns:a16="http://schemas.microsoft.com/office/drawing/2014/main" id="{BDF0BB11-1A52-47DE-8BD3-5D99751367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84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1374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2018-11-12T22:46:10Z</dcterms:modified>
</cp:coreProperties>
</file>